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2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58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1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68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9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39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50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52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21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7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5AFF3-14BE-4027-8571-41BE4F5D1EA9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19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54B6BB-78B5-945C-F4A1-8B2A8D9E5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389" y="7044191"/>
            <a:ext cx="6035487" cy="371414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41CF91C-726E-8728-600B-852C5F410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389" y="3605691"/>
            <a:ext cx="6035487" cy="371414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BD9B8B1-DC83-22D6-D051-D422DAD78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390" y="195545"/>
            <a:ext cx="6035487" cy="37141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E80A1E-774C-F5E1-87C4-639B646C7445}"/>
              </a:ext>
            </a:extLst>
          </p:cNvPr>
          <p:cNvSpPr txBox="1"/>
          <p:nvPr/>
        </p:nvSpPr>
        <p:spPr>
          <a:xfrm>
            <a:off x="971549" y="184658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4672F-666D-9468-A516-2EB4D053EBBE}"/>
              </a:ext>
            </a:extLst>
          </p:cNvPr>
          <p:cNvSpPr txBox="1"/>
          <p:nvPr/>
        </p:nvSpPr>
        <p:spPr>
          <a:xfrm>
            <a:off x="971548" y="3588687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3D0DC3-AD34-114D-07BB-D4FA49869C64}"/>
              </a:ext>
            </a:extLst>
          </p:cNvPr>
          <p:cNvSpPr txBox="1"/>
          <p:nvPr/>
        </p:nvSpPr>
        <p:spPr>
          <a:xfrm>
            <a:off x="971547" y="7027189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73634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albanks@student.ubc.ca</dc:creator>
  <cp:lastModifiedBy>albanks@student.ubc.ca</cp:lastModifiedBy>
  <cp:revision>5</cp:revision>
  <dcterms:created xsi:type="dcterms:W3CDTF">2025-03-14T11:04:45Z</dcterms:created>
  <dcterms:modified xsi:type="dcterms:W3CDTF">2025-03-14T17:52:39Z</dcterms:modified>
</cp:coreProperties>
</file>