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>
        <p:scale>
          <a:sx n="140" d="100"/>
          <a:sy n="140" d="100"/>
        </p:scale>
        <p:origin x="-318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67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5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5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6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8153-4058-49AA-AC8E-66820CB7B54D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7695-0DA1-4C66-8A5E-996B8D153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5"/>
            <a:ext cx="12192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731" y="330"/>
            <a:ext cx="275921" cy="276634"/>
          </a:xfrm>
          <a:prstGeom prst="rect">
            <a:avLst/>
          </a:prstGeom>
        </p:spPr>
      </p:pic>
      <p:sp>
        <p:nvSpPr>
          <p:cNvPr id="9" name="Triangle isocèle 8"/>
          <p:cNvSpPr/>
          <p:nvPr/>
        </p:nvSpPr>
        <p:spPr>
          <a:xfrm>
            <a:off x="11188414" y="264038"/>
            <a:ext cx="231775" cy="158750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73904" y="384246"/>
            <a:ext cx="2131449" cy="117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573901" y="985001"/>
            <a:ext cx="2131452" cy="579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396042" y="1005956"/>
            <a:ext cx="332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       </a:t>
            </a:r>
            <a:r>
              <a:rPr lang="fr-FR" sz="700" dirty="0" smtClean="0"/>
              <a:t> </a:t>
            </a:r>
            <a:r>
              <a:rPr lang="fr-FR" sz="700" dirty="0" smtClean="0"/>
              <a:t>Afficher </a:t>
            </a:r>
            <a:r>
              <a:rPr lang="fr-FR" sz="700" dirty="0"/>
              <a:t>attestation </a:t>
            </a:r>
            <a:r>
              <a:rPr lang="fr-FR" sz="700" dirty="0" smtClean="0"/>
              <a:t>OCSP du site  </a:t>
            </a:r>
            <a:r>
              <a:rPr lang="fr-FR" sz="700" dirty="0" smtClean="0"/>
              <a:t>                   </a:t>
            </a:r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</a:rPr>
              <a:t>shift + </a:t>
            </a:r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</a:rPr>
              <a:t>tab</a:t>
            </a:r>
          </a:p>
          <a:p>
            <a:endParaRPr lang="fr-FR" sz="7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7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fr-FR" sz="700" dirty="0" smtClean="0"/>
              <a:t>Ajouter site actuelle dans la liste critique </a:t>
            </a:r>
            <a:endParaRPr lang="fr-FR" sz="7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9573901" y="971171"/>
            <a:ext cx="2131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9700" y="5402580"/>
            <a:ext cx="5375275" cy="1112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9700" y="5402581"/>
            <a:ext cx="5530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Ancienneté de l’attestation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48/30/28</a:t>
            </a:r>
          </a:p>
          <a:p>
            <a:endParaRPr lang="fr-FR" sz="1400" dirty="0"/>
          </a:p>
          <a:p>
            <a:r>
              <a:rPr lang="fr-FR" sz="1400" dirty="0" smtClean="0"/>
              <a:t>Date de la dernière mise à jour du cache OCSP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24 octobre 2017 à 14H</a:t>
            </a:r>
          </a:p>
          <a:p>
            <a:endParaRPr lang="fr-FR" sz="1400" dirty="0"/>
          </a:p>
        </p:txBody>
      </p:sp>
      <p:sp>
        <p:nvSpPr>
          <p:cNvPr id="19" name="Flèche gauche 18"/>
          <p:cNvSpPr/>
          <p:nvPr/>
        </p:nvSpPr>
        <p:spPr>
          <a:xfrm>
            <a:off x="5514975" y="5942818"/>
            <a:ext cx="1117588" cy="25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578600" y="5746653"/>
            <a:ext cx="34890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Informations </a:t>
            </a:r>
            <a:r>
              <a:rPr lang="fr-FR" dirty="0" smtClean="0"/>
              <a:t>affichées pendant 5 secondes lors de l’ouverture du site </a:t>
            </a:r>
            <a:endParaRPr lang="fr-FR" dirty="0"/>
          </a:p>
        </p:txBody>
      </p:sp>
      <p:sp>
        <p:nvSpPr>
          <p:cNvPr id="21" name="Flèche droite 20" hidden="1"/>
          <p:cNvSpPr/>
          <p:nvPr/>
        </p:nvSpPr>
        <p:spPr>
          <a:xfrm>
            <a:off x="11323333" y="701958"/>
            <a:ext cx="70173" cy="892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873445" y="742088"/>
            <a:ext cx="41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                                                            </a:t>
            </a:r>
            <a:r>
              <a:rPr lang="fr-FR" sz="800" dirty="0" smtClean="0"/>
              <a:t>Liste des sites critiques       Paramètres </a:t>
            </a:r>
            <a:endParaRPr lang="fr-FR" sz="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052" y="431742"/>
            <a:ext cx="363161" cy="407180"/>
          </a:xfrm>
          <a:prstGeom prst="rect">
            <a:avLst/>
          </a:prstGeom>
        </p:spPr>
      </p:pic>
      <p:sp>
        <p:nvSpPr>
          <p:cNvPr id="16" name="Triangle isocèle 15"/>
          <p:cNvSpPr/>
          <p:nvPr/>
        </p:nvSpPr>
        <p:spPr>
          <a:xfrm>
            <a:off x="11209655" y="287846"/>
            <a:ext cx="186504" cy="13494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115" y="453422"/>
            <a:ext cx="392044" cy="3314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54005" y="458783"/>
            <a:ext cx="178784" cy="331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071590" y="415219"/>
            <a:ext cx="3870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1066603" y="791288"/>
            <a:ext cx="387057" cy="47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463788" y="453640"/>
            <a:ext cx="104190" cy="331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399" y="10425"/>
            <a:ext cx="334339" cy="3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ROQUES</dc:creator>
  <cp:lastModifiedBy>NICOLAS ROQUES</cp:lastModifiedBy>
  <cp:revision>27</cp:revision>
  <dcterms:created xsi:type="dcterms:W3CDTF">2017-10-16T19:10:59Z</dcterms:created>
  <dcterms:modified xsi:type="dcterms:W3CDTF">2017-10-31T13:58:53Z</dcterms:modified>
</cp:coreProperties>
</file>