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AFAFA"/>
    <a:srgbClr val="F3F3F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78" d="100"/>
          <a:sy n="7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67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0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5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1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5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6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86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8153-4058-49AA-AC8E-66820CB7B54D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0"/>
            <a:ext cx="12192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016" y="0"/>
            <a:ext cx="275921" cy="276634"/>
          </a:xfrm>
          <a:prstGeom prst="rect">
            <a:avLst/>
          </a:prstGeom>
        </p:spPr>
      </p:pic>
      <p:sp>
        <p:nvSpPr>
          <p:cNvPr id="21" name="Flèche droite 20" hidden="1"/>
          <p:cNvSpPr/>
          <p:nvPr/>
        </p:nvSpPr>
        <p:spPr>
          <a:xfrm>
            <a:off x="11323333" y="701958"/>
            <a:ext cx="70173" cy="892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06536" y="579121"/>
            <a:ext cx="3826276" cy="4227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497267" y="3396943"/>
            <a:ext cx="981789" cy="4937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427549" y="571501"/>
            <a:ext cx="3826276" cy="4237303"/>
          </a:xfrm>
          <a:prstGeom prst="rect">
            <a:avLst/>
          </a:prstGeom>
          <a:solidFill>
            <a:srgbClr val="FCFC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518496" y="680988"/>
            <a:ext cx="38110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 smtClean="0"/>
          </a:p>
          <a:p>
            <a:r>
              <a:rPr lang="fr-FR" sz="1100" dirty="0" smtClean="0">
                <a:solidFill>
                  <a:schemeClr val="tx2">
                    <a:lumMod val="75000"/>
                  </a:schemeClr>
                </a:solidFill>
              </a:rPr>
              <a:t>Paramètres</a:t>
            </a:r>
            <a:endParaRPr lang="fr-FR" sz="11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100" dirty="0"/>
          </a:p>
          <a:p>
            <a:r>
              <a:rPr lang="fr-FR" sz="800" b="1" dirty="0" smtClean="0">
                <a:solidFill>
                  <a:schemeClr val="tx2">
                    <a:lumMod val="75000"/>
                  </a:schemeClr>
                </a:solidFill>
              </a:rPr>
              <a:t>Démarrage</a:t>
            </a:r>
          </a:p>
          <a:p>
            <a:r>
              <a:rPr lang="fr-FR" sz="800" dirty="0" smtClean="0"/>
              <a:t>        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Toujours lancer OCSP CHECKER aux démarrages des sites</a:t>
            </a:r>
          </a:p>
          <a:p>
            <a:endParaRPr lang="fr-FR" sz="900" dirty="0"/>
          </a:p>
          <a:p>
            <a:endParaRPr lang="fr-FR" sz="900" dirty="0" smtClean="0"/>
          </a:p>
          <a:p>
            <a:r>
              <a:rPr lang="fr-FR" sz="800" b="1" dirty="0" smtClean="0">
                <a:solidFill>
                  <a:schemeClr val="tx2">
                    <a:lumMod val="75000"/>
                  </a:schemeClr>
                </a:solidFill>
              </a:rPr>
              <a:t>Raccourcis clavier </a:t>
            </a:r>
          </a:p>
          <a:p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Shift + tab   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Afficher attestation OCSP du site</a:t>
            </a:r>
          </a:p>
          <a:p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Shift + L       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Liste des sites critiques</a:t>
            </a:r>
          </a:p>
          <a:p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Shift + A      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Ancienneté acceptable des attestations OCSP</a:t>
            </a:r>
          </a:p>
          <a:p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Shift + P       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Paramètres </a:t>
            </a:r>
          </a:p>
          <a:p>
            <a:endParaRPr lang="fr-FR" sz="8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800" b="1" dirty="0" smtClean="0">
                <a:solidFill>
                  <a:schemeClr val="tx2">
                    <a:lumMod val="75000"/>
                  </a:schemeClr>
                </a:solidFill>
              </a:rPr>
              <a:t>Notification </a:t>
            </a:r>
          </a:p>
          <a:p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Emplacement               coin supérieur gauche                    coin supérieur droit       </a:t>
            </a:r>
          </a:p>
          <a:p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        </a:t>
            </a:r>
          </a:p>
          <a:p>
            <a:r>
              <a:rPr lang="fr-FR" sz="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coint inférieur gauche                    coin inférieur droit </a:t>
            </a:r>
          </a:p>
          <a:p>
            <a:endParaRPr lang="fr-FR" sz="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</a:rPr>
              <a:t>Couleur </a:t>
            </a:r>
            <a:endParaRPr lang="fr-FR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4"/>
          <a:srcRect l="3976" t="21788" r="94383" b="75642"/>
          <a:stretch/>
        </p:blipFill>
        <p:spPr>
          <a:xfrm>
            <a:off x="6565627" y="1338253"/>
            <a:ext cx="200025" cy="17621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5"/>
          <a:srcRect l="3887" t="41436" r="61426" b="28564"/>
          <a:stretch/>
        </p:blipFill>
        <p:spPr>
          <a:xfrm>
            <a:off x="6565627" y="3355392"/>
            <a:ext cx="3066438" cy="1412106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2117114" y="571501"/>
            <a:ext cx="3123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 smtClean="0"/>
          </a:p>
          <a:p>
            <a:r>
              <a:rPr lang="fr-FR" sz="1100" dirty="0" smtClean="0">
                <a:solidFill>
                  <a:schemeClr val="tx2">
                    <a:lumMod val="75000"/>
                  </a:schemeClr>
                </a:solidFill>
              </a:rPr>
              <a:t>Liste des sites critiques </a:t>
            </a:r>
          </a:p>
          <a:p>
            <a:endParaRPr lang="fr-FR" sz="1100" dirty="0"/>
          </a:p>
        </p:txBody>
      </p:sp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58059"/>
              </p:ext>
            </p:extLst>
          </p:nvPr>
        </p:nvGraphicFramePr>
        <p:xfrm>
          <a:off x="2232618" y="1126495"/>
          <a:ext cx="3544680" cy="284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72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URL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Ancienneté attestation tolérée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https://webmail-etu.iut-tlse3.fr/</a:t>
                      </a:r>
                    </a:p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12/52/22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3" name="Image 52"/>
          <p:cNvPicPr>
            <a:picLocks noChangeAspect="1"/>
          </p:cNvPicPr>
          <p:nvPr/>
        </p:nvPicPr>
        <p:blipFill rotWithShape="1">
          <a:blip r:embed="rId6"/>
          <a:srcRect l="95452" t="45" b="97838"/>
          <a:stretch/>
        </p:blipFill>
        <p:spPr>
          <a:xfrm>
            <a:off x="5369737" y="596917"/>
            <a:ext cx="554443" cy="145205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 rotWithShape="1">
          <a:blip r:embed="rId6"/>
          <a:srcRect l="95410" t="-112" b="97839"/>
          <a:stretch/>
        </p:blipFill>
        <p:spPr>
          <a:xfrm>
            <a:off x="9654135" y="603037"/>
            <a:ext cx="559573" cy="15590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668163" y="4242553"/>
            <a:ext cx="90678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Ajouter</a:t>
            </a:r>
            <a:endParaRPr lang="fr-FR" sz="1050" dirty="0"/>
          </a:p>
        </p:txBody>
      </p:sp>
      <p:sp>
        <p:nvSpPr>
          <p:cNvPr id="57" name="Rectangle 56"/>
          <p:cNvSpPr/>
          <p:nvPr/>
        </p:nvSpPr>
        <p:spPr>
          <a:xfrm>
            <a:off x="4471589" y="4242553"/>
            <a:ext cx="90678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Supprimer</a:t>
            </a:r>
            <a:endParaRPr lang="fr-FR" sz="1050" dirty="0"/>
          </a:p>
        </p:txBody>
      </p:sp>
      <p:sp>
        <p:nvSpPr>
          <p:cNvPr id="65" name="Rectangle 64"/>
          <p:cNvSpPr/>
          <p:nvPr/>
        </p:nvSpPr>
        <p:spPr>
          <a:xfrm>
            <a:off x="7299919" y="3211129"/>
            <a:ext cx="667857" cy="13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noir</a:t>
            </a:r>
            <a:endParaRPr lang="fr-FR" sz="1050" dirty="0"/>
          </a:p>
        </p:txBody>
      </p:sp>
      <p:sp>
        <p:nvSpPr>
          <p:cNvPr id="84" name="Flèche vers le bas 83"/>
          <p:cNvSpPr/>
          <p:nvPr/>
        </p:nvSpPr>
        <p:spPr>
          <a:xfrm>
            <a:off x="7803496" y="3238747"/>
            <a:ext cx="134758" cy="82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3707" y="0"/>
            <a:ext cx="335309" cy="3353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18496" y="4423795"/>
            <a:ext cx="1647136" cy="34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919" y="2924843"/>
            <a:ext cx="201185" cy="1767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58966" r="89676" b="37382"/>
          <a:stretch/>
        </p:blipFill>
        <p:spPr>
          <a:xfrm flipH="1">
            <a:off x="7299919" y="2676079"/>
            <a:ext cx="196853" cy="1718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177" y="2690152"/>
            <a:ext cx="195089" cy="1707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177" y="2924843"/>
            <a:ext cx="195089" cy="17070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156592" y="398205"/>
            <a:ext cx="906780" cy="180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Liste des sites </a:t>
            </a:r>
            <a:endParaRPr lang="fr-FR" sz="800" dirty="0"/>
          </a:p>
        </p:txBody>
      </p:sp>
      <p:sp>
        <p:nvSpPr>
          <p:cNvPr id="46" name="Rectangle 45"/>
          <p:cNvSpPr/>
          <p:nvPr/>
        </p:nvSpPr>
        <p:spPr>
          <a:xfrm>
            <a:off x="3063372" y="450376"/>
            <a:ext cx="906780" cy="12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Paramètres </a:t>
            </a:r>
            <a:endParaRPr lang="fr-FR" sz="800" dirty="0"/>
          </a:p>
        </p:txBody>
      </p:sp>
      <p:sp>
        <p:nvSpPr>
          <p:cNvPr id="47" name="Rectangle 46"/>
          <p:cNvSpPr/>
          <p:nvPr/>
        </p:nvSpPr>
        <p:spPr>
          <a:xfrm>
            <a:off x="7380519" y="383908"/>
            <a:ext cx="906780" cy="180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</a:t>
            </a:r>
            <a:r>
              <a:rPr lang="fr-FR" sz="800" dirty="0" smtClean="0"/>
              <a:t>aramètres</a:t>
            </a:r>
            <a:endParaRPr lang="fr-FR" sz="800" dirty="0"/>
          </a:p>
        </p:txBody>
      </p:sp>
      <p:sp>
        <p:nvSpPr>
          <p:cNvPr id="48" name="Rectangle 47"/>
          <p:cNvSpPr/>
          <p:nvPr/>
        </p:nvSpPr>
        <p:spPr>
          <a:xfrm>
            <a:off x="6473739" y="434998"/>
            <a:ext cx="906780" cy="12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Liste des sites</a:t>
            </a:r>
            <a:r>
              <a:rPr lang="fr-FR" sz="800" dirty="0" smtClean="0"/>
              <a:t>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141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81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ROQUES</dc:creator>
  <cp:lastModifiedBy>NICOLAS ROQUES</cp:lastModifiedBy>
  <cp:revision>43</cp:revision>
  <dcterms:created xsi:type="dcterms:W3CDTF">2017-10-16T19:10:59Z</dcterms:created>
  <dcterms:modified xsi:type="dcterms:W3CDTF">2017-10-30T15:54:52Z</dcterms:modified>
</cp:coreProperties>
</file>