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89" r:id="rId5"/>
    <p:sldId id="288" r:id="rId6"/>
    <p:sldId id="275" r:id="rId7"/>
    <p:sldId id="276" r:id="rId8"/>
    <p:sldId id="277" r:id="rId9"/>
    <p:sldId id="280" r:id="rId10"/>
    <p:sldId id="279" r:id="rId11"/>
    <p:sldId id="286" r:id="rId12"/>
    <p:sldId id="283" r:id="rId13"/>
    <p:sldId id="281" r:id="rId14"/>
    <p:sldId id="282" r:id="rId15"/>
    <p:sldId id="285" r:id="rId16"/>
    <p:sldId id="278" r:id="rId17"/>
    <p:sldId id="284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BC096-D704-F4F6-21E7-23C56698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274D8-F592-3918-8048-ABF9B2AD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94D12-B1F9-0254-00C8-CCF43E7A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4128E-D85F-A494-D810-CA60AF2D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B041A-7E95-4175-5E46-87519823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7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BBAA-B042-484D-D3EF-F61F52E8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F4D911-DB62-B2EC-C4EE-CBFD3653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F813F5-78C2-74E2-FA2E-97576DBB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2768B-17FC-450B-FC40-165CE95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F4118-13C9-D8AE-3405-1977436A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4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27276-7192-1417-7DBC-C2BA94190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71ACF2-3AE7-AFBC-ADD1-3675F909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0E6EC0-2E5F-0263-2D00-D2DA6D6B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D6B4AE-E8A8-9760-5C9F-A3895A27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724D2-9724-4061-0DB5-EF80DF4F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7EDA-0B7E-66DC-14C1-EF9A0456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BD3E1-4973-E1BB-084B-8DA5782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36976-FB2C-F51B-3F9C-BFA6FE2B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1B37C-3FE4-07AA-B321-F197B438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43345-928D-2BF0-F71C-639CD9A6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6192-DC5A-DB98-2A65-587E4142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FDD27D-0C3B-AD22-81D3-B6618824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68E7E-C5A1-4006-1132-6DE7BC11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C8E76-3858-B7F5-470F-E19A367A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2E2B5-5C6C-F3CF-518F-AFD92292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51E3C-625D-C544-1F0D-10045652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6746B-F742-29F2-42E1-CBC3D05DB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D827AA-9B0A-70D6-41FE-BCC77034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59146-032E-19EE-E9DA-4A572333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17490-2CF2-E162-0DB0-EF1E9963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E67BD-9B9A-E639-0A84-25224164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07A9-EB0D-DB9E-2778-CE57AAC8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24FF99-541E-F96E-AB11-AE4663F5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698894-7CC2-8580-ACEB-260691E15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82B1CB-3AAE-E7C5-5A78-4D6CCCBF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BE7DFF-C231-AD54-1634-248825ECD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9A9B2A-9FED-6442-47F3-C84465CC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6707DC-88B5-7191-7A12-9DDD1F88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A81D04-967C-C6D0-2069-0191C522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3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1BEC-6185-5761-ACC8-BB937C6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D7A298-F1A9-388C-D6EE-716436E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A24BB0-59AD-9100-44B9-576493A8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7F03CD-7999-306C-C48D-44F91D9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76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40E6AE-27F3-1391-4A06-8DC5D35A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B07BE4-E3EC-41F2-7550-C8AD6530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4BA72-9787-C4E0-18ED-A90841C0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0B9B-FC44-CCF3-A1D3-C6521D00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7DA5D-57D5-0C4B-BA3C-41748742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5D1323-E1D3-B9A8-CF3E-B7689272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E1CFD9-53DD-4F27-202C-DB482EDA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9337A-A70C-EC1A-1AE6-147D8865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0AAA44-D9E9-08DB-DE5A-B9F52382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6E2CE-58F2-5461-1E2D-A2F765B4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8C9E48-C871-C8CF-6220-92DBA9C8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34F1D-5F1E-8379-8636-8EF8C227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74ED47-5F63-97BE-AC69-0447D799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7D67A-A402-DD41-FBDF-15094412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DD5318-409E-56D3-60C1-08E89F4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6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320A3A-73A7-6E50-21CC-AB8D533A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70C9F8-C3BC-A658-EBE5-07E2C3DF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13C6A-834A-D16A-A50C-3DDC1D26E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31E0-6479-41B5-B1CA-6BB97A08BCC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3675B-60CC-6F08-56FD-3002C060F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54050-2B27-96A9-0A0B-479DD6FE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AAF-943C-4AB3-887A-428772ABA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3A6200BA-B176-0DE9-05A1-4D3F6ADC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21" y="955623"/>
            <a:ext cx="6249052" cy="1890338"/>
          </a:xfrm>
          <a:prstGeom prst="rect">
            <a:avLst/>
          </a:prstGeom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FBE0130-9963-6D89-1297-5914E64F0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955623"/>
            <a:ext cx="3217333" cy="32173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2394296-786E-F426-6BBA-530069940965}"/>
              </a:ext>
            </a:extLst>
          </p:cNvPr>
          <p:cNvSpPr txBox="1"/>
          <p:nvPr/>
        </p:nvSpPr>
        <p:spPr>
          <a:xfrm>
            <a:off x="2748184" y="4012040"/>
            <a:ext cx="349166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Alexandre Betassa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de Souza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12521F7-B3C7-3242-2FBE-9C09264CA600}"/>
              </a:ext>
            </a:extLst>
          </p:cNvPr>
          <p:cNvSpPr txBox="1">
            <a:spLocks/>
          </p:cNvSpPr>
          <p:nvPr/>
        </p:nvSpPr>
        <p:spPr>
          <a:xfrm>
            <a:off x="-348414" y="3178309"/>
            <a:ext cx="6072333" cy="73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Coleta de Métricas;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B39A6EC-408D-55E4-F1BD-D4624EE6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" y="687212"/>
            <a:ext cx="5746308" cy="497387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0A62D0D-1EDA-398C-5056-28B6D9033CD9}"/>
              </a:ext>
            </a:extLst>
          </p:cNvPr>
          <p:cNvSpPr/>
          <p:nvPr/>
        </p:nvSpPr>
        <p:spPr>
          <a:xfrm>
            <a:off x="7045306" y="1250302"/>
            <a:ext cx="1531414" cy="44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FA34672-2050-C77B-1F6D-12CD62D26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31" y="2552174"/>
            <a:ext cx="3813522" cy="34629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DC5F13-7280-7E24-D135-71F13B560D73}"/>
              </a:ext>
            </a:extLst>
          </p:cNvPr>
          <p:cNvSpPr txBox="1"/>
          <p:nvPr/>
        </p:nvSpPr>
        <p:spPr>
          <a:xfrm>
            <a:off x="6492592" y="670546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1C32BD-A4F1-0CCC-4B4B-4E38BE6DFE3D}"/>
              </a:ext>
            </a:extLst>
          </p:cNvPr>
          <p:cNvSpPr txBox="1"/>
          <p:nvPr/>
        </p:nvSpPr>
        <p:spPr>
          <a:xfrm>
            <a:off x="7998001" y="2062241"/>
            <a:ext cx="2491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Prometheus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Yml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679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DC5F13-7280-7E24-D135-71F13B560D73}"/>
              </a:ext>
            </a:extLst>
          </p:cNvPr>
          <p:cNvSpPr txBox="1"/>
          <p:nvPr/>
        </p:nvSpPr>
        <p:spPr>
          <a:xfrm>
            <a:off x="7844754" y="2745564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Containers;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5496602-EC07-1EDD-3EF8-0407F6155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07"/>
          <a:stretch/>
        </p:blipFill>
        <p:spPr>
          <a:xfrm>
            <a:off x="820195" y="1153368"/>
            <a:ext cx="6193430" cy="41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0A62D0D-1EDA-398C-5056-28B6D9033CD9}"/>
              </a:ext>
            </a:extLst>
          </p:cNvPr>
          <p:cNvSpPr/>
          <p:nvPr/>
        </p:nvSpPr>
        <p:spPr>
          <a:xfrm>
            <a:off x="7045306" y="1250302"/>
            <a:ext cx="1531414" cy="44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DC5F13-7280-7E24-D135-71F13B560D73}"/>
              </a:ext>
            </a:extLst>
          </p:cNvPr>
          <p:cNvSpPr txBox="1"/>
          <p:nvPr/>
        </p:nvSpPr>
        <p:spPr>
          <a:xfrm>
            <a:off x="1317030" y="1775711"/>
            <a:ext cx="4777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Endpoint das métricas da aplicação;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F9D7E9C5-6B2C-7FFA-CC7E-57CA91E052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5"/>
          <a:stretch/>
        </p:blipFill>
        <p:spPr>
          <a:xfrm>
            <a:off x="1376660" y="2444022"/>
            <a:ext cx="8365543" cy="2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8080CD6-EE62-F66E-4B6A-8039A5F0E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2045118" y="743178"/>
            <a:ext cx="3766937" cy="518537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61AC28E-365F-9EC5-18F3-A4A4520D4A1D}"/>
              </a:ext>
            </a:extLst>
          </p:cNvPr>
          <p:cNvSpPr/>
          <p:nvPr/>
        </p:nvSpPr>
        <p:spPr>
          <a:xfrm>
            <a:off x="2045118" y="3778250"/>
            <a:ext cx="2457450" cy="400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9CA853-C602-6F26-6E69-49EEC3B1A843}"/>
              </a:ext>
            </a:extLst>
          </p:cNvPr>
          <p:cNvSpPr txBox="1"/>
          <p:nvPr/>
        </p:nvSpPr>
        <p:spPr>
          <a:xfrm>
            <a:off x="8179944" y="301413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Metricas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891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3" name="Imagem 2" descr="Tela de computador com jogo&#10;&#10;Descrição gerada automaticamente">
            <a:extLst>
              <a:ext uri="{FF2B5EF4-FFF2-40B4-BE49-F238E27FC236}">
                <a16:creationId xmlns:a16="http://schemas.microsoft.com/office/drawing/2014/main" id="{A17941B6-E6E3-EDDA-B582-D56E2696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66" y="746047"/>
            <a:ext cx="5513875" cy="2561885"/>
          </a:xfrm>
          <a:prstGeom prst="rect">
            <a:avLst/>
          </a:prstGeom>
        </p:spPr>
      </p:pic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A3636280-02B5-B712-88F3-FD17197EF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47" y="3335867"/>
            <a:ext cx="5461994" cy="270792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3FBB42-BEAB-D407-39DA-CFCC006EF8AD}"/>
              </a:ext>
            </a:extLst>
          </p:cNvPr>
          <p:cNvSpPr txBox="1"/>
          <p:nvPr/>
        </p:nvSpPr>
        <p:spPr>
          <a:xfrm>
            <a:off x="7759304" y="3014134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Gráfico Prometheus;</a:t>
            </a:r>
          </a:p>
        </p:txBody>
      </p:sp>
    </p:spTree>
    <p:extLst>
      <p:ext uri="{BB962C8B-B14F-4D97-AF65-F5344CB8AC3E}">
        <p14:creationId xmlns:p14="http://schemas.microsoft.com/office/powerpoint/2010/main" val="132401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3FBB42-BEAB-D407-39DA-CFCC006EF8AD}"/>
              </a:ext>
            </a:extLst>
          </p:cNvPr>
          <p:cNvSpPr txBox="1"/>
          <p:nvPr/>
        </p:nvSpPr>
        <p:spPr>
          <a:xfrm>
            <a:off x="8179944" y="3014134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Configuração dashboard </a:t>
            </a:r>
          </a:p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4" name="Imagem 3" descr="Tela de computador com jogo&#10;&#10;Descrição gerada automaticamente">
            <a:extLst>
              <a:ext uri="{FF2B5EF4-FFF2-40B4-BE49-F238E27FC236}">
                <a16:creationId xmlns:a16="http://schemas.microsoft.com/office/drawing/2014/main" id="{F317DE3D-0FB5-6FAF-560F-AD048F095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97" y="999372"/>
            <a:ext cx="7105331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15" name="Imagem 1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C4BE506-7391-B422-B71D-572DA8D5F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25" y="1473123"/>
            <a:ext cx="6469424" cy="391175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323761-1559-0FA7-7EE3-6C836628CF57}"/>
              </a:ext>
            </a:extLst>
          </p:cNvPr>
          <p:cNvSpPr txBox="1"/>
          <p:nvPr/>
        </p:nvSpPr>
        <p:spPr>
          <a:xfrm>
            <a:off x="7763457" y="2879332"/>
            <a:ext cx="262949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212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323761-1559-0FA7-7EE3-6C836628CF57}"/>
              </a:ext>
            </a:extLst>
          </p:cNvPr>
          <p:cNvSpPr txBox="1"/>
          <p:nvPr/>
        </p:nvSpPr>
        <p:spPr>
          <a:xfrm>
            <a:off x="7763457" y="2879332"/>
            <a:ext cx="262949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Swagger;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B675174-9591-7F66-8C3A-66B433F4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5" y="847725"/>
            <a:ext cx="6534713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2D4F1D-A449-809A-7446-5EBC66BC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/>
            <a:r>
              <a:rPr lang="en-US" sz="5200" u="sng" dirty="0" err="1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en-US" sz="5200" u="sng" dirty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370C9526-3BB8-2554-2635-11098779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404041"/>
            <a:ext cx="5069590" cy="1533551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7261779" y="671201"/>
            <a:ext cx="299923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C48D47-D91B-B824-5D09-916074B008BA}"/>
              </a:ext>
            </a:extLst>
          </p:cNvPr>
          <p:cNvSpPr txBox="1"/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monitorar</a:t>
            </a:r>
            <a:r>
              <a:rPr lang="en-US" dirty="0"/>
              <a:t> e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a </a:t>
            </a:r>
            <a:r>
              <a:rPr lang="en-US" dirty="0" err="1"/>
              <a:t>respeito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42" y="220363"/>
            <a:ext cx="1519021" cy="1519021"/>
          </a:xfrm>
          <a:prstGeom prst="rect">
            <a:avLst/>
          </a:prstGeom>
        </p:spPr>
      </p:pic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9161125-1EA8-55FA-18B2-9AAE06DF7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38201"/>
            <a:ext cx="4004307" cy="2202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6C9C55-7F42-E498-CA07-0B9A863F2C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" t="-45" r="70811" b="50784"/>
          <a:stretch/>
        </p:blipFill>
        <p:spPr>
          <a:xfrm>
            <a:off x="6081913" y="3109523"/>
            <a:ext cx="5518911" cy="30571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B639C7-E0F1-D680-3E57-5B31EB3C3046}"/>
              </a:ext>
            </a:extLst>
          </p:cNvPr>
          <p:cNvSpPr txBox="1"/>
          <p:nvPr/>
        </p:nvSpPr>
        <p:spPr>
          <a:xfrm>
            <a:off x="819150" y="1164971"/>
            <a:ext cx="2725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Coleta de </a:t>
            </a:r>
            <a:r>
              <a:rPr lang="en-US" sz="2200" b="1" dirty="0" err="1"/>
              <a:t>métricas</a:t>
            </a:r>
            <a:r>
              <a:rPr lang="en-US" sz="2200" b="1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7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2D4F1D-A449-809A-7446-5EBC66BC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20" y="798379"/>
            <a:ext cx="6072333" cy="737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Ferramentas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r>
              <a:rPr lang="en-US" sz="25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58E9F8D-AD4E-91C6-D58E-721ECB12E898}"/>
              </a:ext>
            </a:extLst>
          </p:cNvPr>
          <p:cNvSpPr txBox="1">
            <a:spLocks/>
          </p:cNvSpPr>
          <p:nvPr/>
        </p:nvSpPr>
        <p:spPr>
          <a:xfrm>
            <a:off x="1048120" y="1548128"/>
            <a:ext cx="6072333" cy="247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Prometheus;</a:t>
            </a:r>
          </a:p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Grafana;</a:t>
            </a:r>
          </a:p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C#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6.0;</a:t>
            </a:r>
          </a:p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Docker;</a:t>
            </a:r>
          </a:p>
          <a:p>
            <a:pPr marR="0" algn="l" rtl="0"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Microsoft Visual Studio Community 2022 (64-bit)  -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17.4.0;</a:t>
            </a:r>
          </a:p>
        </p:txBody>
      </p: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39" y="2159179"/>
            <a:ext cx="1905000" cy="1905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070902-F57D-4BF0-2D43-BDDEE0EB9D50}"/>
              </a:ext>
            </a:extLst>
          </p:cNvPr>
          <p:cNvSpPr txBox="1">
            <a:spLocks/>
          </p:cNvSpPr>
          <p:nvPr/>
        </p:nvSpPr>
        <p:spPr>
          <a:xfrm>
            <a:off x="1048119" y="4064179"/>
            <a:ext cx="6072333" cy="73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Framework para coletas;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7724B6-0592-4CF1-748A-B94864AA1405}"/>
              </a:ext>
            </a:extLst>
          </p:cNvPr>
          <p:cNvSpPr txBox="1">
            <a:spLocks/>
          </p:cNvSpPr>
          <p:nvPr/>
        </p:nvSpPr>
        <p:spPr>
          <a:xfrm>
            <a:off x="1048119" y="4773400"/>
            <a:ext cx="6072333" cy="631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using Prometheus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681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6" y="117132"/>
            <a:ext cx="1338444" cy="13384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C48D47-D91B-B824-5D09-916074B008BA}"/>
              </a:ext>
            </a:extLst>
          </p:cNvPr>
          <p:cNvSpPr txBox="1"/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E2BDEF-C688-6F08-BF8D-538C485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47" y="1235015"/>
            <a:ext cx="6072333" cy="737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Ferramentas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r>
              <a:rPr lang="en-US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F405E3-528C-EB9D-A66C-99AF7C411677}"/>
              </a:ext>
            </a:extLst>
          </p:cNvPr>
          <p:cNvSpPr txBox="1">
            <a:spLocks/>
          </p:cNvSpPr>
          <p:nvPr/>
        </p:nvSpPr>
        <p:spPr>
          <a:xfrm>
            <a:off x="1477328" y="1832451"/>
            <a:ext cx="4056530" cy="247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Prometheus;</a:t>
            </a:r>
          </a:p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Grafana;</a:t>
            </a:r>
          </a:p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C#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6.0;</a:t>
            </a:r>
          </a:p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Docker;</a:t>
            </a:r>
          </a:p>
          <a:p>
            <a:pPr marR="0" algn="l" rtl="0"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Microsoft Visual Studio Community 2022 (64-bit)  -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="0" i="0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ersão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17.4.0;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01CF9DA-FBAA-1A18-46BB-038D04958138}"/>
              </a:ext>
            </a:extLst>
          </p:cNvPr>
          <p:cNvSpPr txBox="1">
            <a:spLocks/>
          </p:cNvSpPr>
          <p:nvPr/>
        </p:nvSpPr>
        <p:spPr>
          <a:xfrm>
            <a:off x="6460568" y="1235015"/>
            <a:ext cx="6072333" cy="73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para coletas;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DD21EF-CFF2-7BB6-5BE8-D9B32C058718}"/>
              </a:ext>
            </a:extLst>
          </p:cNvPr>
          <p:cNvSpPr txBox="1">
            <a:spLocks/>
          </p:cNvSpPr>
          <p:nvPr/>
        </p:nvSpPr>
        <p:spPr>
          <a:xfrm>
            <a:off x="6944674" y="1832451"/>
            <a:ext cx="4056530" cy="95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prometheus-net.AspNetCore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7.0.0;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8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B639C7-E0F1-D680-3E57-5B31EB3C3046}"/>
              </a:ext>
            </a:extLst>
          </p:cNvPr>
          <p:cNvSpPr txBox="1"/>
          <p:nvPr/>
        </p:nvSpPr>
        <p:spPr>
          <a:xfrm>
            <a:off x="1986322" y="457253"/>
            <a:ext cx="4008384" cy="47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err="1"/>
              <a:t>Configuração</a:t>
            </a:r>
            <a:r>
              <a:rPr lang="en-US" sz="2000" b="1" dirty="0"/>
              <a:t> do </a:t>
            </a:r>
            <a:r>
              <a:rPr lang="en-US" sz="2000" b="1" dirty="0" err="1"/>
              <a:t>serviço</a:t>
            </a:r>
            <a:r>
              <a:rPr lang="en-US" sz="2000" b="1" dirty="0"/>
              <a:t>;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pSp>
        <p:nvGrpSpPr>
          <p:cNvPr id="64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2FF826B-C9E9-33B1-00CE-29B0F70D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33" y="1288866"/>
            <a:ext cx="8416914" cy="5071187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6" y="117132"/>
            <a:ext cx="1338444" cy="13384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C48D47-D91B-B824-5D09-916074B008BA}"/>
              </a:ext>
            </a:extLst>
          </p:cNvPr>
          <p:cNvSpPr txBox="1"/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5F7CE9-B0E4-A224-E6E4-FC63EF50FCC3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Configuração</a:t>
            </a:r>
            <a:r>
              <a:rPr lang="en-US" sz="2200" dirty="0"/>
              <a:t> do </a:t>
            </a:r>
            <a:r>
              <a:rPr lang="en-US" sz="2200" dirty="0" err="1"/>
              <a:t>serviço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 coleta de </a:t>
            </a:r>
            <a:r>
              <a:rPr lang="en-US" sz="2200" dirty="0" err="1"/>
              <a:t>métricas</a:t>
            </a:r>
            <a:r>
              <a:rPr lang="en-US" sz="2200" dirty="0"/>
              <a:t>;</a:t>
            </a:r>
          </a:p>
        </p:txBody>
      </p: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435B9D8-3F52-592D-EF10-87F206D4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9" y="4079193"/>
            <a:ext cx="361207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DF5E8B7-47AA-1EDF-6FEC-7BECC9D15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6" b="14509"/>
          <a:stretch/>
        </p:blipFill>
        <p:spPr>
          <a:xfrm>
            <a:off x="792480" y="822961"/>
            <a:ext cx="6223572" cy="50200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E81C99-AB7E-A8D2-DCAD-734379DDF926}"/>
              </a:ext>
            </a:extLst>
          </p:cNvPr>
          <p:cNvSpPr txBox="1"/>
          <p:nvPr/>
        </p:nvSpPr>
        <p:spPr>
          <a:xfrm>
            <a:off x="7854699" y="2814079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no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código;</a:t>
            </a:r>
          </a:p>
        </p:txBody>
      </p:sp>
    </p:spTree>
    <p:extLst>
      <p:ext uri="{BB962C8B-B14F-4D97-AF65-F5344CB8AC3E}">
        <p14:creationId xmlns:p14="http://schemas.microsoft.com/office/powerpoint/2010/main" val="96520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F0355E7-103C-BB9E-461A-935D5D3CE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1985" r="6393" b="12875"/>
          <a:stretch/>
        </p:blipFill>
        <p:spPr>
          <a:xfrm>
            <a:off x="752336" y="710737"/>
            <a:ext cx="5471468" cy="51346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E3C5CF-5E39-F3DA-1101-78343A60011B}"/>
              </a:ext>
            </a:extLst>
          </p:cNvPr>
          <p:cNvSpPr/>
          <p:nvPr/>
        </p:nvSpPr>
        <p:spPr>
          <a:xfrm>
            <a:off x="6491611" y="1422664"/>
            <a:ext cx="1549495" cy="44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9257A96-5423-8DA3-6C36-E7456916C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10" y="2207822"/>
            <a:ext cx="4094012" cy="34492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661CC6-53E3-2DE0-D186-7E94EFD34E0A}"/>
              </a:ext>
            </a:extLst>
          </p:cNvPr>
          <p:cNvSpPr txBox="1"/>
          <p:nvPr/>
        </p:nvSpPr>
        <p:spPr>
          <a:xfrm>
            <a:off x="6984176" y="906940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no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Código;</a:t>
            </a:r>
          </a:p>
        </p:txBody>
      </p:sp>
    </p:spTree>
    <p:extLst>
      <p:ext uri="{BB962C8B-B14F-4D97-AF65-F5344CB8AC3E}">
        <p14:creationId xmlns:p14="http://schemas.microsoft.com/office/powerpoint/2010/main" val="36795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15DEB92B-3E8A-4901-725C-FADA0899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731427"/>
            <a:ext cx="1712595" cy="1712595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442CF85-3CCD-38FC-EBAD-4E027A53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2" y="1655064"/>
            <a:ext cx="6327884" cy="37243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D250CB0-3755-F708-C183-9039B4060CED}"/>
              </a:ext>
            </a:extLst>
          </p:cNvPr>
          <p:cNvSpPr txBox="1"/>
          <p:nvPr/>
        </p:nvSpPr>
        <p:spPr>
          <a:xfrm>
            <a:off x="8016568" y="283070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400003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159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Ferramentas utilizadas;</vt:lpstr>
      <vt:lpstr>Ferramentas utilizadas;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BETASSA DE SOUZA</dc:creator>
  <cp:lastModifiedBy>ALEXANDRE BETASSA DE SOUZA</cp:lastModifiedBy>
  <cp:revision>47</cp:revision>
  <dcterms:created xsi:type="dcterms:W3CDTF">2022-11-21T11:33:38Z</dcterms:created>
  <dcterms:modified xsi:type="dcterms:W3CDTF">2022-12-02T12:29:33Z</dcterms:modified>
</cp:coreProperties>
</file>