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6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7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3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39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9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A6981D-2528-BF3C-70BB-76811F4470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4773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EF7DB29-62AE-53B2-EF7A-14300E310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pt-BR" sz="6000">
                <a:solidFill>
                  <a:srgbClr val="FFFFFF"/>
                </a:solidFill>
              </a:rPr>
              <a:t>HOOKS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7DF8E5-08AE-9BA9-ABBA-F42E21AD9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pt-BR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09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FEF8-1161-1A1B-7E20-BE26F557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mágica do </a:t>
            </a:r>
            <a:r>
              <a:rPr lang="pt-BR" dirty="0" err="1"/>
              <a:t>useState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0ABF68-FE1C-2AB3-BB80-EE341C23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useState</a:t>
            </a:r>
            <a:r>
              <a:rPr lang="pt-BR" dirty="0"/>
              <a:t> resolve esses problemas:</a:t>
            </a:r>
          </a:p>
          <a:p>
            <a:pPr lvl="0"/>
            <a:r>
              <a:rPr lang="pt-BR" b="1" dirty="0"/>
              <a:t>Preserva o valor</a:t>
            </a:r>
            <a:r>
              <a:rPr lang="pt-BR" dirty="0"/>
              <a:t> entre renderizações (devido ao sistema de gerenciamento de estado interno do </a:t>
            </a:r>
            <a:r>
              <a:rPr lang="pt-BR" dirty="0" err="1"/>
              <a:t>React</a:t>
            </a:r>
            <a:r>
              <a:rPr lang="pt-BR" dirty="0"/>
              <a:t>)</a:t>
            </a:r>
          </a:p>
          <a:p>
            <a:pPr lvl="0"/>
            <a:r>
              <a:rPr lang="pt-BR" b="1" dirty="0"/>
              <a:t>Causa </a:t>
            </a:r>
            <a:r>
              <a:rPr lang="pt-BR" b="1" dirty="0" err="1"/>
              <a:t>re-renderização</a:t>
            </a:r>
            <a:r>
              <a:rPr lang="pt-BR" dirty="0"/>
              <a:t> quando o valor muda através da função </a:t>
            </a:r>
            <a:r>
              <a:rPr lang="pt-BR" dirty="0" err="1"/>
              <a:t>setContador</a:t>
            </a:r>
            <a:endParaRPr lang="pt-BR" dirty="0"/>
          </a:p>
          <a:p>
            <a:pPr lvl="0"/>
            <a:r>
              <a:rPr lang="pt-BR" b="1" dirty="0"/>
              <a:t>Garante que a UI esteja sincronizada</a:t>
            </a:r>
            <a:r>
              <a:rPr lang="pt-BR" dirty="0"/>
              <a:t> com o estado atual</a:t>
            </a:r>
          </a:p>
          <a:p>
            <a:r>
              <a:rPr lang="pt-BR" dirty="0"/>
              <a:t>É como dar "memória" aos seus componentes funcionais, permitindo que eles "lembrem" informações mesmo quando são renderizados novamente.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21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43A2C-5DAC-EBC4-5C0A-CBAF6D3C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Hooks</a:t>
            </a:r>
            <a:r>
              <a:rPr lang="pt-BR" dirty="0"/>
              <a:t> são funções especiais que "conectam" você aos recursos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1E6D5-DD6C-4D20-F3E1-4FB525E53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Gerenciamento de estado</a:t>
            </a:r>
          </a:p>
          <a:p>
            <a:pPr lvl="0"/>
            <a:r>
              <a:rPr lang="pt-BR" dirty="0"/>
              <a:t>Ciclo de vida do componente</a:t>
            </a:r>
          </a:p>
          <a:p>
            <a:pPr lvl="0"/>
            <a:r>
              <a:rPr lang="pt-BR" dirty="0"/>
              <a:t>Contexto</a:t>
            </a:r>
          </a:p>
          <a:p>
            <a:pPr lvl="0"/>
            <a:r>
              <a:rPr lang="pt-BR" dirty="0"/>
              <a:t>Referência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4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39EED-2015-1354-637B-28551E19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novo projeto </a:t>
            </a:r>
            <a:r>
              <a:rPr lang="pt-BR" dirty="0" err="1"/>
              <a:t>React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65C0DC-55EF-6527-FA28-41915CA2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Abra seu terminal e execute:</a:t>
            </a:r>
          </a:p>
          <a:p>
            <a:r>
              <a:rPr lang="pt-BR" dirty="0" err="1"/>
              <a:t>npx</a:t>
            </a:r>
            <a:r>
              <a:rPr lang="pt-BR" dirty="0"/>
              <a:t> </a:t>
            </a:r>
            <a:r>
              <a:rPr lang="pt-BR" dirty="0" err="1"/>
              <a:t>create</a:t>
            </a:r>
            <a:r>
              <a:rPr lang="pt-BR" dirty="0"/>
              <a:t>-</a:t>
            </a:r>
            <a:r>
              <a:rPr lang="pt-BR" dirty="0" err="1"/>
              <a:t>react</a:t>
            </a:r>
            <a:r>
              <a:rPr lang="pt-BR" dirty="0"/>
              <a:t>-app contador-</a:t>
            </a:r>
            <a:r>
              <a:rPr lang="pt-BR" dirty="0" err="1"/>
              <a:t>typescript</a:t>
            </a:r>
            <a:r>
              <a:rPr lang="pt-BR" dirty="0"/>
              <a:t> --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typescript</a:t>
            </a:r>
            <a:endParaRPr lang="pt-BR" dirty="0"/>
          </a:p>
          <a:p>
            <a:r>
              <a:rPr lang="pt-BR" dirty="0" err="1"/>
              <a:t>cd</a:t>
            </a:r>
            <a:r>
              <a:rPr lang="pt-BR" dirty="0"/>
              <a:t> contador-</a:t>
            </a:r>
            <a:r>
              <a:rPr lang="pt-BR" dirty="0" err="1"/>
              <a:t>typescript</a:t>
            </a:r>
            <a:endParaRPr lang="pt-BR" dirty="0"/>
          </a:p>
          <a:p>
            <a:r>
              <a:rPr lang="pt-BR" dirty="0"/>
              <a:t>Isso cria um novo projeto </a:t>
            </a:r>
            <a:r>
              <a:rPr lang="pt-BR" dirty="0" err="1"/>
              <a:t>React</a:t>
            </a:r>
            <a:r>
              <a:rPr lang="pt-BR" dirty="0"/>
              <a:t> com suporte a </a:t>
            </a:r>
            <a:r>
              <a:rPr lang="pt-BR" dirty="0" err="1"/>
              <a:t>TypeScript</a:t>
            </a:r>
            <a:r>
              <a:rPr lang="pt-BR" dirty="0"/>
              <a:t> e muda para a pasta do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41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30FC8-F304-BEFE-DF9D-36E0813A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o componente Contador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EA511B-47C8-E4DC-1ACC-8093475E3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Crie um novo arquivo chamado </a:t>
            </a:r>
            <a:r>
              <a:rPr lang="pt-BR" dirty="0" err="1"/>
              <a:t>Contador.tsx</a:t>
            </a:r>
            <a:r>
              <a:rPr lang="pt-BR" dirty="0"/>
              <a:t> na pasta </a:t>
            </a:r>
            <a:r>
              <a:rPr lang="pt-BR" dirty="0" err="1"/>
              <a:t>src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// </a:t>
            </a:r>
            <a:r>
              <a:rPr lang="pt-BR" dirty="0" err="1"/>
              <a:t>src</a:t>
            </a:r>
            <a:r>
              <a:rPr lang="pt-BR" dirty="0"/>
              <a:t>/</a:t>
            </a:r>
            <a:r>
              <a:rPr lang="pt-BR" dirty="0" err="1"/>
              <a:t>Contador.tsx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, { </a:t>
            </a:r>
            <a:r>
              <a:rPr lang="pt-BR" dirty="0" err="1"/>
              <a:t>useState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</a:t>
            </a:r>
            <a:r>
              <a:rPr lang="pt-BR" dirty="0" err="1"/>
              <a:t>react</a:t>
            </a:r>
            <a:r>
              <a:rPr lang="pt-BR" dirty="0"/>
              <a:t>';</a:t>
            </a:r>
          </a:p>
          <a:p>
            <a:pPr marL="0" indent="0">
              <a:buNone/>
            </a:pPr>
            <a:r>
              <a:rPr lang="pt-BR" dirty="0"/>
              <a:t>// Definimos o componente funcional com tipo de retorno </a:t>
            </a:r>
            <a:r>
              <a:rPr lang="pt-BR" dirty="0" err="1"/>
              <a:t>JSX.Element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Contador: </a:t>
            </a:r>
            <a:r>
              <a:rPr lang="pt-BR" dirty="0" err="1"/>
              <a:t>React.FC</a:t>
            </a:r>
            <a:r>
              <a:rPr lang="pt-BR" dirty="0"/>
              <a:t> = () =&gt; {</a:t>
            </a:r>
          </a:p>
          <a:p>
            <a:pPr marL="0" indent="0">
              <a:buNone/>
            </a:pPr>
            <a:r>
              <a:rPr lang="pt-BR" dirty="0"/>
              <a:t>  // Usamos </a:t>
            </a:r>
            <a:r>
              <a:rPr lang="pt-BR" dirty="0" err="1"/>
              <a:t>useState</a:t>
            </a:r>
            <a:r>
              <a:rPr lang="pt-BR" dirty="0"/>
              <a:t>&lt;</a:t>
            </a:r>
            <a:r>
              <a:rPr lang="pt-BR" dirty="0" err="1"/>
              <a:t>number</a:t>
            </a:r>
            <a:r>
              <a:rPr lang="pt-BR" dirty="0"/>
              <a:t>&gt; para declarar que o contador é do tipo </a:t>
            </a:r>
            <a:r>
              <a:rPr lang="pt-BR" dirty="0" err="1"/>
              <a:t>number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const</a:t>
            </a:r>
            <a:r>
              <a:rPr lang="pt-BR" dirty="0"/>
              <a:t> [contador, </a:t>
            </a:r>
            <a:r>
              <a:rPr lang="pt-BR" dirty="0" err="1"/>
              <a:t>setContador</a:t>
            </a:r>
            <a:r>
              <a:rPr lang="pt-BR" dirty="0"/>
              <a:t>] = </a:t>
            </a:r>
            <a:r>
              <a:rPr lang="pt-BR" dirty="0" err="1"/>
              <a:t>useState</a:t>
            </a:r>
            <a:r>
              <a:rPr lang="pt-BR" dirty="0"/>
              <a:t>&lt;</a:t>
            </a:r>
            <a:r>
              <a:rPr lang="pt-BR" dirty="0" err="1"/>
              <a:t>number</a:t>
            </a:r>
            <a:r>
              <a:rPr lang="pt-BR" dirty="0"/>
              <a:t>&gt;(0);</a:t>
            </a:r>
          </a:p>
          <a:p>
            <a:pPr marL="0" indent="0">
              <a:buNone/>
            </a:pPr>
            <a:r>
              <a:rPr lang="pt-BR" dirty="0"/>
              <a:t>  // Função para incrementar o contador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const</a:t>
            </a:r>
            <a:r>
              <a:rPr lang="pt-BR" dirty="0"/>
              <a:t> incrementar = (): </a:t>
            </a:r>
            <a:r>
              <a:rPr lang="pt-BR" dirty="0" err="1"/>
              <a:t>void</a:t>
            </a:r>
            <a:r>
              <a:rPr lang="pt-BR" dirty="0"/>
              <a:t> =&gt; {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setContador</a:t>
            </a:r>
            <a:r>
              <a:rPr lang="pt-BR" dirty="0"/>
              <a:t>(contador + 1);</a:t>
            </a:r>
          </a:p>
          <a:p>
            <a:pPr marL="0" indent="0">
              <a:buNone/>
            </a:pPr>
            <a:r>
              <a:rPr lang="pt-BR" dirty="0"/>
              <a:t>  };</a:t>
            </a:r>
          </a:p>
          <a:p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BD4F318-FEBE-C139-12A9-196943E03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(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&lt;h2&gt;Exemplo de </a:t>
            </a:r>
            <a:r>
              <a:rPr lang="pt-BR" dirty="0" err="1"/>
              <a:t>useState</a:t>
            </a:r>
            <a:r>
              <a:rPr lang="pt-BR" dirty="0"/>
              <a:t> com </a:t>
            </a:r>
            <a:r>
              <a:rPr lang="pt-BR" dirty="0" err="1"/>
              <a:t>TypeScript</a:t>
            </a:r>
            <a:r>
              <a:rPr lang="pt-BR" dirty="0"/>
              <a:t>&lt;/h2&gt;</a:t>
            </a:r>
          </a:p>
          <a:p>
            <a:pPr marL="0" indent="0">
              <a:buNone/>
            </a:pPr>
            <a:r>
              <a:rPr lang="pt-BR" dirty="0"/>
              <a:t>      &lt;p&gt;Você clicou {contador} vezes&lt;/p&gt;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={incrementar}&gt;</a:t>
            </a:r>
          </a:p>
          <a:p>
            <a:pPr marL="0" indent="0">
              <a:buNone/>
            </a:pPr>
            <a:r>
              <a:rPr lang="pt-BR" dirty="0"/>
              <a:t>        Clique aqui</a:t>
            </a:r>
          </a:p>
          <a:p>
            <a:pPr marL="0" indent="0">
              <a:buNone/>
            </a:pPr>
            <a:r>
              <a:rPr lang="pt-BR" dirty="0"/>
              <a:t>      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);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default Contador;</a:t>
            </a:r>
          </a:p>
        </p:txBody>
      </p:sp>
    </p:spTree>
    <p:extLst>
      <p:ext uri="{BB962C8B-B14F-4D97-AF65-F5344CB8AC3E}">
        <p14:creationId xmlns:p14="http://schemas.microsoft.com/office/powerpoint/2010/main" val="354025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4320-1BEE-58A1-21B8-A3A7BCFE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Atualizar o </a:t>
            </a:r>
            <a:r>
              <a:rPr lang="pt-BR" dirty="0" err="1"/>
              <a:t>App.tsx</a:t>
            </a:r>
            <a:r>
              <a:rPr lang="pt-BR" dirty="0"/>
              <a:t> para usar o componente Contador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0DCF06A-C9A8-07F6-1FD7-6CDCAEF2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// </a:t>
            </a:r>
            <a:r>
              <a:rPr lang="pt-BR" dirty="0" err="1"/>
              <a:t>src</a:t>
            </a:r>
            <a:r>
              <a:rPr lang="pt-BR" dirty="0"/>
              <a:t>/</a:t>
            </a:r>
            <a:r>
              <a:rPr lang="pt-BR" dirty="0" err="1"/>
              <a:t>App.tsx</a:t>
            </a:r>
            <a:endParaRPr lang="pt-BR" dirty="0"/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'</a:t>
            </a:r>
            <a:r>
              <a:rPr lang="pt-BR" dirty="0" err="1"/>
              <a:t>react</a:t>
            </a:r>
            <a:r>
              <a:rPr lang="pt-BR" dirty="0"/>
              <a:t>';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'./App.css';</a:t>
            </a:r>
          </a:p>
          <a:p>
            <a:pPr marL="0" indent="0">
              <a:buNone/>
            </a:pPr>
            <a:r>
              <a:rPr lang="pt-BR" dirty="0" err="1"/>
              <a:t>import</a:t>
            </a:r>
            <a:r>
              <a:rPr lang="pt-BR" dirty="0"/>
              <a:t> Contador </a:t>
            </a:r>
            <a:r>
              <a:rPr lang="pt-BR" dirty="0" err="1"/>
              <a:t>from</a:t>
            </a:r>
            <a:r>
              <a:rPr lang="pt-BR" dirty="0"/>
              <a:t> './Contador';</a:t>
            </a:r>
          </a:p>
          <a:p>
            <a:pPr marL="0" indent="0">
              <a:buNone/>
            </a:pPr>
            <a:r>
              <a:rPr lang="pt-BR" dirty="0"/>
              <a:t> </a:t>
            </a:r>
            <a:r>
              <a:rPr lang="pt-BR" dirty="0" err="1"/>
              <a:t>const</a:t>
            </a:r>
            <a:r>
              <a:rPr lang="pt-BR" dirty="0"/>
              <a:t> App: </a:t>
            </a:r>
            <a:r>
              <a:rPr lang="pt-BR" dirty="0" err="1"/>
              <a:t>React.FC</a:t>
            </a:r>
            <a:r>
              <a:rPr lang="pt-BR" dirty="0"/>
              <a:t> = () =&gt;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className</a:t>
            </a:r>
            <a:r>
              <a:rPr lang="pt-BR" dirty="0"/>
              <a:t>="App"&gt;</a:t>
            </a:r>
          </a:p>
          <a:p>
            <a:pPr marL="0" indent="0">
              <a:buNone/>
            </a:pPr>
            <a:r>
              <a:rPr lang="pt-BR" dirty="0"/>
              <a:t>      &lt;header </a:t>
            </a:r>
            <a:r>
              <a:rPr lang="pt-BR" dirty="0" err="1"/>
              <a:t>className</a:t>
            </a:r>
            <a:r>
              <a:rPr lang="pt-BR" dirty="0"/>
              <a:t>="App-header"&gt;</a:t>
            </a:r>
          </a:p>
          <a:p>
            <a:pPr marL="0" indent="0">
              <a:buNone/>
            </a:pPr>
            <a:r>
              <a:rPr lang="pt-BR" dirty="0"/>
              <a:t>        &lt;Contador /&gt;</a:t>
            </a:r>
          </a:p>
          <a:p>
            <a:pPr marL="0" indent="0">
              <a:buNone/>
            </a:pPr>
            <a:r>
              <a:rPr lang="pt-BR" dirty="0"/>
              <a:t>      &lt;/header&gt;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);</a:t>
            </a:r>
          </a:p>
          <a:p>
            <a:pPr marL="0" indent="0">
              <a:buNone/>
            </a:pPr>
            <a:r>
              <a:rPr lang="pt-BR" dirty="0"/>
              <a:t>}; </a:t>
            </a:r>
          </a:p>
          <a:p>
            <a:pPr marL="0" indent="0">
              <a:buNone/>
            </a:pPr>
            <a:r>
              <a:rPr lang="pt-BR" dirty="0" err="1"/>
              <a:t>export</a:t>
            </a:r>
            <a:r>
              <a:rPr lang="pt-BR" dirty="0"/>
              <a:t> default App;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8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BE6B3-5E3D-79BC-E6DD-18AC5FFC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Iniciar o servidor de desenvolvimento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805354-51BA-31A0-A3B5-EE4F9A4CF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terminal, execute:</a:t>
            </a:r>
          </a:p>
          <a:p>
            <a:r>
              <a:rPr lang="pt-BR" i="1" dirty="0" err="1"/>
              <a:t>npm</a:t>
            </a:r>
            <a:r>
              <a:rPr lang="pt-BR" i="1" dirty="0"/>
              <a:t> start</a:t>
            </a:r>
            <a:endParaRPr lang="pt-BR" dirty="0"/>
          </a:p>
          <a:p>
            <a:r>
              <a:rPr lang="pt-BR" dirty="0"/>
              <a:t>Isso iniciará o servidor de desenvolvimento e abrirá a aplicação no seu navegador.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02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DECD1-50DC-3E8F-A50E-39ECBDB1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Explicação do código </a:t>
            </a:r>
            <a:r>
              <a:rPr lang="pt-BR" dirty="0" err="1"/>
              <a:t>TypeScript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A74A6F-6ABB-8B10-C3DF-D98AA2EF0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2771" y="1196069"/>
            <a:ext cx="5181600" cy="54755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i="1" dirty="0" err="1"/>
              <a:t>import</a:t>
            </a:r>
            <a:r>
              <a:rPr lang="pt-BR" sz="1600" i="1" dirty="0"/>
              <a:t> </a:t>
            </a:r>
            <a:r>
              <a:rPr lang="pt-BR" sz="1600" i="1" dirty="0" err="1"/>
              <a:t>React</a:t>
            </a:r>
            <a:r>
              <a:rPr lang="pt-BR" sz="1600" i="1" dirty="0"/>
              <a:t>, { </a:t>
            </a:r>
            <a:r>
              <a:rPr lang="pt-BR" sz="1600" i="1" dirty="0" err="1"/>
              <a:t>useState</a:t>
            </a:r>
            <a:r>
              <a:rPr lang="pt-BR" sz="1600" i="1" dirty="0"/>
              <a:t> } </a:t>
            </a:r>
            <a:r>
              <a:rPr lang="pt-BR" sz="1600" i="1" dirty="0" err="1"/>
              <a:t>from</a:t>
            </a:r>
            <a:r>
              <a:rPr lang="pt-BR" sz="1600" i="1" dirty="0"/>
              <a:t> '</a:t>
            </a:r>
            <a:r>
              <a:rPr lang="pt-BR" sz="1600" i="1" dirty="0" err="1"/>
              <a:t>react</a:t>
            </a:r>
            <a:r>
              <a:rPr lang="pt-BR" sz="1600" i="1" dirty="0"/>
              <a:t>';</a:t>
            </a:r>
            <a:endParaRPr lang="pt-BR" sz="1600" dirty="0"/>
          </a:p>
          <a:p>
            <a:pPr marL="0" lvl="0" indent="0">
              <a:buNone/>
            </a:pPr>
            <a:r>
              <a:rPr lang="pt-BR" sz="1600" b="1" dirty="0"/>
              <a:t>Importamos o </a:t>
            </a:r>
            <a:r>
              <a:rPr lang="pt-BR" sz="1600" b="1" dirty="0" err="1"/>
              <a:t>React</a:t>
            </a:r>
            <a:r>
              <a:rPr lang="pt-BR" sz="1600" b="1" dirty="0"/>
              <a:t> e o Hook </a:t>
            </a:r>
            <a:r>
              <a:rPr lang="pt-BR" sz="1600" b="1" dirty="0" err="1"/>
              <a:t>useState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r>
              <a:rPr lang="pt-BR" sz="1600" i="1" dirty="0" err="1"/>
              <a:t>const</a:t>
            </a:r>
            <a:r>
              <a:rPr lang="pt-BR" sz="1600" i="1" dirty="0"/>
              <a:t> Contador: </a:t>
            </a:r>
            <a:r>
              <a:rPr lang="pt-BR" sz="1600" i="1" dirty="0" err="1"/>
              <a:t>React.FC</a:t>
            </a:r>
            <a:r>
              <a:rPr lang="pt-BR" sz="1600" i="1" dirty="0"/>
              <a:t> = () =&gt; {</a:t>
            </a:r>
            <a:endParaRPr lang="pt-BR" sz="1600" dirty="0"/>
          </a:p>
          <a:p>
            <a:pPr marL="0" lvl="0" indent="0">
              <a:buNone/>
            </a:pPr>
            <a:r>
              <a:rPr lang="pt-BR" sz="1600" b="1" dirty="0"/>
              <a:t>Declaramos um componente funcional chamado Contador</a:t>
            </a:r>
          </a:p>
          <a:p>
            <a:pPr marL="0" lvl="0" indent="0">
              <a:buNone/>
            </a:pPr>
            <a:r>
              <a:rPr lang="pt-BR" sz="1600" b="1" dirty="0" err="1"/>
              <a:t>React.FC</a:t>
            </a:r>
            <a:r>
              <a:rPr lang="pt-BR" sz="1600" b="1" dirty="0"/>
              <a:t> é um tipo que significa "</a:t>
            </a:r>
            <a:r>
              <a:rPr lang="pt-BR" sz="1600" b="1" dirty="0" err="1"/>
              <a:t>Functional</a:t>
            </a:r>
            <a:r>
              <a:rPr lang="pt-BR" sz="1600" b="1" dirty="0"/>
              <a:t> </a:t>
            </a:r>
            <a:r>
              <a:rPr lang="pt-BR" sz="1600" b="1" dirty="0" err="1"/>
              <a:t>Component</a:t>
            </a:r>
            <a:r>
              <a:rPr lang="pt-BR" sz="1600" b="1" dirty="0"/>
              <a:t>"</a:t>
            </a:r>
          </a:p>
          <a:p>
            <a:pPr marL="0" lvl="0" indent="0">
              <a:buNone/>
            </a:pPr>
            <a:r>
              <a:rPr lang="pt-BR" sz="1600" b="1" dirty="0"/>
              <a:t>Isso indica que esta função retorna um componente </a:t>
            </a:r>
            <a:r>
              <a:rPr lang="pt-BR" sz="1600" b="1" dirty="0" err="1"/>
              <a:t>React</a:t>
            </a:r>
            <a:endParaRPr lang="pt-BR" sz="1600" b="1" dirty="0"/>
          </a:p>
          <a:p>
            <a:pPr marL="0" indent="0">
              <a:buNone/>
            </a:pPr>
            <a:r>
              <a:rPr lang="pt-BR" sz="1600" i="1" dirty="0" err="1"/>
              <a:t>const</a:t>
            </a:r>
            <a:r>
              <a:rPr lang="pt-BR" sz="1600" i="1" dirty="0"/>
              <a:t> [contador, </a:t>
            </a:r>
            <a:r>
              <a:rPr lang="pt-BR" sz="1600" i="1" dirty="0" err="1"/>
              <a:t>setContador</a:t>
            </a:r>
            <a:r>
              <a:rPr lang="pt-BR" sz="1600" i="1" dirty="0"/>
              <a:t>] = </a:t>
            </a:r>
            <a:r>
              <a:rPr lang="pt-BR" sz="1600" i="1" dirty="0" err="1"/>
              <a:t>useState</a:t>
            </a:r>
            <a:r>
              <a:rPr lang="pt-BR" sz="1600" i="1" dirty="0"/>
              <a:t>&lt;</a:t>
            </a:r>
            <a:r>
              <a:rPr lang="pt-BR" sz="1600" i="1" dirty="0" err="1"/>
              <a:t>number</a:t>
            </a:r>
            <a:r>
              <a:rPr lang="pt-BR" sz="1600" i="1" dirty="0"/>
              <a:t>&gt;(0);</a:t>
            </a:r>
            <a:endParaRPr lang="pt-BR" sz="1600" dirty="0"/>
          </a:p>
          <a:p>
            <a:pPr marL="0" lvl="0" indent="0">
              <a:buNone/>
            </a:pPr>
            <a:r>
              <a:rPr lang="pt-BR" sz="1600" b="1" dirty="0"/>
              <a:t>Usamos o Hook </a:t>
            </a:r>
            <a:r>
              <a:rPr lang="pt-BR" sz="1600" b="1" dirty="0" err="1"/>
              <a:t>useState</a:t>
            </a:r>
            <a:r>
              <a:rPr lang="pt-BR" sz="1600" b="1" dirty="0"/>
              <a:t> com a anotação genérica &lt;</a:t>
            </a:r>
            <a:r>
              <a:rPr lang="pt-BR" sz="1600" b="1" dirty="0" err="1"/>
              <a:t>number</a:t>
            </a:r>
            <a:r>
              <a:rPr lang="pt-BR" sz="1600" b="1" dirty="0"/>
              <a:t>&gt; Isso declara explicitamente que contador será do tipo </a:t>
            </a:r>
            <a:r>
              <a:rPr lang="pt-BR" sz="1600" b="1" dirty="0" err="1"/>
              <a:t>number</a:t>
            </a:r>
            <a:r>
              <a:rPr lang="pt-BR" sz="1600" b="1" dirty="0"/>
              <a:t>. O valor inicial é 0</a:t>
            </a:r>
          </a:p>
          <a:p>
            <a:pPr marL="0" lvl="0" indent="0">
              <a:buNone/>
            </a:pPr>
            <a:r>
              <a:rPr lang="pt-BR" sz="1600" b="1" dirty="0" err="1"/>
              <a:t>setContador</a:t>
            </a:r>
            <a:r>
              <a:rPr lang="pt-BR" sz="1600" b="1" dirty="0"/>
              <a:t> é a função que usaremos para atualizar o estado</a:t>
            </a:r>
          </a:p>
          <a:p>
            <a:pPr marL="0" lvl="0" indent="0">
              <a:buNone/>
            </a:pPr>
            <a:r>
              <a:rPr lang="pt-BR" sz="1600" b="1" dirty="0" err="1"/>
              <a:t>TypeScript</a:t>
            </a:r>
            <a:r>
              <a:rPr lang="pt-BR" sz="1600" b="1" dirty="0"/>
              <a:t> garante que essa função só aceitará valores do tipo </a:t>
            </a:r>
            <a:r>
              <a:rPr lang="pt-BR" sz="1600" b="1" dirty="0" err="1"/>
              <a:t>number</a:t>
            </a:r>
            <a:endParaRPr lang="pt-BR" sz="1600" b="1" dirty="0"/>
          </a:p>
          <a:p>
            <a:pPr marL="0" indent="0">
              <a:buNone/>
            </a:pPr>
            <a:r>
              <a:rPr lang="pt-BR" sz="1600" i="1" dirty="0" err="1"/>
              <a:t>const</a:t>
            </a:r>
            <a:r>
              <a:rPr lang="pt-BR" sz="1600" i="1" dirty="0"/>
              <a:t> incrementar = (): </a:t>
            </a:r>
            <a:r>
              <a:rPr lang="pt-BR" sz="1600" i="1" dirty="0" err="1"/>
              <a:t>void</a:t>
            </a:r>
            <a:r>
              <a:rPr lang="pt-BR" sz="1600" i="1" dirty="0"/>
              <a:t> =&gt; {</a:t>
            </a:r>
            <a:endParaRPr lang="pt-BR" sz="1600" dirty="0"/>
          </a:p>
          <a:p>
            <a:pPr marL="0" indent="0">
              <a:buNone/>
            </a:pPr>
            <a:r>
              <a:rPr lang="pt-BR" sz="1600" i="1" dirty="0"/>
              <a:t>  </a:t>
            </a:r>
            <a:r>
              <a:rPr lang="pt-BR" sz="1600" i="1" dirty="0" err="1"/>
              <a:t>setContador</a:t>
            </a:r>
            <a:r>
              <a:rPr lang="pt-BR" sz="1600" i="1" dirty="0"/>
              <a:t>(contador + 1); };</a:t>
            </a:r>
            <a:endParaRPr lang="pt-BR" sz="1600" dirty="0"/>
          </a:p>
          <a:p>
            <a:pPr marL="0" indent="0">
              <a:buNone/>
            </a:pPr>
            <a:endParaRPr lang="pt-BR" sz="16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30591A7-EDE3-D3BA-3150-09DBAC90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196069"/>
            <a:ext cx="5181600" cy="5475514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pt-BR" b="1" dirty="0"/>
              <a:t>Definimos uma função chamada incrementar</a:t>
            </a:r>
          </a:p>
          <a:p>
            <a:pPr marL="0" lvl="0" indent="0">
              <a:buNone/>
            </a:pPr>
            <a:r>
              <a:rPr lang="pt-BR" b="1" dirty="0"/>
              <a:t>: </a:t>
            </a:r>
            <a:r>
              <a:rPr lang="pt-BR" b="1" dirty="0" err="1"/>
              <a:t>void</a:t>
            </a:r>
            <a:r>
              <a:rPr lang="pt-BR" b="1" dirty="0"/>
              <a:t> indica que a função não retorna nada</a:t>
            </a:r>
          </a:p>
          <a:p>
            <a:pPr marL="0" lvl="0" indent="0">
              <a:buNone/>
            </a:pPr>
            <a:r>
              <a:rPr lang="pt-BR" b="1" dirty="0"/>
              <a:t>Dentro da função, chamamos </a:t>
            </a:r>
            <a:r>
              <a:rPr lang="pt-BR" b="1" dirty="0" err="1"/>
              <a:t>setContador</a:t>
            </a:r>
            <a:r>
              <a:rPr lang="pt-BR" b="1" dirty="0"/>
              <a:t> para aumentar o contador em 1</a:t>
            </a:r>
          </a:p>
          <a:p>
            <a:pPr marL="0" indent="0">
              <a:buNone/>
            </a:pPr>
            <a:r>
              <a:rPr lang="pt-BR" i="1" dirty="0" err="1"/>
              <a:t>return</a:t>
            </a:r>
            <a:r>
              <a:rPr lang="pt-BR" i="1" dirty="0"/>
              <a:t> (</a:t>
            </a:r>
          </a:p>
          <a:p>
            <a:pPr marL="0" indent="0">
              <a:buNone/>
            </a:pPr>
            <a:r>
              <a:rPr lang="pt-BR" i="1" dirty="0"/>
              <a:t>  &lt;</a:t>
            </a:r>
            <a:r>
              <a:rPr lang="pt-BR" i="1" dirty="0" err="1"/>
              <a:t>div</a:t>
            </a:r>
            <a:r>
              <a:rPr lang="pt-BR" i="1" dirty="0"/>
              <a:t>&gt;</a:t>
            </a:r>
          </a:p>
          <a:p>
            <a:pPr marL="0" indent="0">
              <a:buNone/>
            </a:pPr>
            <a:r>
              <a:rPr lang="pt-BR" i="1" dirty="0"/>
              <a:t>    &lt;h2&gt;Exemplo de </a:t>
            </a:r>
            <a:r>
              <a:rPr lang="pt-BR" i="1" dirty="0" err="1"/>
              <a:t>useState</a:t>
            </a:r>
            <a:r>
              <a:rPr lang="pt-BR" i="1" dirty="0"/>
              <a:t> com </a:t>
            </a:r>
            <a:r>
              <a:rPr lang="pt-BR" i="1" dirty="0" err="1"/>
              <a:t>TypeScript</a:t>
            </a:r>
            <a:r>
              <a:rPr lang="pt-BR" i="1" dirty="0"/>
              <a:t>&lt;/h2&gt;</a:t>
            </a:r>
          </a:p>
          <a:p>
            <a:pPr marL="0" indent="0">
              <a:buNone/>
            </a:pPr>
            <a:r>
              <a:rPr lang="pt-BR" i="1" dirty="0"/>
              <a:t>    &lt;p&gt;Você clicou {contador} vezes&lt;/p&gt;</a:t>
            </a:r>
          </a:p>
          <a:p>
            <a:pPr marL="0" indent="0">
              <a:buNone/>
            </a:pPr>
            <a:r>
              <a:rPr lang="pt-BR" i="1" dirty="0"/>
              <a:t>    &lt;</a:t>
            </a:r>
            <a:r>
              <a:rPr lang="pt-BR" i="1" dirty="0" err="1"/>
              <a:t>button</a:t>
            </a:r>
            <a:r>
              <a:rPr lang="pt-BR" i="1" dirty="0"/>
              <a:t> </a:t>
            </a:r>
            <a:r>
              <a:rPr lang="pt-BR" i="1" dirty="0" err="1"/>
              <a:t>onClick</a:t>
            </a:r>
            <a:r>
              <a:rPr lang="pt-BR" i="1" dirty="0"/>
              <a:t>={incrementar}&gt;</a:t>
            </a:r>
          </a:p>
          <a:p>
            <a:pPr marL="0" indent="0">
              <a:buNone/>
            </a:pPr>
            <a:r>
              <a:rPr lang="pt-BR" i="1" dirty="0"/>
              <a:t>      Clique aqui</a:t>
            </a:r>
          </a:p>
          <a:p>
            <a:pPr marL="0" indent="0">
              <a:buNone/>
            </a:pPr>
            <a:r>
              <a:rPr lang="pt-BR" i="1" dirty="0"/>
              <a:t>    &lt;/</a:t>
            </a:r>
            <a:r>
              <a:rPr lang="pt-BR" i="1" dirty="0" err="1"/>
              <a:t>button</a:t>
            </a:r>
            <a:r>
              <a:rPr lang="pt-BR" i="1" dirty="0"/>
              <a:t>&gt;</a:t>
            </a:r>
          </a:p>
          <a:p>
            <a:pPr marL="0" indent="0">
              <a:buNone/>
            </a:pPr>
            <a:r>
              <a:rPr lang="pt-BR" i="1" dirty="0"/>
              <a:t>  &lt;/</a:t>
            </a:r>
            <a:r>
              <a:rPr lang="pt-BR" i="1" dirty="0" err="1"/>
              <a:t>div</a:t>
            </a:r>
            <a:r>
              <a:rPr lang="pt-BR" i="1" dirty="0"/>
              <a:t>&gt;</a:t>
            </a:r>
          </a:p>
          <a:p>
            <a:pPr marL="0" indent="0">
              <a:buNone/>
            </a:pPr>
            <a:r>
              <a:rPr lang="pt-BR" i="1" dirty="0"/>
              <a:t>);</a:t>
            </a:r>
          </a:p>
          <a:p>
            <a:pPr marL="0" lvl="0" indent="0">
              <a:buNone/>
            </a:pPr>
            <a:r>
              <a:rPr lang="pt-BR" b="1" dirty="0"/>
              <a:t>Esta parte é o JSX que será renderizado</a:t>
            </a:r>
          </a:p>
          <a:p>
            <a:pPr marL="0" lvl="0" indent="0">
              <a:buNone/>
            </a:pPr>
            <a:r>
              <a:rPr lang="pt-BR" b="1" dirty="0"/>
              <a:t>Mostramos o valor atual do contador</a:t>
            </a:r>
          </a:p>
          <a:p>
            <a:pPr marL="0" lvl="0" indent="0">
              <a:buNone/>
            </a:pPr>
            <a:r>
              <a:rPr lang="pt-BR" b="1" dirty="0"/>
              <a:t>O botão tem um evento </a:t>
            </a:r>
            <a:r>
              <a:rPr lang="pt-BR" b="1" dirty="0" err="1"/>
              <a:t>onClick</a:t>
            </a:r>
            <a:r>
              <a:rPr lang="pt-BR" b="1" dirty="0"/>
              <a:t> que chama a função incrementar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35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E81D4-84EE-202F-C465-77CF2C0D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realmente faz o </a:t>
            </a:r>
            <a:r>
              <a:rPr lang="pt-BR" dirty="0" err="1"/>
              <a:t>useState</a:t>
            </a:r>
            <a:r>
              <a:rPr lang="pt-BR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1205E-DD6A-EA03-9D61-B156BE78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O Hook </a:t>
            </a:r>
            <a:r>
              <a:rPr lang="pt-BR" dirty="0" err="1"/>
              <a:t>useState</a:t>
            </a:r>
            <a:r>
              <a:rPr lang="pt-BR" dirty="0"/>
              <a:t> não apenas "verifica" o estado da variável - ele </a:t>
            </a:r>
            <a:r>
              <a:rPr lang="pt-BR" b="1" dirty="0"/>
              <a:t>cria e gerencia</a:t>
            </a:r>
            <a:r>
              <a:rPr lang="pt-BR" dirty="0"/>
              <a:t> uma variável de estado no componente </a:t>
            </a:r>
            <a:r>
              <a:rPr lang="pt-BR" dirty="0" err="1"/>
              <a:t>React</a:t>
            </a:r>
            <a:r>
              <a:rPr lang="pt-BR" dirty="0"/>
              <a:t>.</a:t>
            </a:r>
            <a:endParaRPr lang="pt-BR" sz="2800" dirty="0"/>
          </a:p>
          <a:p>
            <a:r>
              <a:rPr lang="pt-BR" dirty="0"/>
              <a:t>Quando você escreve:</a:t>
            </a:r>
            <a:endParaRPr lang="pt-BR" sz="2800" dirty="0"/>
          </a:p>
          <a:p>
            <a:r>
              <a:rPr lang="pt-BR" dirty="0" err="1"/>
              <a:t>const</a:t>
            </a:r>
            <a:r>
              <a:rPr lang="pt-BR" dirty="0"/>
              <a:t> [contador, </a:t>
            </a:r>
            <a:r>
              <a:rPr lang="pt-BR" dirty="0" err="1"/>
              <a:t>setContador</a:t>
            </a:r>
            <a:r>
              <a:rPr lang="pt-BR" dirty="0"/>
              <a:t>] = </a:t>
            </a:r>
            <a:r>
              <a:rPr lang="pt-BR" dirty="0" err="1"/>
              <a:t>useState</a:t>
            </a:r>
            <a:r>
              <a:rPr lang="pt-BR" dirty="0"/>
              <a:t>&lt;</a:t>
            </a:r>
            <a:r>
              <a:rPr lang="pt-BR" dirty="0" err="1"/>
              <a:t>number</a:t>
            </a:r>
            <a:r>
              <a:rPr lang="pt-BR" dirty="0"/>
              <a:t>&gt;(0);</a:t>
            </a:r>
            <a:endParaRPr lang="pt-BR" sz="2800" dirty="0"/>
          </a:p>
          <a:p>
            <a:r>
              <a:rPr lang="pt-BR" dirty="0"/>
              <a:t>O que acontece é:</a:t>
            </a:r>
            <a:endParaRPr lang="pt-BR" sz="2800" dirty="0"/>
          </a:p>
          <a:p>
            <a:pPr lvl="0"/>
            <a:r>
              <a:rPr lang="pt-BR" b="1" dirty="0"/>
              <a:t>Criar estado</a:t>
            </a:r>
            <a:r>
              <a:rPr lang="pt-BR" dirty="0"/>
              <a:t>: </a:t>
            </a:r>
            <a:r>
              <a:rPr lang="pt-BR" dirty="0" err="1"/>
              <a:t>React</a:t>
            </a:r>
            <a:r>
              <a:rPr lang="pt-BR" dirty="0"/>
              <a:t> cria uma variável de estado chamada contador com valor inicial 0</a:t>
            </a:r>
            <a:endParaRPr lang="pt-BR" sz="2800" dirty="0"/>
          </a:p>
          <a:p>
            <a:pPr lvl="0"/>
            <a:r>
              <a:rPr lang="pt-BR" b="1" dirty="0"/>
              <a:t>Persistir entre renderizações</a:t>
            </a:r>
            <a:r>
              <a:rPr lang="pt-BR" dirty="0"/>
              <a:t>: Este valor é mantido pelo </a:t>
            </a:r>
            <a:r>
              <a:rPr lang="pt-BR" dirty="0" err="1"/>
              <a:t>React</a:t>
            </a:r>
            <a:r>
              <a:rPr lang="pt-BR" dirty="0"/>
              <a:t> entre renderizações do componente</a:t>
            </a:r>
            <a:endParaRPr lang="pt-BR" sz="2800" dirty="0"/>
          </a:p>
          <a:p>
            <a:pPr lvl="0"/>
            <a:r>
              <a:rPr lang="pt-BR" b="1" dirty="0"/>
              <a:t>Fornecer função de atualização</a:t>
            </a:r>
            <a:r>
              <a:rPr lang="pt-BR" dirty="0"/>
              <a:t>: </a:t>
            </a:r>
            <a:r>
              <a:rPr lang="pt-BR" dirty="0" err="1"/>
              <a:t>React</a:t>
            </a:r>
            <a:r>
              <a:rPr lang="pt-BR" dirty="0"/>
              <a:t> fornece a função </a:t>
            </a:r>
            <a:r>
              <a:rPr lang="pt-BR" dirty="0" err="1"/>
              <a:t>setContador</a:t>
            </a:r>
            <a:r>
              <a:rPr lang="pt-BR" dirty="0"/>
              <a:t> que, quando chamada: </a:t>
            </a:r>
            <a:endParaRPr lang="pt-BR" sz="2800" dirty="0"/>
          </a:p>
          <a:p>
            <a:pPr lvl="1"/>
            <a:r>
              <a:rPr lang="pt-BR" dirty="0"/>
              <a:t>Atualiza o valor da variável de estado</a:t>
            </a:r>
            <a:endParaRPr lang="pt-BR" sz="2400" dirty="0"/>
          </a:p>
          <a:p>
            <a:pPr lvl="1"/>
            <a:r>
              <a:rPr lang="pt-BR" dirty="0"/>
              <a:t>Aciona uma nova renderização do componente com o valor atualizado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788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E36D3-4978-EF69-EE6C-286538B3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precisamos do </a:t>
            </a:r>
            <a:r>
              <a:rPr lang="pt-BR" dirty="0" err="1"/>
              <a:t>useState</a:t>
            </a:r>
            <a:r>
              <a:rPr lang="pt-BR" dirty="0"/>
              <a:t>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CFE81-A9CB-09CC-AD1C-276BF6CAE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5181600" cy="53993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Em componentes funcionais </a:t>
            </a:r>
            <a:r>
              <a:rPr lang="pt-BR" b="1" dirty="0" err="1"/>
              <a:t>React</a:t>
            </a:r>
            <a:r>
              <a:rPr lang="pt-BR" b="1" dirty="0"/>
              <a:t> (que são apenas funções), variáveis normais não persistem entre renderizações:</a:t>
            </a:r>
          </a:p>
          <a:p>
            <a:pPr marL="0" indent="0">
              <a:buNone/>
            </a:pPr>
            <a:r>
              <a:rPr lang="pt-BR" dirty="0"/>
              <a:t>// Esta abordagem NÃO funcionaria!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ContadorSemHook</a:t>
            </a:r>
            <a:r>
              <a:rPr lang="pt-BR" dirty="0"/>
              <a:t>() {</a:t>
            </a:r>
          </a:p>
          <a:p>
            <a:pPr marL="0" indent="0">
              <a:buNone/>
            </a:pPr>
            <a:r>
              <a:rPr lang="pt-BR" dirty="0"/>
              <a:t>  </a:t>
            </a:r>
            <a:r>
              <a:rPr lang="pt-BR" dirty="0" err="1"/>
              <a:t>let</a:t>
            </a:r>
            <a:r>
              <a:rPr lang="pt-BR" dirty="0"/>
              <a:t> contador = 0; // Esta variável é recriada como 0 a cada renderização!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function</a:t>
            </a:r>
            <a:r>
              <a:rPr lang="pt-BR" dirty="0"/>
              <a:t> incrementar() {</a:t>
            </a:r>
          </a:p>
          <a:p>
            <a:pPr marL="0" indent="0">
              <a:buNone/>
            </a:pPr>
            <a:r>
              <a:rPr lang="pt-BR" dirty="0"/>
              <a:t>    contador = contador + 1; // Muda o valor localmente</a:t>
            </a:r>
          </a:p>
          <a:p>
            <a:pPr marL="0" indent="0">
              <a:buNone/>
            </a:pPr>
            <a:r>
              <a:rPr lang="pt-BR" dirty="0"/>
              <a:t>    console.log(contador); // Mostra o novo valor no console</a:t>
            </a:r>
          </a:p>
          <a:p>
            <a:pPr marL="0" indent="0">
              <a:buNone/>
            </a:pPr>
            <a:r>
              <a:rPr lang="pt-BR" dirty="0"/>
              <a:t>    // Mas o componente não </a:t>
            </a:r>
            <a:r>
              <a:rPr lang="pt-BR" dirty="0" err="1"/>
              <a:t>re-renderiza</a:t>
            </a:r>
            <a:r>
              <a:rPr lang="pt-BR" dirty="0"/>
              <a:t>, então a UI não atualiza!</a:t>
            </a:r>
          </a:p>
          <a:p>
            <a:pPr marL="0" indent="0">
              <a:buNone/>
            </a:pPr>
            <a:r>
              <a:rPr lang="pt-BR" dirty="0"/>
              <a:t>  }</a:t>
            </a:r>
          </a:p>
          <a:p>
            <a:pPr marL="0" indent="0">
              <a:buNone/>
            </a:pPr>
            <a:r>
              <a:rPr lang="pt-BR" dirty="0"/>
              <a:t>    </a:t>
            </a:r>
            <a:r>
              <a:rPr lang="pt-BR" dirty="0" err="1"/>
              <a:t>return</a:t>
            </a:r>
            <a:r>
              <a:rPr lang="pt-BR" dirty="0"/>
              <a:t> (</a:t>
            </a:r>
          </a:p>
          <a:p>
            <a:pPr marL="0" indent="0">
              <a:buNone/>
            </a:pPr>
            <a:r>
              <a:rPr lang="pt-BR" dirty="0"/>
              <a:t>    &lt;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  &lt;p&gt;Contagem: {contador}&lt;/p&gt;</a:t>
            </a:r>
          </a:p>
          <a:p>
            <a:pPr marL="0" indent="0">
              <a:buNone/>
            </a:pPr>
            <a:r>
              <a:rPr lang="pt-BR" dirty="0"/>
              <a:t>      &lt;</a:t>
            </a:r>
            <a:r>
              <a:rPr lang="pt-BR" dirty="0" err="1"/>
              <a:t>button</a:t>
            </a:r>
            <a:r>
              <a:rPr lang="pt-BR" dirty="0"/>
              <a:t> </a:t>
            </a:r>
            <a:r>
              <a:rPr lang="pt-BR" dirty="0" err="1"/>
              <a:t>onClick</a:t>
            </a:r>
            <a:r>
              <a:rPr lang="pt-BR" dirty="0"/>
              <a:t>={incrementar}&gt;Incrementar&lt;/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 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  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D26BA4-B710-3071-A795-C9039BB90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1600"/>
            <a:ext cx="5181600" cy="4805363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Os problemas da abordagem AO LADO:</a:t>
            </a:r>
          </a:p>
          <a:p>
            <a:pPr lvl="0"/>
            <a:r>
              <a:rPr lang="pt-BR" dirty="0"/>
              <a:t>A cada renderização, contador é redefinido para 0</a:t>
            </a:r>
          </a:p>
          <a:p>
            <a:pPr lvl="0"/>
            <a:r>
              <a:rPr lang="pt-BR" dirty="0"/>
              <a:t>Incrementar o contador não causa uma nova renderização</a:t>
            </a:r>
          </a:p>
          <a:p>
            <a:pPr lvl="0"/>
            <a:r>
              <a:rPr lang="pt-BR" dirty="0"/>
              <a:t>A interface nunca exibirá nada além de 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244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922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 2013 - 2022</vt:lpstr>
      <vt:lpstr>HOOKS</vt:lpstr>
      <vt:lpstr>Hooks são funções especiais que "conectam" você aos recursos do React</vt:lpstr>
      <vt:lpstr>Criar um novo projeto React com TypeScript</vt:lpstr>
      <vt:lpstr>Criar o componente Contador</vt:lpstr>
      <vt:lpstr>Atualizar o App.tsx para usar o componente Contador</vt:lpstr>
      <vt:lpstr>Iniciar o servidor de desenvolvimento</vt:lpstr>
      <vt:lpstr>Explicação do código TypeScript </vt:lpstr>
      <vt:lpstr>O que realmente faz o useState? </vt:lpstr>
      <vt:lpstr>Por que precisamos do useState? </vt:lpstr>
      <vt:lpstr>A mágica do useState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Rodrigo Gonçalves</dc:creator>
  <cp:lastModifiedBy>Pablo Rodrigo Gonçalves</cp:lastModifiedBy>
  <cp:revision>3</cp:revision>
  <dcterms:created xsi:type="dcterms:W3CDTF">2025-06-03T11:41:50Z</dcterms:created>
  <dcterms:modified xsi:type="dcterms:W3CDTF">2025-06-03T12:26:16Z</dcterms:modified>
</cp:coreProperties>
</file>