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650" r:id="rId2"/>
    <p:sldId id="651" r:id="rId3"/>
    <p:sldId id="664" r:id="rId4"/>
    <p:sldId id="665" r:id="rId5"/>
    <p:sldId id="666" r:id="rId6"/>
    <p:sldId id="669" r:id="rId7"/>
    <p:sldId id="670" r:id="rId8"/>
    <p:sldId id="671" r:id="rId9"/>
    <p:sldId id="673" r:id="rId10"/>
    <p:sldId id="674" r:id="rId11"/>
    <p:sldId id="685" r:id="rId12"/>
    <p:sldId id="686" r:id="rId13"/>
    <p:sldId id="687" r:id="rId14"/>
    <p:sldId id="696" r:id="rId15"/>
    <p:sldId id="697" r:id="rId16"/>
    <p:sldId id="698" r:id="rId17"/>
    <p:sldId id="700" r:id="rId18"/>
    <p:sldId id="701" r:id="rId19"/>
    <p:sldId id="704" r:id="rId20"/>
    <p:sldId id="741" r:id="rId21"/>
    <p:sldId id="742" r:id="rId22"/>
    <p:sldId id="745" r:id="rId23"/>
    <p:sldId id="743" r:id="rId24"/>
    <p:sldId id="719" r:id="rId25"/>
    <p:sldId id="718" r:id="rId26"/>
    <p:sldId id="746" r:id="rId27"/>
  </p:sldIdLst>
  <p:sldSz cx="9144000" cy="6858000" type="screen4x3"/>
  <p:notesSz cx="9842500" cy="6754813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8">
          <p15:clr>
            <a:srgbClr val="A4A3A4"/>
          </p15:clr>
        </p15:guide>
        <p15:guide id="2" pos="30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3366"/>
    <a:srgbClr val="008000"/>
    <a:srgbClr val="DDDDDD"/>
    <a:srgbClr val="FFFF00"/>
    <a:srgbClr val="FF0000"/>
    <a:srgbClr val="CC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B3D03A-03BA-4486-AC41-16BE2A951826}" v="8" dt="2024-10-10T07:25:23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83465" autoAdjust="0"/>
  </p:normalViewPr>
  <p:slideViewPr>
    <p:cSldViewPr>
      <p:cViewPr varScale="1">
        <p:scale>
          <a:sx n="103" d="100"/>
          <a:sy n="103" d="100"/>
        </p:scale>
        <p:origin x="1452" y="72"/>
      </p:cViewPr>
      <p:guideLst>
        <p:guide orient="horz" pos="234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7" d="100"/>
          <a:sy n="127" d="100"/>
        </p:scale>
        <p:origin x="1806" y="102"/>
      </p:cViewPr>
      <p:guideLst>
        <p:guide orient="horz" pos="2128"/>
        <p:guide pos="3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HyunChul" userId="a1f3561d-5cf2-4159-9fa8-a5f038663426" providerId="ADAL" clId="{FEB3D03A-03BA-4486-AC41-16BE2A951826}"/>
    <pc:docChg chg="undo custSel addSld delSld modSld">
      <pc:chgData name="JohHyunChul" userId="a1f3561d-5cf2-4159-9fa8-a5f038663426" providerId="ADAL" clId="{FEB3D03A-03BA-4486-AC41-16BE2A951826}" dt="2024-10-10T07:25:30.342" v="874" actId="1076"/>
      <pc:docMkLst>
        <pc:docMk/>
      </pc:docMkLst>
      <pc:sldChg chg="modNotesTx">
        <pc:chgData name="JohHyunChul" userId="a1f3561d-5cf2-4159-9fa8-a5f038663426" providerId="ADAL" clId="{FEB3D03A-03BA-4486-AC41-16BE2A951826}" dt="2024-10-08T14:48:11.439" v="110"/>
        <pc:sldMkLst>
          <pc:docMk/>
          <pc:sldMk cId="0" sldId="650"/>
        </pc:sldMkLst>
      </pc:sldChg>
      <pc:sldChg chg="modSp mod">
        <pc:chgData name="JohHyunChul" userId="a1f3561d-5cf2-4159-9fa8-a5f038663426" providerId="ADAL" clId="{FEB3D03A-03BA-4486-AC41-16BE2A951826}" dt="2024-10-09T16:15:41.431" v="871" actId="6549"/>
        <pc:sldMkLst>
          <pc:docMk/>
          <pc:sldMk cId="3180808046" sldId="651"/>
        </pc:sldMkLst>
        <pc:spChg chg="mod">
          <ac:chgData name="JohHyunChul" userId="a1f3561d-5cf2-4159-9fa8-a5f038663426" providerId="ADAL" clId="{FEB3D03A-03BA-4486-AC41-16BE2A951826}" dt="2024-10-09T16:15:41.431" v="871" actId="6549"/>
          <ac:spMkLst>
            <pc:docMk/>
            <pc:sldMk cId="3180808046" sldId="651"/>
            <ac:spMk id="3076" creationId="{00000000-0000-0000-0000-000000000000}"/>
          </ac:spMkLst>
        </pc:spChg>
        <pc:spChg chg="mod">
          <ac:chgData name="JohHyunChul" userId="a1f3561d-5cf2-4159-9fa8-a5f038663426" providerId="ADAL" clId="{FEB3D03A-03BA-4486-AC41-16BE2A951826}" dt="2024-10-08T14:33:31.990" v="28" actId="20577"/>
          <ac:spMkLst>
            <pc:docMk/>
            <pc:sldMk cId="3180808046" sldId="651"/>
            <ac:spMk id="1209348" creationId="{00000000-0000-0000-0000-000000000000}"/>
          </ac:spMkLst>
        </pc:spChg>
      </pc:sldChg>
      <pc:sldChg chg="modSp mod">
        <pc:chgData name="JohHyunChul" userId="a1f3561d-5cf2-4159-9fa8-a5f038663426" providerId="ADAL" clId="{FEB3D03A-03BA-4486-AC41-16BE2A951826}" dt="2024-10-08T14:35:16.989" v="74" actId="6549"/>
        <pc:sldMkLst>
          <pc:docMk/>
          <pc:sldMk cId="2946981935" sldId="664"/>
        </pc:sldMkLst>
        <pc:spChg chg="mod">
          <ac:chgData name="JohHyunChul" userId="a1f3561d-5cf2-4159-9fa8-a5f038663426" providerId="ADAL" clId="{FEB3D03A-03BA-4486-AC41-16BE2A951826}" dt="2024-10-08T14:34:14.554" v="59" actId="20577"/>
          <ac:spMkLst>
            <pc:docMk/>
            <pc:sldMk cId="2946981935" sldId="664"/>
            <ac:spMk id="2" creationId="{6FBC2711-4A8D-4502-9491-29BCC9A668F0}"/>
          </ac:spMkLst>
        </pc:spChg>
        <pc:spChg chg="mod">
          <ac:chgData name="JohHyunChul" userId="a1f3561d-5cf2-4159-9fa8-a5f038663426" providerId="ADAL" clId="{FEB3D03A-03BA-4486-AC41-16BE2A951826}" dt="2024-10-08T14:35:16.989" v="74" actId="6549"/>
          <ac:spMkLst>
            <pc:docMk/>
            <pc:sldMk cId="2946981935" sldId="664"/>
            <ac:spMk id="3" creationId="{FC17B207-FFB1-4514-BD35-F694005B2D2D}"/>
          </ac:spMkLst>
        </pc:spChg>
      </pc:sldChg>
      <pc:sldChg chg="addSp delSp modSp mod">
        <pc:chgData name="JohHyunChul" userId="a1f3561d-5cf2-4159-9fa8-a5f038663426" providerId="ADAL" clId="{FEB3D03A-03BA-4486-AC41-16BE2A951826}" dt="2024-10-08T14:44:49.871" v="85"/>
        <pc:sldMkLst>
          <pc:docMk/>
          <pc:sldMk cId="3218587541" sldId="665"/>
        </pc:sldMkLst>
        <pc:spChg chg="mod">
          <ac:chgData name="JohHyunChul" userId="a1f3561d-5cf2-4159-9fa8-a5f038663426" providerId="ADAL" clId="{FEB3D03A-03BA-4486-AC41-16BE2A951826}" dt="2024-10-08T14:35:49.322" v="81" actId="20577"/>
          <ac:spMkLst>
            <pc:docMk/>
            <pc:sldMk cId="3218587541" sldId="665"/>
            <ac:spMk id="3" creationId="{FC17B207-FFB1-4514-BD35-F694005B2D2D}"/>
          </ac:spMkLst>
        </pc:spChg>
        <pc:picChg chg="del mod">
          <ac:chgData name="JohHyunChul" userId="a1f3561d-5cf2-4159-9fa8-a5f038663426" providerId="ADAL" clId="{FEB3D03A-03BA-4486-AC41-16BE2A951826}" dt="2024-10-08T14:44:39.181" v="83" actId="478"/>
          <ac:picMkLst>
            <pc:docMk/>
            <pc:sldMk cId="3218587541" sldId="665"/>
            <ac:picMk id="5" creationId="{668B0B4F-8C03-4633-8D96-1B21F9CBDB0F}"/>
          </ac:picMkLst>
        </pc:picChg>
        <pc:picChg chg="add mod">
          <ac:chgData name="JohHyunChul" userId="a1f3561d-5cf2-4159-9fa8-a5f038663426" providerId="ADAL" clId="{FEB3D03A-03BA-4486-AC41-16BE2A951826}" dt="2024-10-08T14:44:49.871" v="85"/>
          <ac:picMkLst>
            <pc:docMk/>
            <pc:sldMk cId="3218587541" sldId="665"/>
            <ac:picMk id="6" creationId="{D02221FD-A463-6FF1-912A-E223E4660C2E}"/>
          </ac:picMkLst>
        </pc:picChg>
      </pc:sldChg>
      <pc:sldChg chg="addSp delSp modSp mod">
        <pc:chgData name="JohHyunChul" userId="a1f3561d-5cf2-4159-9fa8-a5f038663426" providerId="ADAL" clId="{FEB3D03A-03BA-4486-AC41-16BE2A951826}" dt="2024-10-08T14:47:23.985" v="109" actId="20577"/>
        <pc:sldMkLst>
          <pc:docMk/>
          <pc:sldMk cId="4247121731" sldId="666"/>
        </pc:sldMkLst>
        <pc:spChg chg="mod">
          <ac:chgData name="JohHyunChul" userId="a1f3561d-5cf2-4159-9fa8-a5f038663426" providerId="ADAL" clId="{FEB3D03A-03BA-4486-AC41-16BE2A951826}" dt="2024-10-08T14:46:21.690" v="100" actId="20577"/>
          <ac:spMkLst>
            <pc:docMk/>
            <pc:sldMk cId="4247121731" sldId="666"/>
            <ac:spMk id="2" creationId="{6FBC2711-4A8D-4502-9491-29BCC9A668F0}"/>
          </ac:spMkLst>
        </pc:spChg>
        <pc:spChg chg="mod">
          <ac:chgData name="JohHyunChul" userId="a1f3561d-5cf2-4159-9fa8-a5f038663426" providerId="ADAL" clId="{FEB3D03A-03BA-4486-AC41-16BE2A951826}" dt="2024-10-08T14:47:23.985" v="109" actId="20577"/>
          <ac:spMkLst>
            <pc:docMk/>
            <pc:sldMk cId="4247121731" sldId="666"/>
            <ac:spMk id="3" creationId="{FC17B207-FFB1-4514-BD35-F694005B2D2D}"/>
          </ac:spMkLst>
        </pc:spChg>
        <pc:picChg chg="del">
          <ac:chgData name="JohHyunChul" userId="a1f3561d-5cf2-4159-9fa8-a5f038663426" providerId="ADAL" clId="{FEB3D03A-03BA-4486-AC41-16BE2A951826}" dt="2024-10-08T14:45:47.373" v="89" actId="478"/>
          <ac:picMkLst>
            <pc:docMk/>
            <pc:sldMk cId="4247121731" sldId="666"/>
            <ac:picMk id="5" creationId="{62F8D034-87C3-4A2C-B4B0-3C08296BE273}"/>
          </ac:picMkLst>
        </pc:picChg>
        <pc:picChg chg="add mod">
          <ac:chgData name="JohHyunChul" userId="a1f3561d-5cf2-4159-9fa8-a5f038663426" providerId="ADAL" clId="{FEB3D03A-03BA-4486-AC41-16BE2A951826}" dt="2024-10-08T14:46:58.537" v="104" actId="1076"/>
          <ac:picMkLst>
            <pc:docMk/>
            <pc:sldMk cId="4247121731" sldId="666"/>
            <ac:picMk id="7" creationId="{798B4CA4-B4D3-AC90-88FA-983F100E47B6}"/>
          </ac:picMkLst>
        </pc:picChg>
      </pc:sldChg>
      <pc:sldChg chg="modSp add del mod">
        <pc:chgData name="JohHyunChul" userId="a1f3561d-5cf2-4159-9fa8-a5f038663426" providerId="ADAL" clId="{FEB3D03A-03BA-4486-AC41-16BE2A951826}" dt="2024-10-09T15:21:49.130" v="178" actId="47"/>
        <pc:sldMkLst>
          <pc:docMk/>
          <pc:sldMk cId="689542611" sldId="667"/>
        </pc:sldMkLst>
        <pc:spChg chg="mod">
          <ac:chgData name="JohHyunChul" userId="a1f3561d-5cf2-4159-9fa8-a5f038663426" providerId="ADAL" clId="{FEB3D03A-03BA-4486-AC41-16BE2A951826}" dt="2024-10-08T15:06:02.712" v="111"/>
          <ac:spMkLst>
            <pc:docMk/>
            <pc:sldMk cId="689542611" sldId="667"/>
            <ac:spMk id="2" creationId="{6FBC2711-4A8D-4502-9491-29BCC9A668F0}"/>
          </ac:spMkLst>
        </pc:spChg>
        <pc:spChg chg="mod">
          <ac:chgData name="JohHyunChul" userId="a1f3561d-5cf2-4159-9fa8-a5f038663426" providerId="ADAL" clId="{FEB3D03A-03BA-4486-AC41-16BE2A951826}" dt="2024-10-08T15:10:04.387" v="150" actId="20577"/>
          <ac:spMkLst>
            <pc:docMk/>
            <pc:sldMk cId="689542611" sldId="667"/>
            <ac:spMk id="3" creationId="{FC17B207-FFB1-4514-BD35-F694005B2D2D}"/>
          </ac:spMkLst>
        </pc:spChg>
        <pc:spChg chg="mod">
          <ac:chgData name="JohHyunChul" userId="a1f3561d-5cf2-4159-9fa8-a5f038663426" providerId="ADAL" clId="{FEB3D03A-03BA-4486-AC41-16BE2A951826}" dt="2024-10-08T15:10:20.896" v="151"/>
          <ac:spMkLst>
            <pc:docMk/>
            <pc:sldMk cId="689542611" sldId="667"/>
            <ac:spMk id="10" creationId="{1986621B-4100-6E52-CE01-E5663049A61C}"/>
          </ac:spMkLst>
        </pc:spChg>
      </pc:sldChg>
      <pc:sldChg chg="modSp add del mod">
        <pc:chgData name="JohHyunChul" userId="a1f3561d-5cf2-4159-9fa8-a5f038663426" providerId="ADAL" clId="{FEB3D03A-03BA-4486-AC41-16BE2A951826}" dt="2024-10-09T15:21:48.268" v="177" actId="47"/>
        <pc:sldMkLst>
          <pc:docMk/>
          <pc:sldMk cId="4247296048" sldId="668"/>
        </pc:sldMkLst>
        <pc:spChg chg="mod">
          <ac:chgData name="JohHyunChul" userId="a1f3561d-5cf2-4159-9fa8-a5f038663426" providerId="ADAL" clId="{FEB3D03A-03BA-4486-AC41-16BE2A951826}" dt="2024-10-08T15:10:59.441" v="152"/>
          <ac:spMkLst>
            <pc:docMk/>
            <pc:sldMk cId="4247296048" sldId="668"/>
            <ac:spMk id="2" creationId="{6FBC2711-4A8D-4502-9491-29BCC9A668F0}"/>
          </ac:spMkLst>
        </pc:spChg>
      </pc:sldChg>
      <pc:sldChg chg="addSp delSp modSp mod">
        <pc:chgData name="JohHyunChul" userId="a1f3561d-5cf2-4159-9fa8-a5f038663426" providerId="ADAL" clId="{FEB3D03A-03BA-4486-AC41-16BE2A951826}" dt="2024-10-09T15:22:37.269" v="182"/>
        <pc:sldMkLst>
          <pc:docMk/>
          <pc:sldMk cId="2025288854" sldId="669"/>
        </pc:sldMkLst>
        <pc:spChg chg="mod">
          <ac:chgData name="JohHyunChul" userId="a1f3561d-5cf2-4159-9fa8-a5f038663426" providerId="ADAL" clId="{FEB3D03A-03BA-4486-AC41-16BE2A951826}" dt="2024-10-09T15:20:33.525" v="175" actId="15"/>
          <ac:spMkLst>
            <pc:docMk/>
            <pc:sldMk cId="2025288854" sldId="669"/>
            <ac:spMk id="3" creationId="{FC17B207-FFB1-4514-BD35-F694005B2D2D}"/>
          </ac:spMkLst>
        </pc:spChg>
        <pc:spChg chg="add mod">
          <ac:chgData name="JohHyunChul" userId="a1f3561d-5cf2-4159-9fa8-a5f038663426" providerId="ADAL" clId="{FEB3D03A-03BA-4486-AC41-16BE2A951826}" dt="2024-10-09T15:20:00.277" v="173" actId="20577"/>
          <ac:spMkLst>
            <pc:docMk/>
            <pc:sldMk cId="2025288854" sldId="669"/>
            <ac:spMk id="5" creationId="{ECF596BE-1715-1B4E-3563-AADC8BA21571}"/>
          </ac:spMkLst>
        </pc:spChg>
        <pc:picChg chg="del mod">
          <ac:chgData name="JohHyunChul" userId="a1f3561d-5cf2-4159-9fa8-a5f038663426" providerId="ADAL" clId="{FEB3D03A-03BA-4486-AC41-16BE2A951826}" dt="2024-10-09T15:22:23.290" v="179" actId="478"/>
          <ac:picMkLst>
            <pc:docMk/>
            <pc:sldMk cId="2025288854" sldId="669"/>
            <ac:picMk id="2" creationId="{1D5E0A63-B7E1-4434-8198-CB4C39A911BB}"/>
          </ac:picMkLst>
        </pc:picChg>
        <pc:picChg chg="add mod">
          <ac:chgData name="JohHyunChul" userId="a1f3561d-5cf2-4159-9fa8-a5f038663426" providerId="ADAL" clId="{FEB3D03A-03BA-4486-AC41-16BE2A951826}" dt="2024-10-09T15:22:37.269" v="182"/>
          <ac:picMkLst>
            <pc:docMk/>
            <pc:sldMk cId="2025288854" sldId="669"/>
            <ac:picMk id="7" creationId="{DC517CBB-872E-DB1F-197A-7389F37B5EA4}"/>
          </ac:picMkLst>
        </pc:picChg>
      </pc:sldChg>
      <pc:sldChg chg="addSp delSp modSp mod">
        <pc:chgData name="JohHyunChul" userId="a1f3561d-5cf2-4159-9fa8-a5f038663426" providerId="ADAL" clId="{FEB3D03A-03BA-4486-AC41-16BE2A951826}" dt="2024-10-09T15:24:00.157" v="211" actId="22"/>
        <pc:sldMkLst>
          <pc:docMk/>
          <pc:sldMk cId="2476353401" sldId="670"/>
        </pc:sldMkLst>
        <pc:spChg chg="mod">
          <ac:chgData name="JohHyunChul" userId="a1f3561d-5cf2-4159-9fa8-a5f038663426" providerId="ADAL" clId="{FEB3D03A-03BA-4486-AC41-16BE2A951826}" dt="2024-10-09T15:23:43.090" v="209" actId="20577"/>
          <ac:spMkLst>
            <pc:docMk/>
            <pc:sldMk cId="2476353401" sldId="670"/>
            <ac:spMk id="3" creationId="{FC17B207-FFB1-4514-BD35-F694005B2D2D}"/>
          </ac:spMkLst>
        </pc:spChg>
        <pc:picChg chg="del">
          <ac:chgData name="JohHyunChul" userId="a1f3561d-5cf2-4159-9fa8-a5f038663426" providerId="ADAL" clId="{FEB3D03A-03BA-4486-AC41-16BE2A951826}" dt="2024-10-09T15:23:59.699" v="210" actId="478"/>
          <ac:picMkLst>
            <pc:docMk/>
            <pc:sldMk cId="2476353401" sldId="670"/>
            <ac:picMk id="2" creationId="{9ACB023E-7008-4DD0-A351-8BE47D73D8C1}"/>
          </ac:picMkLst>
        </pc:picChg>
        <pc:picChg chg="add">
          <ac:chgData name="JohHyunChul" userId="a1f3561d-5cf2-4159-9fa8-a5f038663426" providerId="ADAL" clId="{FEB3D03A-03BA-4486-AC41-16BE2A951826}" dt="2024-10-09T15:24:00.157" v="211" actId="22"/>
          <ac:picMkLst>
            <pc:docMk/>
            <pc:sldMk cId="2476353401" sldId="670"/>
            <ac:picMk id="6" creationId="{D1C1B644-8E5F-E964-EAF7-75802CE9FC9B}"/>
          </ac:picMkLst>
        </pc:picChg>
      </pc:sldChg>
      <pc:sldChg chg="addSp modSp mod">
        <pc:chgData name="JohHyunChul" userId="a1f3561d-5cf2-4159-9fa8-a5f038663426" providerId="ADAL" clId="{FEB3D03A-03BA-4486-AC41-16BE2A951826}" dt="2024-10-09T15:28:17.021" v="296" actId="120"/>
        <pc:sldMkLst>
          <pc:docMk/>
          <pc:sldMk cId="2338934494" sldId="671"/>
        </pc:sldMkLst>
        <pc:spChg chg="mod">
          <ac:chgData name="JohHyunChul" userId="a1f3561d-5cf2-4159-9fa8-a5f038663426" providerId="ADAL" clId="{FEB3D03A-03BA-4486-AC41-16BE2A951826}" dt="2024-10-09T15:24:39.138" v="212"/>
          <ac:spMkLst>
            <pc:docMk/>
            <pc:sldMk cId="2338934494" sldId="671"/>
            <ac:spMk id="2" creationId="{B7A0EC4E-24C7-4F3C-A0D8-18A3DA39C65B}"/>
          </ac:spMkLst>
        </pc:spChg>
        <pc:spChg chg="mod">
          <ac:chgData name="JohHyunChul" userId="a1f3561d-5cf2-4159-9fa8-a5f038663426" providerId="ADAL" clId="{FEB3D03A-03BA-4486-AC41-16BE2A951826}" dt="2024-10-09T15:27:09.579" v="264" actId="20577"/>
          <ac:spMkLst>
            <pc:docMk/>
            <pc:sldMk cId="2338934494" sldId="671"/>
            <ac:spMk id="3" creationId="{7DF328E4-7DC6-4E2B-A301-26EEABB75AE5}"/>
          </ac:spMkLst>
        </pc:spChg>
        <pc:spChg chg="mod">
          <ac:chgData name="JohHyunChul" userId="a1f3561d-5cf2-4159-9fa8-a5f038663426" providerId="ADAL" clId="{FEB3D03A-03BA-4486-AC41-16BE2A951826}" dt="2024-10-09T15:26:06.585" v="253"/>
          <ac:spMkLst>
            <pc:docMk/>
            <pc:sldMk cId="2338934494" sldId="671"/>
            <ac:spMk id="7" creationId="{1A4531E7-3B4C-C248-AFB5-DC984305F89C}"/>
          </ac:spMkLst>
        </pc:spChg>
        <pc:spChg chg="add mod">
          <ac:chgData name="JohHyunChul" userId="a1f3561d-5cf2-4159-9fa8-a5f038663426" providerId="ADAL" clId="{FEB3D03A-03BA-4486-AC41-16BE2A951826}" dt="2024-10-09T15:27:50.589" v="281" actId="1036"/>
          <ac:spMkLst>
            <pc:docMk/>
            <pc:sldMk cId="2338934494" sldId="671"/>
            <ac:spMk id="8" creationId="{0194F944-66D8-89C0-D654-B84FBADDF231}"/>
          </ac:spMkLst>
        </pc:spChg>
        <pc:spChg chg="add mod">
          <ac:chgData name="JohHyunChul" userId="a1f3561d-5cf2-4159-9fa8-a5f038663426" providerId="ADAL" clId="{FEB3D03A-03BA-4486-AC41-16BE2A951826}" dt="2024-10-09T15:28:17.021" v="296" actId="120"/>
          <ac:spMkLst>
            <pc:docMk/>
            <pc:sldMk cId="2338934494" sldId="671"/>
            <ac:spMk id="9" creationId="{E3C53AD4-C6BE-44E0-062C-D5FD6E26BFEB}"/>
          </ac:spMkLst>
        </pc:spChg>
      </pc:sldChg>
      <pc:sldChg chg="modSp mod">
        <pc:chgData name="JohHyunChul" userId="a1f3561d-5cf2-4159-9fa8-a5f038663426" providerId="ADAL" clId="{FEB3D03A-03BA-4486-AC41-16BE2A951826}" dt="2024-10-09T15:29:13.288" v="302" actId="732"/>
        <pc:sldMkLst>
          <pc:docMk/>
          <pc:sldMk cId="3562295923" sldId="673"/>
        </pc:sldMkLst>
        <pc:spChg chg="mod">
          <ac:chgData name="JohHyunChul" userId="a1f3561d-5cf2-4159-9fa8-a5f038663426" providerId="ADAL" clId="{FEB3D03A-03BA-4486-AC41-16BE2A951826}" dt="2024-10-09T15:28:29.671" v="297"/>
          <ac:spMkLst>
            <pc:docMk/>
            <pc:sldMk cId="3562295923" sldId="673"/>
            <ac:spMk id="2" creationId="{B7A0EC4E-24C7-4F3C-A0D8-18A3DA39C65B}"/>
          </ac:spMkLst>
        </pc:spChg>
        <pc:spChg chg="mod">
          <ac:chgData name="JohHyunChul" userId="a1f3561d-5cf2-4159-9fa8-a5f038663426" providerId="ADAL" clId="{FEB3D03A-03BA-4486-AC41-16BE2A951826}" dt="2024-10-09T15:28:58.154" v="301"/>
          <ac:spMkLst>
            <pc:docMk/>
            <pc:sldMk cId="3562295923" sldId="673"/>
            <ac:spMk id="3" creationId="{7DF328E4-7DC6-4E2B-A301-26EEABB75AE5}"/>
          </ac:spMkLst>
        </pc:spChg>
        <pc:picChg chg="mod modCrop">
          <ac:chgData name="JohHyunChul" userId="a1f3561d-5cf2-4159-9fa8-a5f038663426" providerId="ADAL" clId="{FEB3D03A-03BA-4486-AC41-16BE2A951826}" dt="2024-10-09T15:29:13.288" v="302" actId="732"/>
          <ac:picMkLst>
            <pc:docMk/>
            <pc:sldMk cId="3562295923" sldId="673"/>
            <ac:picMk id="5" creationId="{4D041F53-B13A-414D-9975-B0924FFECA16}"/>
          </ac:picMkLst>
        </pc:picChg>
      </pc:sldChg>
      <pc:sldChg chg="addSp delSp modSp mod">
        <pc:chgData name="JohHyunChul" userId="a1f3561d-5cf2-4159-9fa8-a5f038663426" providerId="ADAL" clId="{FEB3D03A-03BA-4486-AC41-16BE2A951826}" dt="2024-10-09T15:30:40.455" v="336" actId="22"/>
        <pc:sldMkLst>
          <pc:docMk/>
          <pc:sldMk cId="771119649" sldId="674"/>
        </pc:sldMkLst>
        <pc:spChg chg="mod">
          <ac:chgData name="JohHyunChul" userId="a1f3561d-5cf2-4159-9fa8-a5f038663426" providerId="ADAL" clId="{FEB3D03A-03BA-4486-AC41-16BE2A951826}" dt="2024-10-09T15:30:12.106" v="303"/>
          <ac:spMkLst>
            <pc:docMk/>
            <pc:sldMk cId="771119649" sldId="674"/>
            <ac:spMk id="2" creationId="{B7A0EC4E-24C7-4F3C-A0D8-18A3DA39C65B}"/>
          </ac:spMkLst>
        </pc:spChg>
        <pc:spChg chg="mod">
          <ac:chgData name="JohHyunChul" userId="a1f3561d-5cf2-4159-9fa8-a5f038663426" providerId="ADAL" clId="{FEB3D03A-03BA-4486-AC41-16BE2A951826}" dt="2024-10-09T15:30:27.550" v="334" actId="20577"/>
          <ac:spMkLst>
            <pc:docMk/>
            <pc:sldMk cId="771119649" sldId="674"/>
            <ac:spMk id="3" creationId="{7DF328E4-7DC6-4E2B-A301-26EEABB75AE5}"/>
          </ac:spMkLst>
        </pc:spChg>
        <pc:picChg chg="del">
          <ac:chgData name="JohHyunChul" userId="a1f3561d-5cf2-4159-9fa8-a5f038663426" providerId="ADAL" clId="{FEB3D03A-03BA-4486-AC41-16BE2A951826}" dt="2024-10-09T15:30:39.522" v="335" actId="478"/>
          <ac:picMkLst>
            <pc:docMk/>
            <pc:sldMk cId="771119649" sldId="674"/>
            <ac:picMk id="5" creationId="{ED3034D2-7EE5-41B1-A90A-9FA40CD92B72}"/>
          </ac:picMkLst>
        </pc:picChg>
        <pc:picChg chg="add">
          <ac:chgData name="JohHyunChul" userId="a1f3561d-5cf2-4159-9fa8-a5f038663426" providerId="ADAL" clId="{FEB3D03A-03BA-4486-AC41-16BE2A951826}" dt="2024-10-09T15:30:40.455" v="336" actId="22"/>
          <ac:picMkLst>
            <pc:docMk/>
            <pc:sldMk cId="771119649" sldId="674"/>
            <ac:picMk id="7" creationId="{85CD28A1-CC93-24D1-6699-BDDFA6C25F42}"/>
          </ac:picMkLst>
        </pc:picChg>
      </pc:sldChg>
      <pc:sldChg chg="addSp delSp modSp mod">
        <pc:chgData name="JohHyunChul" userId="a1f3561d-5cf2-4159-9fa8-a5f038663426" providerId="ADAL" clId="{FEB3D03A-03BA-4486-AC41-16BE2A951826}" dt="2024-10-09T15:33:59.894" v="374" actId="20577"/>
        <pc:sldMkLst>
          <pc:docMk/>
          <pc:sldMk cId="3560811630" sldId="685"/>
        </pc:sldMkLst>
        <pc:spChg chg="mod">
          <ac:chgData name="JohHyunChul" userId="a1f3561d-5cf2-4159-9fa8-a5f038663426" providerId="ADAL" clId="{FEB3D03A-03BA-4486-AC41-16BE2A951826}" dt="2024-10-09T15:31:37.905" v="339"/>
          <ac:spMkLst>
            <pc:docMk/>
            <pc:sldMk cId="3560811630" sldId="685"/>
            <ac:spMk id="2" creationId="{3931ADFE-8237-48B0-B0C6-2E9F916CAB2A}"/>
          </ac:spMkLst>
        </pc:spChg>
        <pc:spChg chg="mod">
          <ac:chgData name="JohHyunChul" userId="a1f3561d-5cf2-4159-9fa8-a5f038663426" providerId="ADAL" clId="{FEB3D03A-03BA-4486-AC41-16BE2A951826}" dt="2024-10-09T15:33:59.894" v="374" actId="20577"/>
          <ac:spMkLst>
            <pc:docMk/>
            <pc:sldMk cId="3560811630" sldId="685"/>
            <ac:spMk id="3" creationId="{0A66C391-B342-4FE6-AD6D-B2155070D545}"/>
          </ac:spMkLst>
        </pc:spChg>
        <pc:picChg chg="add del">
          <ac:chgData name="JohHyunChul" userId="a1f3561d-5cf2-4159-9fa8-a5f038663426" providerId="ADAL" clId="{FEB3D03A-03BA-4486-AC41-16BE2A951826}" dt="2024-10-09T15:31:32.461" v="338" actId="22"/>
          <ac:picMkLst>
            <pc:docMk/>
            <pc:sldMk cId="3560811630" sldId="685"/>
            <ac:picMk id="6" creationId="{134F4E85-3E80-1237-42CB-E84926AABFCE}"/>
          </ac:picMkLst>
        </pc:picChg>
      </pc:sldChg>
      <pc:sldChg chg="addSp delSp modSp mod">
        <pc:chgData name="JohHyunChul" userId="a1f3561d-5cf2-4159-9fa8-a5f038663426" providerId="ADAL" clId="{FEB3D03A-03BA-4486-AC41-16BE2A951826}" dt="2024-10-09T15:35:06.595" v="402" actId="1076"/>
        <pc:sldMkLst>
          <pc:docMk/>
          <pc:sldMk cId="2707640055" sldId="686"/>
        </pc:sldMkLst>
        <pc:spChg chg="mod">
          <ac:chgData name="JohHyunChul" userId="a1f3561d-5cf2-4159-9fa8-a5f038663426" providerId="ADAL" clId="{FEB3D03A-03BA-4486-AC41-16BE2A951826}" dt="2024-10-09T15:31:40.557" v="340"/>
          <ac:spMkLst>
            <pc:docMk/>
            <pc:sldMk cId="2707640055" sldId="686"/>
            <ac:spMk id="2" creationId="{3931ADFE-8237-48B0-B0C6-2E9F916CAB2A}"/>
          </ac:spMkLst>
        </pc:spChg>
        <pc:spChg chg="mod">
          <ac:chgData name="JohHyunChul" userId="a1f3561d-5cf2-4159-9fa8-a5f038663426" providerId="ADAL" clId="{FEB3D03A-03BA-4486-AC41-16BE2A951826}" dt="2024-10-09T15:34:45.523" v="398" actId="20577"/>
          <ac:spMkLst>
            <pc:docMk/>
            <pc:sldMk cId="2707640055" sldId="686"/>
            <ac:spMk id="5" creationId="{E253A132-7872-497A-ABBB-E2BDE9C19B05}"/>
          </ac:spMkLst>
        </pc:spChg>
        <pc:picChg chg="add mod">
          <ac:chgData name="JohHyunChul" userId="a1f3561d-5cf2-4159-9fa8-a5f038663426" providerId="ADAL" clId="{FEB3D03A-03BA-4486-AC41-16BE2A951826}" dt="2024-10-09T15:35:06.595" v="402" actId="1076"/>
          <ac:picMkLst>
            <pc:docMk/>
            <pc:sldMk cId="2707640055" sldId="686"/>
            <ac:picMk id="6" creationId="{31A94E7D-7771-FDF9-4EA8-18426EEA0202}"/>
          </ac:picMkLst>
        </pc:picChg>
        <pc:picChg chg="del mod modCrop">
          <ac:chgData name="JohHyunChul" userId="a1f3561d-5cf2-4159-9fa8-a5f038663426" providerId="ADAL" clId="{FEB3D03A-03BA-4486-AC41-16BE2A951826}" dt="2024-10-09T15:35:02.143" v="399" actId="478"/>
          <ac:picMkLst>
            <pc:docMk/>
            <pc:sldMk cId="2707640055" sldId="686"/>
            <ac:picMk id="7" creationId="{E2641C2E-8856-4284-8E51-37279E3F3CAA}"/>
          </ac:picMkLst>
        </pc:picChg>
      </pc:sldChg>
      <pc:sldChg chg="addSp delSp modSp mod">
        <pc:chgData name="JohHyunChul" userId="a1f3561d-5cf2-4159-9fa8-a5f038663426" providerId="ADAL" clId="{FEB3D03A-03BA-4486-AC41-16BE2A951826}" dt="2024-10-09T15:36:28.258" v="435" actId="1076"/>
        <pc:sldMkLst>
          <pc:docMk/>
          <pc:sldMk cId="91252109" sldId="687"/>
        </pc:sldMkLst>
        <pc:spChg chg="mod">
          <ac:chgData name="JohHyunChul" userId="a1f3561d-5cf2-4159-9fa8-a5f038663426" providerId="ADAL" clId="{FEB3D03A-03BA-4486-AC41-16BE2A951826}" dt="2024-10-09T15:36:28.258" v="435" actId="1076"/>
          <ac:spMkLst>
            <pc:docMk/>
            <pc:sldMk cId="91252109" sldId="687"/>
            <ac:spMk id="6" creationId="{6D0DE57B-BE45-A6B6-5382-9C4EBC2A1493}"/>
          </ac:spMkLst>
        </pc:spChg>
        <pc:picChg chg="del">
          <ac:chgData name="JohHyunChul" userId="a1f3561d-5cf2-4159-9fa8-a5f038663426" providerId="ADAL" clId="{FEB3D03A-03BA-4486-AC41-16BE2A951826}" dt="2024-10-09T15:36:08.354" v="403" actId="478"/>
          <ac:picMkLst>
            <pc:docMk/>
            <pc:sldMk cId="91252109" sldId="687"/>
            <ac:picMk id="5" creationId="{E67DE01A-ADAF-4AA6-BE88-923845F486B5}"/>
          </ac:picMkLst>
        </pc:picChg>
        <pc:picChg chg="add">
          <ac:chgData name="JohHyunChul" userId="a1f3561d-5cf2-4159-9fa8-a5f038663426" providerId="ADAL" clId="{FEB3D03A-03BA-4486-AC41-16BE2A951826}" dt="2024-10-09T15:36:09.701" v="404" actId="22"/>
          <ac:picMkLst>
            <pc:docMk/>
            <pc:sldMk cId="91252109" sldId="687"/>
            <ac:picMk id="7" creationId="{259B38AE-BDE2-A2C9-384D-B4803874CB69}"/>
          </ac:picMkLst>
        </pc:picChg>
      </pc:sldChg>
      <pc:sldChg chg="addSp delSp modSp mod">
        <pc:chgData name="JohHyunChul" userId="a1f3561d-5cf2-4159-9fa8-a5f038663426" providerId="ADAL" clId="{FEB3D03A-03BA-4486-AC41-16BE2A951826}" dt="2024-10-09T15:46:09.439" v="486" actId="20577"/>
        <pc:sldMkLst>
          <pc:docMk/>
          <pc:sldMk cId="222225127" sldId="696"/>
        </pc:sldMkLst>
        <pc:spChg chg="mod">
          <ac:chgData name="JohHyunChul" userId="a1f3561d-5cf2-4159-9fa8-a5f038663426" providerId="ADAL" clId="{FEB3D03A-03BA-4486-AC41-16BE2A951826}" dt="2024-10-09T15:45:52.338" v="447" actId="20577"/>
          <ac:spMkLst>
            <pc:docMk/>
            <pc:sldMk cId="222225127" sldId="696"/>
            <ac:spMk id="2" creationId="{1EBDB92A-93ED-4C0F-A844-C4326F64CD81}"/>
          </ac:spMkLst>
        </pc:spChg>
        <pc:spChg chg="mod">
          <ac:chgData name="JohHyunChul" userId="a1f3561d-5cf2-4159-9fa8-a5f038663426" providerId="ADAL" clId="{FEB3D03A-03BA-4486-AC41-16BE2A951826}" dt="2024-10-09T15:46:09.439" v="486" actId="20577"/>
          <ac:spMkLst>
            <pc:docMk/>
            <pc:sldMk cId="222225127" sldId="696"/>
            <ac:spMk id="3" creationId="{F26FBC09-CE02-42A6-B1EF-120D14E267D9}"/>
          </ac:spMkLst>
        </pc:spChg>
        <pc:picChg chg="del">
          <ac:chgData name="JohHyunChul" userId="a1f3561d-5cf2-4159-9fa8-a5f038663426" providerId="ADAL" clId="{FEB3D03A-03BA-4486-AC41-16BE2A951826}" dt="2024-10-09T15:45:39.738" v="438" actId="478"/>
          <ac:picMkLst>
            <pc:docMk/>
            <pc:sldMk cId="222225127" sldId="696"/>
            <ac:picMk id="5" creationId="{70A87923-EF63-4ADA-BB24-B81E726ADA4F}"/>
          </ac:picMkLst>
        </pc:picChg>
        <pc:picChg chg="add mod">
          <ac:chgData name="JohHyunChul" userId="a1f3561d-5cf2-4159-9fa8-a5f038663426" providerId="ADAL" clId="{FEB3D03A-03BA-4486-AC41-16BE2A951826}" dt="2024-10-09T15:45:42.119" v="439" actId="1076"/>
          <ac:picMkLst>
            <pc:docMk/>
            <pc:sldMk cId="222225127" sldId="696"/>
            <ac:picMk id="8" creationId="{DC7981B1-3215-470A-29F4-1BA12C320758}"/>
          </ac:picMkLst>
        </pc:picChg>
      </pc:sldChg>
      <pc:sldChg chg="modSp mod">
        <pc:chgData name="JohHyunChul" userId="a1f3561d-5cf2-4159-9fa8-a5f038663426" providerId="ADAL" clId="{FEB3D03A-03BA-4486-AC41-16BE2A951826}" dt="2024-10-09T15:46:35.058" v="496" actId="20577"/>
        <pc:sldMkLst>
          <pc:docMk/>
          <pc:sldMk cId="4269932113" sldId="697"/>
        </pc:sldMkLst>
        <pc:spChg chg="mod">
          <ac:chgData name="JohHyunChul" userId="a1f3561d-5cf2-4159-9fa8-a5f038663426" providerId="ADAL" clId="{FEB3D03A-03BA-4486-AC41-16BE2A951826}" dt="2024-10-09T15:46:35.058" v="496" actId="20577"/>
          <ac:spMkLst>
            <pc:docMk/>
            <pc:sldMk cId="4269932113" sldId="697"/>
            <ac:spMk id="2" creationId="{1EBDB92A-93ED-4C0F-A844-C4326F64CD81}"/>
          </ac:spMkLst>
        </pc:spChg>
        <pc:spChg chg="mod">
          <ac:chgData name="JohHyunChul" userId="a1f3561d-5cf2-4159-9fa8-a5f038663426" providerId="ADAL" clId="{FEB3D03A-03BA-4486-AC41-16BE2A951826}" dt="2024-10-09T15:46:32.170" v="488" actId="15"/>
          <ac:spMkLst>
            <pc:docMk/>
            <pc:sldMk cId="4269932113" sldId="697"/>
            <ac:spMk id="3" creationId="{F26FBC09-CE02-42A6-B1EF-120D14E267D9}"/>
          </ac:spMkLst>
        </pc:spChg>
      </pc:sldChg>
      <pc:sldChg chg="addSp delSp modSp mod">
        <pc:chgData name="JohHyunChul" userId="a1f3561d-5cf2-4159-9fa8-a5f038663426" providerId="ADAL" clId="{FEB3D03A-03BA-4486-AC41-16BE2A951826}" dt="2024-10-09T15:48:27.210" v="503" actId="15"/>
        <pc:sldMkLst>
          <pc:docMk/>
          <pc:sldMk cId="4097786560" sldId="698"/>
        </pc:sldMkLst>
        <pc:spChg chg="mod">
          <ac:chgData name="JohHyunChul" userId="a1f3561d-5cf2-4159-9fa8-a5f038663426" providerId="ADAL" clId="{FEB3D03A-03BA-4486-AC41-16BE2A951826}" dt="2024-10-09T15:48:27.210" v="503" actId="15"/>
          <ac:spMkLst>
            <pc:docMk/>
            <pc:sldMk cId="4097786560" sldId="698"/>
            <ac:spMk id="3" creationId="{F26FBC09-CE02-42A6-B1EF-120D14E267D9}"/>
          </ac:spMkLst>
        </pc:spChg>
        <pc:picChg chg="del">
          <ac:chgData name="JohHyunChul" userId="a1f3561d-5cf2-4159-9fa8-a5f038663426" providerId="ADAL" clId="{FEB3D03A-03BA-4486-AC41-16BE2A951826}" dt="2024-10-09T15:47:49.487" v="497" actId="478"/>
          <ac:picMkLst>
            <pc:docMk/>
            <pc:sldMk cId="4097786560" sldId="698"/>
            <ac:picMk id="5" creationId="{25AA00A9-88CB-438C-8A8A-B140E320BF9D}"/>
          </ac:picMkLst>
        </pc:picChg>
        <pc:picChg chg="add mod">
          <ac:chgData name="JohHyunChul" userId="a1f3561d-5cf2-4159-9fa8-a5f038663426" providerId="ADAL" clId="{FEB3D03A-03BA-4486-AC41-16BE2A951826}" dt="2024-10-09T15:47:52.715" v="499" actId="1076"/>
          <ac:picMkLst>
            <pc:docMk/>
            <pc:sldMk cId="4097786560" sldId="698"/>
            <ac:picMk id="6" creationId="{196394E0-3ECA-BAD4-9476-DAC7E294935D}"/>
          </ac:picMkLst>
        </pc:picChg>
      </pc:sldChg>
      <pc:sldChg chg="addSp modSp mod">
        <pc:chgData name="JohHyunChul" userId="a1f3561d-5cf2-4159-9fa8-a5f038663426" providerId="ADAL" clId="{FEB3D03A-03BA-4486-AC41-16BE2A951826}" dt="2024-10-10T07:25:30.342" v="874" actId="1076"/>
        <pc:sldMkLst>
          <pc:docMk/>
          <pc:sldMk cId="2698799297" sldId="700"/>
        </pc:sldMkLst>
        <pc:spChg chg="mod">
          <ac:chgData name="JohHyunChul" userId="a1f3561d-5cf2-4159-9fa8-a5f038663426" providerId="ADAL" clId="{FEB3D03A-03BA-4486-AC41-16BE2A951826}" dt="2024-10-09T15:50:05.088" v="541" actId="20577"/>
          <ac:spMkLst>
            <pc:docMk/>
            <pc:sldMk cId="2698799297" sldId="700"/>
            <ac:spMk id="2" creationId="{1EBDB92A-93ED-4C0F-A844-C4326F64CD81}"/>
          </ac:spMkLst>
        </pc:spChg>
        <pc:spChg chg="mod">
          <ac:chgData name="JohHyunChul" userId="a1f3561d-5cf2-4159-9fa8-a5f038663426" providerId="ADAL" clId="{FEB3D03A-03BA-4486-AC41-16BE2A951826}" dt="2024-10-09T15:50:53.991" v="555" actId="20577"/>
          <ac:spMkLst>
            <pc:docMk/>
            <pc:sldMk cId="2698799297" sldId="700"/>
            <ac:spMk id="3" creationId="{F26FBC09-CE02-42A6-B1EF-120D14E267D9}"/>
          </ac:spMkLst>
        </pc:spChg>
        <pc:picChg chg="add mod modCrop">
          <ac:chgData name="JohHyunChul" userId="a1f3561d-5cf2-4159-9fa8-a5f038663426" providerId="ADAL" clId="{FEB3D03A-03BA-4486-AC41-16BE2A951826}" dt="2024-10-10T07:25:30.342" v="874" actId="1076"/>
          <ac:picMkLst>
            <pc:docMk/>
            <pc:sldMk cId="2698799297" sldId="700"/>
            <ac:picMk id="6" creationId="{C0E1E576-DBE9-426D-118E-38BCDD590BF0}"/>
          </ac:picMkLst>
        </pc:picChg>
      </pc:sldChg>
      <pc:sldChg chg="addSp delSp modSp mod">
        <pc:chgData name="JohHyunChul" userId="a1f3561d-5cf2-4159-9fa8-a5f038663426" providerId="ADAL" clId="{FEB3D03A-03BA-4486-AC41-16BE2A951826}" dt="2024-10-09T15:53:06.289" v="598" actId="58"/>
        <pc:sldMkLst>
          <pc:docMk/>
          <pc:sldMk cId="1905890126" sldId="701"/>
        </pc:sldMkLst>
        <pc:spChg chg="mod">
          <ac:chgData name="JohHyunChul" userId="a1f3561d-5cf2-4159-9fa8-a5f038663426" providerId="ADAL" clId="{FEB3D03A-03BA-4486-AC41-16BE2A951826}" dt="2024-10-09T15:51:28.763" v="583" actId="20577"/>
          <ac:spMkLst>
            <pc:docMk/>
            <pc:sldMk cId="1905890126" sldId="701"/>
            <ac:spMk id="2" creationId="{1EBDB92A-93ED-4C0F-A844-C4326F64CD81}"/>
          </ac:spMkLst>
        </pc:spChg>
        <pc:spChg chg="mod">
          <ac:chgData name="JohHyunChul" userId="a1f3561d-5cf2-4159-9fa8-a5f038663426" providerId="ADAL" clId="{FEB3D03A-03BA-4486-AC41-16BE2A951826}" dt="2024-10-09T15:53:06.289" v="598" actId="58"/>
          <ac:spMkLst>
            <pc:docMk/>
            <pc:sldMk cId="1905890126" sldId="701"/>
            <ac:spMk id="3" creationId="{F26FBC09-CE02-42A6-B1EF-120D14E267D9}"/>
          </ac:spMkLst>
        </pc:spChg>
        <pc:picChg chg="mod modCrop">
          <ac:chgData name="JohHyunChul" userId="a1f3561d-5cf2-4159-9fa8-a5f038663426" providerId="ADAL" clId="{FEB3D03A-03BA-4486-AC41-16BE2A951826}" dt="2024-10-09T15:51:56.412" v="590" actId="1076"/>
          <ac:picMkLst>
            <pc:docMk/>
            <pc:sldMk cId="1905890126" sldId="701"/>
            <ac:picMk id="5" creationId="{28A17134-1633-262B-8E59-6A31EFD27954}"/>
          </ac:picMkLst>
        </pc:picChg>
        <pc:picChg chg="del">
          <ac:chgData name="JohHyunChul" userId="a1f3561d-5cf2-4159-9fa8-a5f038663426" providerId="ADAL" clId="{FEB3D03A-03BA-4486-AC41-16BE2A951826}" dt="2024-10-09T15:51:17.815" v="556" actId="478"/>
          <ac:picMkLst>
            <pc:docMk/>
            <pc:sldMk cId="1905890126" sldId="701"/>
            <ac:picMk id="6" creationId="{94647652-3A22-9E6B-2DD3-7AF23E4E9055}"/>
          </ac:picMkLst>
        </pc:picChg>
        <pc:picChg chg="add mod">
          <ac:chgData name="JohHyunChul" userId="a1f3561d-5cf2-4159-9fa8-a5f038663426" providerId="ADAL" clId="{FEB3D03A-03BA-4486-AC41-16BE2A951826}" dt="2024-10-09T15:51:21.082" v="558" actId="1076"/>
          <ac:picMkLst>
            <pc:docMk/>
            <pc:sldMk cId="1905890126" sldId="701"/>
            <ac:picMk id="7" creationId="{205244A9-8E33-68E3-A77F-B9D0F87992E9}"/>
          </ac:picMkLst>
        </pc:picChg>
      </pc:sldChg>
      <pc:sldChg chg="del">
        <pc:chgData name="JohHyunChul" userId="a1f3561d-5cf2-4159-9fa8-a5f038663426" providerId="ADAL" clId="{FEB3D03A-03BA-4486-AC41-16BE2A951826}" dt="2024-10-09T15:58:32.409" v="662" actId="47"/>
        <pc:sldMkLst>
          <pc:docMk/>
          <pc:sldMk cId="2062131984" sldId="702"/>
        </pc:sldMkLst>
      </pc:sldChg>
      <pc:sldChg chg="del">
        <pc:chgData name="JohHyunChul" userId="a1f3561d-5cf2-4159-9fa8-a5f038663426" providerId="ADAL" clId="{FEB3D03A-03BA-4486-AC41-16BE2A951826}" dt="2024-10-09T16:06:02.916" v="839" actId="47"/>
        <pc:sldMkLst>
          <pc:docMk/>
          <pc:sldMk cId="3837214352" sldId="703"/>
        </pc:sldMkLst>
      </pc:sldChg>
      <pc:sldChg chg="addSp delSp modSp mod">
        <pc:chgData name="JohHyunChul" userId="a1f3561d-5cf2-4159-9fa8-a5f038663426" providerId="ADAL" clId="{FEB3D03A-03BA-4486-AC41-16BE2A951826}" dt="2024-10-09T15:56:07.069" v="643" actId="20577"/>
        <pc:sldMkLst>
          <pc:docMk/>
          <pc:sldMk cId="1730685349" sldId="704"/>
        </pc:sldMkLst>
        <pc:spChg chg="mod">
          <ac:chgData name="JohHyunChul" userId="a1f3561d-5cf2-4159-9fa8-a5f038663426" providerId="ADAL" clId="{FEB3D03A-03BA-4486-AC41-16BE2A951826}" dt="2024-10-09T15:55:48.282" v="601" actId="26606"/>
          <ac:spMkLst>
            <pc:docMk/>
            <pc:sldMk cId="1730685349" sldId="704"/>
            <ac:spMk id="4" creationId="{FC1FC2D0-8AD5-4032-B483-610F568EE6B2}"/>
          </ac:spMkLst>
        </pc:spChg>
        <pc:spChg chg="add mod">
          <ac:chgData name="JohHyunChul" userId="a1f3561d-5cf2-4159-9fa8-a5f038663426" providerId="ADAL" clId="{FEB3D03A-03BA-4486-AC41-16BE2A951826}" dt="2024-10-09T15:56:07.069" v="643" actId="20577"/>
          <ac:spMkLst>
            <pc:docMk/>
            <pc:sldMk cId="1730685349" sldId="704"/>
            <ac:spMk id="11" creationId="{661E948A-7189-27A2-5FC2-A50AEEDB0664}"/>
          </ac:spMkLst>
        </pc:spChg>
        <pc:picChg chg="del">
          <ac:chgData name="JohHyunChul" userId="a1f3561d-5cf2-4159-9fa8-a5f038663426" providerId="ADAL" clId="{FEB3D03A-03BA-4486-AC41-16BE2A951826}" dt="2024-10-09T15:55:43.519" v="599" actId="478"/>
          <ac:picMkLst>
            <pc:docMk/>
            <pc:sldMk cId="1730685349" sldId="704"/>
            <ac:picMk id="2" creationId="{0432DA2B-8052-41C5-BEEA-244A4BBEA339}"/>
          </ac:picMkLst>
        </pc:picChg>
        <pc:picChg chg="add mod ord">
          <ac:chgData name="JohHyunChul" userId="a1f3561d-5cf2-4159-9fa8-a5f038663426" providerId="ADAL" clId="{FEB3D03A-03BA-4486-AC41-16BE2A951826}" dt="2024-10-09T15:55:48.282" v="601" actId="26606"/>
          <ac:picMkLst>
            <pc:docMk/>
            <pc:sldMk cId="1730685349" sldId="704"/>
            <ac:picMk id="6" creationId="{91B6CAB9-EE19-B9DB-BB20-6A9FC06E2D94}"/>
          </ac:picMkLst>
        </pc:picChg>
      </pc:sldChg>
      <pc:sldChg chg="del">
        <pc:chgData name="JohHyunChul" userId="a1f3561d-5cf2-4159-9fa8-a5f038663426" providerId="ADAL" clId="{FEB3D03A-03BA-4486-AC41-16BE2A951826}" dt="2024-10-09T15:58:35.870" v="663" actId="47"/>
        <pc:sldMkLst>
          <pc:docMk/>
          <pc:sldMk cId="1783147877" sldId="705"/>
        </pc:sldMkLst>
      </pc:sldChg>
      <pc:sldChg chg="del">
        <pc:chgData name="JohHyunChul" userId="a1f3561d-5cf2-4159-9fa8-a5f038663426" providerId="ADAL" clId="{FEB3D03A-03BA-4486-AC41-16BE2A951826}" dt="2024-10-09T15:58:39.039" v="664" actId="47"/>
        <pc:sldMkLst>
          <pc:docMk/>
          <pc:sldMk cId="622630243" sldId="706"/>
        </pc:sldMkLst>
      </pc:sldChg>
      <pc:sldChg chg="del">
        <pc:chgData name="JohHyunChul" userId="a1f3561d-5cf2-4159-9fa8-a5f038663426" providerId="ADAL" clId="{FEB3D03A-03BA-4486-AC41-16BE2A951826}" dt="2024-10-09T15:58:41.858" v="665" actId="47"/>
        <pc:sldMkLst>
          <pc:docMk/>
          <pc:sldMk cId="1993954935" sldId="711"/>
        </pc:sldMkLst>
      </pc:sldChg>
      <pc:sldChg chg="del">
        <pc:chgData name="JohHyunChul" userId="a1f3561d-5cf2-4159-9fa8-a5f038663426" providerId="ADAL" clId="{FEB3D03A-03BA-4486-AC41-16BE2A951826}" dt="2024-10-09T15:58:44.081" v="666" actId="47"/>
        <pc:sldMkLst>
          <pc:docMk/>
          <pc:sldMk cId="2914715820" sldId="715"/>
        </pc:sldMkLst>
      </pc:sldChg>
      <pc:sldChg chg="del">
        <pc:chgData name="JohHyunChul" userId="a1f3561d-5cf2-4159-9fa8-a5f038663426" providerId="ADAL" clId="{FEB3D03A-03BA-4486-AC41-16BE2A951826}" dt="2024-10-09T15:58:46.413" v="667" actId="47"/>
        <pc:sldMkLst>
          <pc:docMk/>
          <pc:sldMk cId="3471753562" sldId="716"/>
        </pc:sldMkLst>
      </pc:sldChg>
      <pc:sldChg chg="modSp mod">
        <pc:chgData name="JohHyunChul" userId="a1f3561d-5cf2-4159-9fa8-a5f038663426" providerId="ADAL" clId="{FEB3D03A-03BA-4486-AC41-16BE2A951826}" dt="2024-10-09T16:09:23.369" v="867" actId="6549"/>
        <pc:sldMkLst>
          <pc:docMk/>
          <pc:sldMk cId="4094813915" sldId="718"/>
        </pc:sldMkLst>
        <pc:spChg chg="mod">
          <ac:chgData name="JohHyunChul" userId="a1f3561d-5cf2-4159-9fa8-a5f038663426" providerId="ADAL" clId="{FEB3D03A-03BA-4486-AC41-16BE2A951826}" dt="2024-10-09T16:06:53.832" v="856"/>
          <ac:spMkLst>
            <pc:docMk/>
            <pc:sldMk cId="4094813915" sldId="718"/>
            <ac:spMk id="2" creationId="{1EBDB92A-93ED-4C0F-A844-C4326F64CD81}"/>
          </ac:spMkLst>
        </pc:spChg>
        <pc:spChg chg="mod">
          <ac:chgData name="JohHyunChul" userId="a1f3561d-5cf2-4159-9fa8-a5f038663426" providerId="ADAL" clId="{FEB3D03A-03BA-4486-AC41-16BE2A951826}" dt="2024-10-09T16:09:23.369" v="867" actId="6549"/>
          <ac:spMkLst>
            <pc:docMk/>
            <pc:sldMk cId="4094813915" sldId="718"/>
            <ac:spMk id="3" creationId="{F26FBC09-CE02-42A6-B1EF-120D14E267D9}"/>
          </ac:spMkLst>
        </pc:spChg>
      </pc:sldChg>
      <pc:sldChg chg="modSp mod">
        <pc:chgData name="JohHyunChul" userId="a1f3561d-5cf2-4159-9fa8-a5f038663426" providerId="ADAL" clId="{FEB3D03A-03BA-4486-AC41-16BE2A951826}" dt="2024-10-09T16:08:47.126" v="863" actId="20577"/>
        <pc:sldMkLst>
          <pc:docMk/>
          <pc:sldMk cId="4233514528" sldId="719"/>
        </pc:sldMkLst>
        <pc:spChg chg="mod">
          <ac:chgData name="JohHyunChul" userId="a1f3561d-5cf2-4159-9fa8-a5f038663426" providerId="ADAL" clId="{FEB3D03A-03BA-4486-AC41-16BE2A951826}" dt="2024-10-09T16:06:48.774" v="855" actId="20577"/>
          <ac:spMkLst>
            <pc:docMk/>
            <pc:sldMk cId="4233514528" sldId="719"/>
            <ac:spMk id="2" creationId="{1EBDB92A-93ED-4C0F-A844-C4326F64CD81}"/>
          </ac:spMkLst>
        </pc:spChg>
        <pc:spChg chg="mod">
          <ac:chgData name="JohHyunChul" userId="a1f3561d-5cf2-4159-9fa8-a5f038663426" providerId="ADAL" clId="{FEB3D03A-03BA-4486-AC41-16BE2A951826}" dt="2024-10-09T16:08:47.126" v="863" actId="20577"/>
          <ac:spMkLst>
            <pc:docMk/>
            <pc:sldMk cId="4233514528" sldId="719"/>
            <ac:spMk id="3" creationId="{F26FBC09-CE02-42A6-B1EF-120D14E267D9}"/>
          </ac:spMkLst>
        </pc:spChg>
      </pc:sldChg>
      <pc:sldChg chg="modSp mod">
        <pc:chgData name="JohHyunChul" userId="a1f3561d-5cf2-4159-9fa8-a5f038663426" providerId="ADAL" clId="{FEB3D03A-03BA-4486-AC41-16BE2A951826}" dt="2024-10-09T15:57:21.160" v="647" actId="1076"/>
        <pc:sldMkLst>
          <pc:docMk/>
          <pc:sldMk cId="1959457841" sldId="741"/>
        </pc:sldMkLst>
        <pc:spChg chg="mod">
          <ac:chgData name="JohHyunChul" userId="a1f3561d-5cf2-4159-9fa8-a5f038663426" providerId="ADAL" clId="{FEB3D03A-03BA-4486-AC41-16BE2A951826}" dt="2024-10-09T15:56:35.333" v="644"/>
          <ac:spMkLst>
            <pc:docMk/>
            <pc:sldMk cId="1959457841" sldId="741"/>
            <ac:spMk id="2" creationId="{7FA21E36-B832-AB87-5480-574D32DF888B}"/>
          </ac:spMkLst>
        </pc:spChg>
        <pc:spChg chg="mod">
          <ac:chgData name="JohHyunChul" userId="a1f3561d-5cf2-4159-9fa8-a5f038663426" providerId="ADAL" clId="{FEB3D03A-03BA-4486-AC41-16BE2A951826}" dt="2024-10-09T15:57:21.160" v="647" actId="1076"/>
          <ac:spMkLst>
            <pc:docMk/>
            <pc:sldMk cId="1959457841" sldId="741"/>
            <ac:spMk id="3" creationId="{AE268D02-BDBF-17DB-5853-505B271F26E9}"/>
          </ac:spMkLst>
        </pc:spChg>
      </pc:sldChg>
      <pc:sldChg chg="modSp mod">
        <pc:chgData name="JohHyunChul" userId="a1f3561d-5cf2-4159-9fa8-a5f038663426" providerId="ADAL" clId="{FEB3D03A-03BA-4486-AC41-16BE2A951826}" dt="2024-10-09T16:05:44.186" v="838" actId="20577"/>
        <pc:sldMkLst>
          <pc:docMk/>
          <pc:sldMk cId="3708013763" sldId="743"/>
        </pc:sldMkLst>
        <pc:spChg chg="mod">
          <ac:chgData name="JohHyunChul" userId="a1f3561d-5cf2-4159-9fa8-a5f038663426" providerId="ADAL" clId="{FEB3D03A-03BA-4486-AC41-16BE2A951826}" dt="2024-10-09T16:04:52.375" v="828" actId="20577"/>
          <ac:spMkLst>
            <pc:docMk/>
            <pc:sldMk cId="3708013763" sldId="743"/>
            <ac:spMk id="2" creationId="{C2CBADFD-D07B-86FF-CDC3-A173039B13AD}"/>
          </ac:spMkLst>
        </pc:spChg>
        <pc:spChg chg="mod">
          <ac:chgData name="JohHyunChul" userId="a1f3561d-5cf2-4159-9fa8-a5f038663426" providerId="ADAL" clId="{FEB3D03A-03BA-4486-AC41-16BE2A951826}" dt="2024-10-09T16:05:44.186" v="838" actId="20577"/>
          <ac:spMkLst>
            <pc:docMk/>
            <pc:sldMk cId="3708013763" sldId="743"/>
            <ac:spMk id="3" creationId="{9DC5D2D2-7039-A258-DECC-9D28632C0DDB}"/>
          </ac:spMkLst>
        </pc:spChg>
      </pc:sldChg>
      <pc:sldChg chg="modSp mod">
        <pc:chgData name="JohHyunChul" userId="a1f3561d-5cf2-4159-9fa8-a5f038663426" providerId="ADAL" clId="{FEB3D03A-03BA-4486-AC41-16BE2A951826}" dt="2024-10-09T16:04:30.967" v="785" actId="20577"/>
        <pc:sldMkLst>
          <pc:docMk/>
          <pc:sldMk cId="3230756605" sldId="745"/>
        </pc:sldMkLst>
        <pc:spChg chg="mod">
          <ac:chgData name="JohHyunChul" userId="a1f3561d-5cf2-4159-9fa8-a5f038663426" providerId="ADAL" clId="{FEB3D03A-03BA-4486-AC41-16BE2A951826}" dt="2024-10-09T15:58:18.231" v="661" actId="20577"/>
          <ac:spMkLst>
            <pc:docMk/>
            <pc:sldMk cId="3230756605" sldId="745"/>
            <ac:spMk id="2" creationId="{C2CBADFD-D07B-86FF-CDC3-A173039B13AD}"/>
          </ac:spMkLst>
        </pc:spChg>
        <pc:spChg chg="mod">
          <ac:chgData name="JohHyunChul" userId="a1f3561d-5cf2-4159-9fa8-a5f038663426" providerId="ADAL" clId="{FEB3D03A-03BA-4486-AC41-16BE2A951826}" dt="2024-10-09T16:04:30.967" v="785" actId="20577"/>
          <ac:spMkLst>
            <pc:docMk/>
            <pc:sldMk cId="3230756605" sldId="745"/>
            <ac:spMk id="3" creationId="{9DC5D2D2-7039-A258-DECC-9D28632C0DDB}"/>
          </ac:spMkLst>
        </pc:spChg>
      </pc:sldChg>
    </pc:docChg>
  </pc:docChgLst>
  <pc:docChgLst>
    <pc:chgData name="JohHyunChul" userId="a1f3561d-5cf2-4159-9fa8-a5f038663426" providerId="ADAL" clId="{112A80C7-909E-4936-8A12-A17CDB88D71A}"/>
    <pc:docChg chg="undo custSel addSld delSld modSld sldOrd modMainMaster">
      <pc:chgData name="JohHyunChul" userId="a1f3561d-5cf2-4159-9fa8-a5f038663426" providerId="ADAL" clId="{112A80C7-909E-4936-8A12-A17CDB88D71A}" dt="2024-10-08T00:51:42.366" v="1019"/>
      <pc:docMkLst>
        <pc:docMk/>
      </pc:docMkLst>
      <pc:sldChg chg="modSp mod">
        <pc:chgData name="JohHyunChul" userId="a1f3561d-5cf2-4159-9fa8-a5f038663426" providerId="ADAL" clId="{112A80C7-909E-4936-8A12-A17CDB88D71A}" dt="2024-10-08T00:51:42.366" v="1019"/>
        <pc:sldMkLst>
          <pc:docMk/>
          <pc:sldMk cId="0" sldId="650"/>
        </pc:sldMkLst>
        <pc:spChg chg="mod">
          <ac:chgData name="JohHyunChul" userId="a1f3561d-5cf2-4159-9fa8-a5f038663426" providerId="ADAL" clId="{112A80C7-909E-4936-8A12-A17CDB88D71A}" dt="2024-10-08T00:51:42.366" v="1019"/>
          <ac:spMkLst>
            <pc:docMk/>
            <pc:sldMk cId="0" sldId="650"/>
            <ac:spMk id="2051" creationId="{00000000-0000-0000-0000-000000000000}"/>
          </ac:spMkLst>
        </pc:spChg>
        <pc:spChg chg="mod">
          <ac:chgData name="JohHyunChul" userId="a1f3561d-5cf2-4159-9fa8-a5f038663426" providerId="ADAL" clId="{112A80C7-909E-4936-8A12-A17CDB88D71A}" dt="2024-10-06T14:21:21.696" v="1018" actId="20577"/>
          <ac:spMkLst>
            <pc:docMk/>
            <pc:sldMk cId="0" sldId="650"/>
            <ac:spMk id="920580" creationId="{00000000-0000-0000-0000-000000000000}"/>
          </ac:spMkLst>
        </pc:spChg>
      </pc:sldChg>
      <pc:sldChg chg="modSp add del mod">
        <pc:chgData name="JohHyunChul" userId="a1f3561d-5cf2-4159-9fa8-a5f038663426" providerId="ADAL" clId="{112A80C7-909E-4936-8A12-A17CDB88D71A}" dt="2024-10-06T11:20:16.821" v="347" actId="2696"/>
        <pc:sldMkLst>
          <pc:docMk/>
          <pc:sldMk cId="0" sldId="651"/>
        </pc:sldMkLst>
        <pc:spChg chg="mod">
          <ac:chgData name="JohHyunChul" userId="a1f3561d-5cf2-4159-9fa8-a5f038663426" providerId="ADAL" clId="{112A80C7-909E-4936-8A12-A17CDB88D71A}" dt="2024-10-06T11:19:48.139" v="346"/>
          <ac:spMkLst>
            <pc:docMk/>
            <pc:sldMk cId="0" sldId="651"/>
            <ac:spMk id="3076" creationId="{00000000-0000-0000-0000-000000000000}"/>
          </ac:spMkLst>
        </pc:spChg>
      </pc:sldChg>
      <pc:sldChg chg="modSp add mod">
        <pc:chgData name="JohHyunChul" userId="a1f3561d-5cf2-4159-9fa8-a5f038663426" providerId="ADAL" clId="{112A80C7-909E-4936-8A12-A17CDB88D71A}" dt="2024-10-06T14:08:19.392" v="967" actId="6549"/>
        <pc:sldMkLst>
          <pc:docMk/>
          <pc:sldMk cId="3180808046" sldId="651"/>
        </pc:sldMkLst>
        <pc:spChg chg="mod">
          <ac:chgData name="JohHyunChul" userId="a1f3561d-5cf2-4159-9fa8-a5f038663426" providerId="ADAL" clId="{112A80C7-909E-4936-8A12-A17CDB88D71A}" dt="2024-10-06T14:08:19.392" v="967" actId="6549"/>
          <ac:spMkLst>
            <pc:docMk/>
            <pc:sldMk cId="3180808046" sldId="651"/>
            <ac:spMk id="3076" creationId="{00000000-0000-0000-0000-000000000000}"/>
          </ac:spMkLst>
        </pc:spChg>
      </pc:sldChg>
      <pc:sldChg chg="add">
        <pc:chgData name="JohHyunChul" userId="a1f3561d-5cf2-4159-9fa8-a5f038663426" providerId="ADAL" clId="{112A80C7-909E-4936-8A12-A17CDB88D71A}" dt="2024-10-06T10:52:51.253" v="0"/>
        <pc:sldMkLst>
          <pc:docMk/>
          <pc:sldMk cId="2946981935" sldId="664"/>
        </pc:sldMkLst>
      </pc:sldChg>
      <pc:sldChg chg="modSp add mod">
        <pc:chgData name="JohHyunChul" userId="a1f3561d-5cf2-4159-9fa8-a5f038663426" providerId="ADAL" clId="{112A80C7-909E-4936-8A12-A17CDB88D71A}" dt="2024-10-06T10:54:21.404" v="6" actId="1076"/>
        <pc:sldMkLst>
          <pc:docMk/>
          <pc:sldMk cId="3218587541" sldId="665"/>
        </pc:sldMkLst>
        <pc:picChg chg="mod modCrop">
          <ac:chgData name="JohHyunChul" userId="a1f3561d-5cf2-4159-9fa8-a5f038663426" providerId="ADAL" clId="{112A80C7-909E-4936-8A12-A17CDB88D71A}" dt="2024-10-06T10:54:21.404" v="6" actId="1076"/>
          <ac:picMkLst>
            <pc:docMk/>
            <pc:sldMk cId="3218587541" sldId="665"/>
            <ac:picMk id="5" creationId="{668B0B4F-8C03-4633-8D96-1B21F9CBDB0F}"/>
          </ac:picMkLst>
        </pc:picChg>
      </pc:sldChg>
      <pc:sldChg chg="modSp add mod">
        <pc:chgData name="JohHyunChul" userId="a1f3561d-5cf2-4159-9fa8-a5f038663426" providerId="ADAL" clId="{112A80C7-909E-4936-8A12-A17CDB88D71A}" dt="2024-10-06T10:54:39.999" v="7" actId="732"/>
        <pc:sldMkLst>
          <pc:docMk/>
          <pc:sldMk cId="4247121731" sldId="666"/>
        </pc:sldMkLst>
        <pc:picChg chg="mod modCrop">
          <ac:chgData name="JohHyunChul" userId="a1f3561d-5cf2-4159-9fa8-a5f038663426" providerId="ADAL" clId="{112A80C7-909E-4936-8A12-A17CDB88D71A}" dt="2024-10-06T10:54:39.999" v="7" actId="732"/>
          <ac:picMkLst>
            <pc:docMk/>
            <pc:sldMk cId="4247121731" sldId="666"/>
            <ac:picMk id="5" creationId="{62F8D034-87C3-4A2C-B4B0-3C08296BE273}"/>
          </ac:picMkLst>
        </pc:picChg>
      </pc:sldChg>
      <pc:sldChg chg="addSp delSp modSp add mod">
        <pc:chgData name="JohHyunChul" userId="a1f3561d-5cf2-4159-9fa8-a5f038663426" providerId="ADAL" clId="{112A80C7-909E-4936-8A12-A17CDB88D71A}" dt="2024-10-06T10:57:15.202" v="56" actId="20577"/>
        <pc:sldMkLst>
          <pc:docMk/>
          <pc:sldMk cId="689542611" sldId="667"/>
        </pc:sldMkLst>
        <pc:spChg chg="add del">
          <ac:chgData name="JohHyunChul" userId="a1f3561d-5cf2-4159-9fa8-a5f038663426" providerId="ADAL" clId="{112A80C7-909E-4936-8A12-A17CDB88D71A}" dt="2024-10-06T10:56:17.739" v="9" actId="22"/>
          <ac:spMkLst>
            <pc:docMk/>
            <pc:sldMk cId="689542611" sldId="667"/>
            <ac:spMk id="6" creationId="{FCC5C2D5-9699-E155-B521-6C4BB4DE6614}"/>
          </ac:spMkLst>
        </pc:spChg>
        <pc:spChg chg="add del">
          <ac:chgData name="JohHyunChul" userId="a1f3561d-5cf2-4159-9fa8-a5f038663426" providerId="ADAL" clId="{112A80C7-909E-4936-8A12-A17CDB88D71A}" dt="2024-10-06T10:56:22.489" v="11" actId="22"/>
          <ac:spMkLst>
            <pc:docMk/>
            <pc:sldMk cId="689542611" sldId="667"/>
            <ac:spMk id="8" creationId="{E0E7A7E0-1882-8EDE-F232-D4957CDFD900}"/>
          </ac:spMkLst>
        </pc:spChg>
        <pc:spChg chg="add mod">
          <ac:chgData name="JohHyunChul" userId="a1f3561d-5cf2-4159-9fa8-a5f038663426" providerId="ADAL" clId="{112A80C7-909E-4936-8A12-A17CDB88D71A}" dt="2024-10-06T10:57:15.202" v="56" actId="20577"/>
          <ac:spMkLst>
            <pc:docMk/>
            <pc:sldMk cId="689542611" sldId="667"/>
            <ac:spMk id="10" creationId="{1986621B-4100-6E52-CE01-E5663049A61C}"/>
          </ac:spMkLst>
        </pc:spChg>
      </pc:sldChg>
      <pc:sldChg chg="add">
        <pc:chgData name="JohHyunChul" userId="a1f3561d-5cf2-4159-9fa8-a5f038663426" providerId="ADAL" clId="{112A80C7-909E-4936-8A12-A17CDB88D71A}" dt="2024-10-06T10:52:51.253" v="0"/>
        <pc:sldMkLst>
          <pc:docMk/>
          <pc:sldMk cId="4247296048" sldId="668"/>
        </pc:sldMkLst>
      </pc:sldChg>
      <pc:sldChg chg="modSp add mod">
        <pc:chgData name="JohHyunChul" userId="a1f3561d-5cf2-4159-9fa8-a5f038663426" providerId="ADAL" clId="{112A80C7-909E-4936-8A12-A17CDB88D71A}" dt="2024-10-06T10:57:47.233" v="58" actId="1076"/>
        <pc:sldMkLst>
          <pc:docMk/>
          <pc:sldMk cId="2025288854" sldId="669"/>
        </pc:sldMkLst>
        <pc:picChg chg="mod modCrop">
          <ac:chgData name="JohHyunChul" userId="a1f3561d-5cf2-4159-9fa8-a5f038663426" providerId="ADAL" clId="{112A80C7-909E-4936-8A12-A17CDB88D71A}" dt="2024-10-06T10:57:47.233" v="58" actId="1076"/>
          <ac:picMkLst>
            <pc:docMk/>
            <pc:sldMk cId="2025288854" sldId="669"/>
            <ac:picMk id="2" creationId="{1D5E0A63-B7E1-4434-8198-CB4C39A911BB}"/>
          </ac:picMkLst>
        </pc:picChg>
      </pc:sldChg>
      <pc:sldChg chg="modSp add mod">
        <pc:chgData name="JohHyunChul" userId="a1f3561d-5cf2-4159-9fa8-a5f038663426" providerId="ADAL" clId="{112A80C7-909E-4936-8A12-A17CDB88D71A}" dt="2024-10-06T10:58:29.880" v="60" actId="1076"/>
        <pc:sldMkLst>
          <pc:docMk/>
          <pc:sldMk cId="2476353401" sldId="670"/>
        </pc:sldMkLst>
        <pc:picChg chg="mod modCrop">
          <ac:chgData name="JohHyunChul" userId="a1f3561d-5cf2-4159-9fa8-a5f038663426" providerId="ADAL" clId="{112A80C7-909E-4936-8A12-A17CDB88D71A}" dt="2024-10-06T10:58:29.880" v="60" actId="1076"/>
          <ac:picMkLst>
            <pc:docMk/>
            <pc:sldMk cId="2476353401" sldId="670"/>
            <ac:picMk id="2" creationId="{9ACB023E-7008-4DD0-A351-8BE47D73D8C1}"/>
          </ac:picMkLst>
        </pc:picChg>
      </pc:sldChg>
      <pc:sldChg chg="addSp modSp add mod">
        <pc:chgData name="JohHyunChul" userId="a1f3561d-5cf2-4159-9fa8-a5f038663426" providerId="ADAL" clId="{112A80C7-909E-4936-8A12-A17CDB88D71A}" dt="2024-10-06T11:03:30.744" v="232" actId="20577"/>
        <pc:sldMkLst>
          <pc:docMk/>
          <pc:sldMk cId="2338934494" sldId="671"/>
        </pc:sldMkLst>
        <pc:spChg chg="mod">
          <ac:chgData name="JohHyunChul" userId="a1f3561d-5cf2-4159-9fa8-a5f038663426" providerId="ADAL" clId="{112A80C7-909E-4936-8A12-A17CDB88D71A}" dt="2024-10-06T11:03:30.744" v="232" actId="20577"/>
          <ac:spMkLst>
            <pc:docMk/>
            <pc:sldMk cId="2338934494" sldId="671"/>
            <ac:spMk id="3" creationId="{7DF328E4-7DC6-4E2B-A301-26EEABB75AE5}"/>
          </ac:spMkLst>
        </pc:spChg>
        <pc:spChg chg="add mod">
          <ac:chgData name="JohHyunChul" userId="a1f3561d-5cf2-4159-9fa8-a5f038663426" providerId="ADAL" clId="{112A80C7-909E-4936-8A12-A17CDB88D71A}" dt="2024-10-06T11:00:58.456" v="155" actId="1076"/>
          <ac:spMkLst>
            <pc:docMk/>
            <pc:sldMk cId="2338934494" sldId="671"/>
            <ac:spMk id="7" creationId="{1A4531E7-3B4C-C248-AFB5-DC984305F89C}"/>
          </ac:spMkLst>
        </pc:spChg>
        <pc:picChg chg="mod modCrop">
          <ac:chgData name="JohHyunChul" userId="a1f3561d-5cf2-4159-9fa8-a5f038663426" providerId="ADAL" clId="{112A80C7-909E-4936-8A12-A17CDB88D71A}" dt="2024-10-06T11:02:38.697" v="196" actId="1076"/>
          <ac:picMkLst>
            <pc:docMk/>
            <pc:sldMk cId="2338934494" sldId="671"/>
            <ac:picMk id="5" creationId="{60E60D3A-B051-4402-BB1C-91C999255113}"/>
          </ac:picMkLst>
        </pc:picChg>
      </pc:sldChg>
      <pc:sldChg chg="modSp add del mod">
        <pc:chgData name="JohHyunChul" userId="a1f3561d-5cf2-4159-9fa8-a5f038663426" providerId="ADAL" clId="{112A80C7-909E-4936-8A12-A17CDB88D71A}" dt="2024-10-06T11:30:04.453" v="356" actId="47"/>
        <pc:sldMkLst>
          <pc:docMk/>
          <pc:sldMk cId="473952082" sldId="672"/>
        </pc:sldMkLst>
        <pc:spChg chg="mod">
          <ac:chgData name="JohHyunChul" userId="a1f3561d-5cf2-4159-9fa8-a5f038663426" providerId="ADAL" clId="{112A80C7-909E-4936-8A12-A17CDB88D71A}" dt="2024-10-06T11:04:07.824" v="234" actId="20577"/>
          <ac:spMkLst>
            <pc:docMk/>
            <pc:sldMk cId="473952082" sldId="672"/>
            <ac:spMk id="3" creationId="{7DF328E4-7DC6-4E2B-A301-26EEABB75AE5}"/>
          </ac:spMkLst>
        </pc:spChg>
      </pc:sldChg>
      <pc:sldChg chg="modSp add mod">
        <pc:chgData name="JohHyunChul" userId="a1f3561d-5cf2-4159-9fa8-a5f038663426" providerId="ADAL" clId="{112A80C7-909E-4936-8A12-A17CDB88D71A}" dt="2024-10-06T11:07:31.650" v="249" actId="1076"/>
        <pc:sldMkLst>
          <pc:docMk/>
          <pc:sldMk cId="3562295923" sldId="673"/>
        </pc:sldMkLst>
        <pc:spChg chg="mod">
          <ac:chgData name="JohHyunChul" userId="a1f3561d-5cf2-4159-9fa8-a5f038663426" providerId="ADAL" clId="{112A80C7-909E-4936-8A12-A17CDB88D71A}" dt="2024-10-06T11:07:16.226" v="247" actId="20577"/>
          <ac:spMkLst>
            <pc:docMk/>
            <pc:sldMk cId="3562295923" sldId="673"/>
            <ac:spMk id="3" creationId="{7DF328E4-7DC6-4E2B-A301-26EEABB75AE5}"/>
          </ac:spMkLst>
        </pc:spChg>
        <pc:picChg chg="mod modCrop">
          <ac:chgData name="JohHyunChul" userId="a1f3561d-5cf2-4159-9fa8-a5f038663426" providerId="ADAL" clId="{112A80C7-909E-4936-8A12-A17CDB88D71A}" dt="2024-10-06T11:07:31.650" v="249" actId="1076"/>
          <ac:picMkLst>
            <pc:docMk/>
            <pc:sldMk cId="3562295923" sldId="673"/>
            <ac:picMk id="5" creationId="{4D041F53-B13A-414D-9975-B0924FFECA16}"/>
          </ac:picMkLst>
        </pc:picChg>
      </pc:sldChg>
      <pc:sldChg chg="modSp add mod">
        <pc:chgData name="JohHyunChul" userId="a1f3561d-5cf2-4159-9fa8-a5f038663426" providerId="ADAL" clId="{112A80C7-909E-4936-8A12-A17CDB88D71A}" dt="2024-10-06T11:12:52.881" v="252" actId="1076"/>
        <pc:sldMkLst>
          <pc:docMk/>
          <pc:sldMk cId="771119649" sldId="674"/>
        </pc:sldMkLst>
        <pc:picChg chg="mod modCrop">
          <ac:chgData name="JohHyunChul" userId="a1f3561d-5cf2-4159-9fa8-a5f038663426" providerId="ADAL" clId="{112A80C7-909E-4936-8A12-A17CDB88D71A}" dt="2024-10-06T11:12:52.881" v="252" actId="1076"/>
          <ac:picMkLst>
            <pc:docMk/>
            <pc:sldMk cId="771119649" sldId="674"/>
            <ac:picMk id="5" creationId="{ED3034D2-7EE5-41B1-A90A-9FA40CD92B72}"/>
          </ac:picMkLst>
        </pc:picChg>
      </pc:sldChg>
      <pc:sldChg chg="add del">
        <pc:chgData name="JohHyunChul" userId="a1f3561d-5cf2-4159-9fa8-a5f038663426" providerId="ADAL" clId="{112A80C7-909E-4936-8A12-A17CDB88D71A}" dt="2024-10-06T11:12:39.649" v="250" actId="47"/>
        <pc:sldMkLst>
          <pc:docMk/>
          <pc:sldMk cId="3815559755" sldId="675"/>
        </pc:sldMkLst>
      </pc:sldChg>
      <pc:sldChg chg="add del">
        <pc:chgData name="JohHyunChul" userId="a1f3561d-5cf2-4159-9fa8-a5f038663426" providerId="ADAL" clId="{112A80C7-909E-4936-8A12-A17CDB88D71A}" dt="2024-10-06T11:13:15.723" v="253" actId="47"/>
        <pc:sldMkLst>
          <pc:docMk/>
          <pc:sldMk cId="3391255258" sldId="676"/>
        </pc:sldMkLst>
      </pc:sldChg>
      <pc:sldChg chg="add del">
        <pc:chgData name="JohHyunChul" userId="a1f3561d-5cf2-4159-9fa8-a5f038663426" providerId="ADAL" clId="{112A80C7-909E-4936-8A12-A17CDB88D71A}" dt="2024-10-06T11:13:19.668" v="254" actId="47"/>
        <pc:sldMkLst>
          <pc:docMk/>
          <pc:sldMk cId="3127596968" sldId="677"/>
        </pc:sldMkLst>
      </pc:sldChg>
      <pc:sldChg chg="add del">
        <pc:chgData name="JohHyunChul" userId="a1f3561d-5cf2-4159-9fa8-a5f038663426" providerId="ADAL" clId="{112A80C7-909E-4936-8A12-A17CDB88D71A}" dt="2024-10-06T11:13:28.776" v="256" actId="47"/>
        <pc:sldMkLst>
          <pc:docMk/>
          <pc:sldMk cId="40467820" sldId="678"/>
        </pc:sldMkLst>
      </pc:sldChg>
      <pc:sldChg chg="add del">
        <pc:chgData name="JohHyunChul" userId="a1f3561d-5cf2-4159-9fa8-a5f038663426" providerId="ADAL" clId="{112A80C7-909E-4936-8A12-A17CDB88D71A}" dt="2024-10-06T11:13:33.152" v="257" actId="47"/>
        <pc:sldMkLst>
          <pc:docMk/>
          <pc:sldMk cId="1375361969" sldId="679"/>
        </pc:sldMkLst>
      </pc:sldChg>
      <pc:sldChg chg="add del">
        <pc:chgData name="JohHyunChul" userId="a1f3561d-5cf2-4159-9fa8-a5f038663426" providerId="ADAL" clId="{112A80C7-909E-4936-8A12-A17CDB88D71A}" dt="2024-10-06T11:13:38.099" v="258" actId="47"/>
        <pc:sldMkLst>
          <pc:docMk/>
          <pc:sldMk cId="406642193" sldId="680"/>
        </pc:sldMkLst>
      </pc:sldChg>
      <pc:sldChg chg="add del">
        <pc:chgData name="JohHyunChul" userId="a1f3561d-5cf2-4159-9fa8-a5f038663426" providerId="ADAL" clId="{112A80C7-909E-4936-8A12-A17CDB88D71A}" dt="2024-10-06T11:13:39.034" v="259" actId="47"/>
        <pc:sldMkLst>
          <pc:docMk/>
          <pc:sldMk cId="2044208917" sldId="681"/>
        </pc:sldMkLst>
      </pc:sldChg>
      <pc:sldChg chg="add del">
        <pc:chgData name="JohHyunChul" userId="a1f3561d-5cf2-4159-9fa8-a5f038663426" providerId="ADAL" clId="{112A80C7-909E-4936-8A12-A17CDB88D71A}" dt="2024-10-06T11:13:39.997" v="260" actId="47"/>
        <pc:sldMkLst>
          <pc:docMk/>
          <pc:sldMk cId="3454739093" sldId="682"/>
        </pc:sldMkLst>
      </pc:sldChg>
      <pc:sldChg chg="add del">
        <pc:chgData name="JohHyunChul" userId="a1f3561d-5cf2-4159-9fa8-a5f038663426" providerId="ADAL" clId="{112A80C7-909E-4936-8A12-A17CDB88D71A}" dt="2024-10-06T11:13:41.616" v="261" actId="47"/>
        <pc:sldMkLst>
          <pc:docMk/>
          <pc:sldMk cId="2443920609" sldId="683"/>
        </pc:sldMkLst>
      </pc:sldChg>
      <pc:sldChg chg="add del">
        <pc:chgData name="JohHyunChul" userId="a1f3561d-5cf2-4159-9fa8-a5f038663426" providerId="ADAL" clId="{112A80C7-909E-4936-8A12-A17CDB88D71A}" dt="2024-10-06T11:13:42.607" v="262" actId="47"/>
        <pc:sldMkLst>
          <pc:docMk/>
          <pc:sldMk cId="3890698129" sldId="684"/>
        </pc:sldMkLst>
      </pc:sldChg>
      <pc:sldChg chg="modSp add mod">
        <pc:chgData name="JohHyunChul" userId="a1f3561d-5cf2-4159-9fa8-a5f038663426" providerId="ADAL" clId="{112A80C7-909E-4936-8A12-A17CDB88D71A}" dt="2024-10-06T11:14:04.050" v="270" actId="20577"/>
        <pc:sldMkLst>
          <pc:docMk/>
          <pc:sldMk cId="3560811630" sldId="685"/>
        </pc:sldMkLst>
        <pc:spChg chg="mod">
          <ac:chgData name="JohHyunChul" userId="a1f3561d-5cf2-4159-9fa8-a5f038663426" providerId="ADAL" clId="{112A80C7-909E-4936-8A12-A17CDB88D71A}" dt="2024-10-06T11:14:04.050" v="270" actId="20577"/>
          <ac:spMkLst>
            <pc:docMk/>
            <pc:sldMk cId="3560811630" sldId="685"/>
            <ac:spMk id="3" creationId="{0A66C391-B342-4FE6-AD6D-B2155070D545}"/>
          </ac:spMkLst>
        </pc:spChg>
      </pc:sldChg>
      <pc:sldChg chg="modSp add mod">
        <pc:chgData name="JohHyunChul" userId="a1f3561d-5cf2-4159-9fa8-a5f038663426" providerId="ADAL" clId="{112A80C7-909E-4936-8A12-A17CDB88D71A}" dt="2024-10-06T11:14:31.224" v="272" actId="1076"/>
        <pc:sldMkLst>
          <pc:docMk/>
          <pc:sldMk cId="2707640055" sldId="686"/>
        </pc:sldMkLst>
        <pc:picChg chg="mod modCrop">
          <ac:chgData name="JohHyunChul" userId="a1f3561d-5cf2-4159-9fa8-a5f038663426" providerId="ADAL" clId="{112A80C7-909E-4936-8A12-A17CDB88D71A}" dt="2024-10-06T11:14:31.224" v="272" actId="1076"/>
          <ac:picMkLst>
            <pc:docMk/>
            <pc:sldMk cId="2707640055" sldId="686"/>
            <ac:picMk id="7" creationId="{E2641C2E-8856-4284-8E51-37279E3F3CAA}"/>
          </ac:picMkLst>
        </pc:picChg>
      </pc:sldChg>
      <pc:sldChg chg="addSp modSp add mod">
        <pc:chgData name="JohHyunChul" userId="a1f3561d-5cf2-4159-9fa8-a5f038663426" providerId="ADAL" clId="{112A80C7-909E-4936-8A12-A17CDB88D71A}" dt="2024-10-06T11:15:15.559" v="297" actId="1076"/>
        <pc:sldMkLst>
          <pc:docMk/>
          <pc:sldMk cId="91252109" sldId="687"/>
        </pc:sldMkLst>
        <pc:spChg chg="add mod">
          <ac:chgData name="JohHyunChul" userId="a1f3561d-5cf2-4159-9fa8-a5f038663426" providerId="ADAL" clId="{112A80C7-909E-4936-8A12-A17CDB88D71A}" dt="2024-10-06T11:15:15.559" v="297" actId="1076"/>
          <ac:spMkLst>
            <pc:docMk/>
            <pc:sldMk cId="91252109" sldId="687"/>
            <ac:spMk id="6" creationId="{6D0DE57B-BE45-A6B6-5382-9C4EBC2A1493}"/>
          </ac:spMkLst>
        </pc:spChg>
      </pc:sldChg>
      <pc:sldChg chg="add del">
        <pc:chgData name="JohHyunChul" userId="a1f3561d-5cf2-4159-9fa8-a5f038663426" providerId="ADAL" clId="{112A80C7-909E-4936-8A12-A17CDB88D71A}" dt="2024-10-06T11:17:38.441" v="299" actId="47"/>
        <pc:sldMkLst>
          <pc:docMk/>
          <pc:sldMk cId="291275527" sldId="688"/>
        </pc:sldMkLst>
      </pc:sldChg>
      <pc:sldChg chg="add del">
        <pc:chgData name="JohHyunChul" userId="a1f3561d-5cf2-4159-9fa8-a5f038663426" providerId="ADAL" clId="{112A80C7-909E-4936-8A12-A17CDB88D71A}" dt="2024-10-06T11:17:09.956" v="298" actId="47"/>
        <pc:sldMkLst>
          <pc:docMk/>
          <pc:sldMk cId="2544165578" sldId="689"/>
        </pc:sldMkLst>
      </pc:sldChg>
      <pc:sldChg chg="add del">
        <pc:chgData name="JohHyunChul" userId="a1f3561d-5cf2-4159-9fa8-a5f038663426" providerId="ADAL" clId="{112A80C7-909E-4936-8A12-A17CDB88D71A}" dt="2024-10-06T11:17:39.344" v="300" actId="47"/>
        <pc:sldMkLst>
          <pc:docMk/>
          <pc:sldMk cId="1287700935" sldId="690"/>
        </pc:sldMkLst>
      </pc:sldChg>
      <pc:sldChg chg="add del">
        <pc:chgData name="JohHyunChul" userId="a1f3561d-5cf2-4159-9fa8-a5f038663426" providerId="ADAL" clId="{112A80C7-909E-4936-8A12-A17CDB88D71A}" dt="2024-10-06T11:18:17.832" v="301" actId="47"/>
        <pc:sldMkLst>
          <pc:docMk/>
          <pc:sldMk cId="2110764337" sldId="691"/>
        </pc:sldMkLst>
      </pc:sldChg>
      <pc:sldChg chg="add del">
        <pc:chgData name="JohHyunChul" userId="a1f3561d-5cf2-4159-9fa8-a5f038663426" providerId="ADAL" clId="{112A80C7-909E-4936-8A12-A17CDB88D71A}" dt="2024-10-06T11:18:24.259" v="303" actId="47"/>
        <pc:sldMkLst>
          <pc:docMk/>
          <pc:sldMk cId="3388424596" sldId="693"/>
        </pc:sldMkLst>
      </pc:sldChg>
      <pc:sldChg chg="add del">
        <pc:chgData name="JohHyunChul" userId="a1f3561d-5cf2-4159-9fa8-a5f038663426" providerId="ADAL" clId="{112A80C7-909E-4936-8A12-A17CDB88D71A}" dt="2024-10-06T11:18:33.027" v="304" actId="47"/>
        <pc:sldMkLst>
          <pc:docMk/>
          <pc:sldMk cId="1787033467" sldId="694"/>
        </pc:sldMkLst>
      </pc:sldChg>
      <pc:sldChg chg="add del">
        <pc:chgData name="JohHyunChul" userId="a1f3561d-5cf2-4159-9fa8-a5f038663426" providerId="ADAL" clId="{112A80C7-909E-4936-8A12-A17CDB88D71A}" dt="2024-10-06T11:18:39.570" v="306" actId="47"/>
        <pc:sldMkLst>
          <pc:docMk/>
          <pc:sldMk cId="3544460868" sldId="695"/>
        </pc:sldMkLst>
      </pc:sldChg>
      <pc:sldChg chg="addSp modSp mod">
        <pc:chgData name="JohHyunChul" userId="a1f3561d-5cf2-4159-9fa8-a5f038663426" providerId="ADAL" clId="{112A80C7-909E-4936-8A12-A17CDB88D71A}" dt="2024-10-06T13:17:12.829" v="413" actId="14100"/>
        <pc:sldMkLst>
          <pc:docMk/>
          <pc:sldMk cId="222225127" sldId="696"/>
        </pc:sldMkLst>
        <pc:spChg chg="add mod">
          <ac:chgData name="JohHyunChul" userId="a1f3561d-5cf2-4159-9fa8-a5f038663426" providerId="ADAL" clId="{112A80C7-909E-4936-8A12-A17CDB88D71A}" dt="2024-10-06T13:17:12.829" v="413" actId="14100"/>
          <ac:spMkLst>
            <pc:docMk/>
            <pc:sldMk cId="222225127" sldId="696"/>
            <ac:spMk id="6" creationId="{7E01C007-A3BE-6BBE-03F8-7CB8D7038CA6}"/>
          </ac:spMkLst>
        </pc:spChg>
      </pc:sldChg>
      <pc:sldChg chg="modSp mod">
        <pc:chgData name="JohHyunChul" userId="a1f3561d-5cf2-4159-9fa8-a5f038663426" providerId="ADAL" clId="{112A80C7-909E-4936-8A12-A17CDB88D71A}" dt="2024-10-06T11:22:23.314" v="355" actId="1076"/>
        <pc:sldMkLst>
          <pc:docMk/>
          <pc:sldMk cId="4097786560" sldId="698"/>
        </pc:sldMkLst>
        <pc:picChg chg="mod modCrop">
          <ac:chgData name="JohHyunChul" userId="a1f3561d-5cf2-4159-9fa8-a5f038663426" providerId="ADAL" clId="{112A80C7-909E-4936-8A12-A17CDB88D71A}" dt="2024-10-06T11:22:23.314" v="355" actId="1076"/>
          <ac:picMkLst>
            <pc:docMk/>
            <pc:sldMk cId="4097786560" sldId="698"/>
            <ac:picMk id="5" creationId="{25AA00A9-88CB-438C-8A8A-B140E320BF9D}"/>
          </ac:picMkLst>
        </pc:picChg>
      </pc:sldChg>
      <pc:sldChg chg="add del">
        <pc:chgData name="JohHyunChul" userId="a1f3561d-5cf2-4159-9fa8-a5f038663426" providerId="ADAL" clId="{112A80C7-909E-4936-8A12-A17CDB88D71A}" dt="2024-10-06T11:18:43.506" v="309" actId="47"/>
        <pc:sldMkLst>
          <pc:docMk/>
          <pc:sldMk cId="412537357" sldId="699"/>
        </pc:sldMkLst>
      </pc:sldChg>
      <pc:sldChg chg="modSp mod">
        <pc:chgData name="JohHyunChul" userId="a1f3561d-5cf2-4159-9fa8-a5f038663426" providerId="ADAL" clId="{112A80C7-909E-4936-8A12-A17CDB88D71A}" dt="2024-10-06T11:30:53.602" v="358" actId="14100"/>
        <pc:sldMkLst>
          <pc:docMk/>
          <pc:sldMk cId="2698799297" sldId="700"/>
        </pc:sldMkLst>
        <pc:spChg chg="mod">
          <ac:chgData name="JohHyunChul" userId="a1f3561d-5cf2-4159-9fa8-a5f038663426" providerId="ADAL" clId="{112A80C7-909E-4936-8A12-A17CDB88D71A}" dt="2024-10-06T11:30:53.602" v="358" actId="14100"/>
          <ac:spMkLst>
            <pc:docMk/>
            <pc:sldMk cId="2698799297" sldId="700"/>
            <ac:spMk id="3" creationId="{F26FBC09-CE02-42A6-B1EF-120D14E267D9}"/>
          </ac:spMkLst>
        </pc:spChg>
      </pc:sldChg>
      <pc:sldChg chg="addSp modSp mod">
        <pc:chgData name="JohHyunChul" userId="a1f3561d-5cf2-4159-9fa8-a5f038663426" providerId="ADAL" clId="{112A80C7-909E-4936-8A12-A17CDB88D71A}" dt="2024-10-06T12:11:30.394" v="403" actId="20577"/>
        <pc:sldMkLst>
          <pc:docMk/>
          <pc:sldMk cId="1905890126" sldId="701"/>
        </pc:sldMkLst>
        <pc:spChg chg="mod">
          <ac:chgData name="JohHyunChul" userId="a1f3561d-5cf2-4159-9fa8-a5f038663426" providerId="ADAL" clId="{112A80C7-909E-4936-8A12-A17CDB88D71A}" dt="2024-10-06T11:32:58.507" v="386" actId="20577"/>
          <ac:spMkLst>
            <pc:docMk/>
            <pc:sldMk cId="1905890126" sldId="701"/>
            <ac:spMk id="2" creationId="{1EBDB92A-93ED-4C0F-A844-C4326F64CD81}"/>
          </ac:spMkLst>
        </pc:spChg>
        <pc:spChg chg="mod">
          <ac:chgData name="JohHyunChul" userId="a1f3561d-5cf2-4159-9fa8-a5f038663426" providerId="ADAL" clId="{112A80C7-909E-4936-8A12-A17CDB88D71A}" dt="2024-10-06T12:11:30.394" v="403" actId="20577"/>
          <ac:spMkLst>
            <pc:docMk/>
            <pc:sldMk cId="1905890126" sldId="701"/>
            <ac:spMk id="3" creationId="{F26FBC09-CE02-42A6-B1EF-120D14E267D9}"/>
          </ac:spMkLst>
        </pc:spChg>
        <pc:picChg chg="add mod">
          <ac:chgData name="JohHyunChul" userId="a1f3561d-5cf2-4159-9fa8-a5f038663426" providerId="ADAL" clId="{112A80C7-909E-4936-8A12-A17CDB88D71A}" dt="2024-10-06T11:32:51.297" v="374" actId="1076"/>
          <ac:picMkLst>
            <pc:docMk/>
            <pc:sldMk cId="1905890126" sldId="701"/>
            <ac:picMk id="5" creationId="{28A17134-1633-262B-8E59-6A31EFD27954}"/>
          </ac:picMkLst>
        </pc:picChg>
        <pc:picChg chg="add mod modCrop">
          <ac:chgData name="JohHyunChul" userId="a1f3561d-5cf2-4159-9fa8-a5f038663426" providerId="ADAL" clId="{112A80C7-909E-4936-8A12-A17CDB88D71A}" dt="2024-10-06T12:08:23.096" v="389" actId="1076"/>
          <ac:picMkLst>
            <pc:docMk/>
            <pc:sldMk cId="1905890126" sldId="701"/>
            <ac:picMk id="6" creationId="{94647652-3A22-9E6B-2DD3-7AF23E4E9055}"/>
          </ac:picMkLst>
        </pc:picChg>
      </pc:sldChg>
      <pc:sldChg chg="addSp delSp del mod">
        <pc:chgData name="JohHyunChul" userId="a1f3561d-5cf2-4159-9fa8-a5f038663426" providerId="ADAL" clId="{112A80C7-909E-4936-8A12-A17CDB88D71A}" dt="2024-10-06T12:13:33.309" v="406" actId="2696"/>
        <pc:sldMkLst>
          <pc:docMk/>
          <pc:sldMk cId="1090856384" sldId="704"/>
        </pc:sldMkLst>
        <pc:picChg chg="add del">
          <ac:chgData name="JohHyunChul" userId="a1f3561d-5cf2-4159-9fa8-a5f038663426" providerId="ADAL" clId="{112A80C7-909E-4936-8A12-A17CDB88D71A}" dt="2024-10-06T12:13:31.763" v="405" actId="21"/>
          <ac:picMkLst>
            <pc:docMk/>
            <pc:sldMk cId="1090856384" sldId="704"/>
            <ac:picMk id="2" creationId="{0432DA2B-8052-41C5-BEEA-244A4BBEA339}"/>
          </ac:picMkLst>
        </pc:picChg>
      </pc:sldChg>
      <pc:sldChg chg="addSp modSp add mod">
        <pc:chgData name="JohHyunChul" userId="a1f3561d-5cf2-4159-9fa8-a5f038663426" providerId="ADAL" clId="{112A80C7-909E-4936-8A12-A17CDB88D71A}" dt="2024-10-06T12:14:06.186" v="411" actId="1076"/>
        <pc:sldMkLst>
          <pc:docMk/>
          <pc:sldMk cId="1730685349" sldId="704"/>
        </pc:sldMkLst>
        <pc:spChg chg="add mod">
          <ac:chgData name="JohHyunChul" userId="a1f3561d-5cf2-4159-9fa8-a5f038663426" providerId="ADAL" clId="{112A80C7-909E-4936-8A12-A17CDB88D71A}" dt="2024-10-06T12:14:06.186" v="411" actId="1076"/>
          <ac:spMkLst>
            <pc:docMk/>
            <pc:sldMk cId="1730685349" sldId="704"/>
            <ac:spMk id="3" creationId="{C982B79B-458B-F99C-3AEC-2CE45854CFD5}"/>
          </ac:spMkLst>
        </pc:spChg>
      </pc:sldChg>
      <pc:sldChg chg="addSp modSp del mod">
        <pc:chgData name="JohHyunChul" userId="a1f3561d-5cf2-4159-9fa8-a5f038663426" providerId="ADAL" clId="{112A80C7-909E-4936-8A12-A17CDB88D71A}" dt="2024-10-06T14:02:50.976" v="934" actId="47"/>
        <pc:sldMkLst>
          <pc:docMk/>
          <pc:sldMk cId="1459630014" sldId="707"/>
        </pc:sldMkLst>
        <pc:spChg chg="add mod">
          <ac:chgData name="JohHyunChul" userId="a1f3561d-5cf2-4159-9fa8-a5f038663426" providerId="ADAL" clId="{112A80C7-909E-4936-8A12-A17CDB88D71A}" dt="2024-10-06T14:01:42.289" v="933" actId="1076"/>
          <ac:spMkLst>
            <pc:docMk/>
            <pc:sldMk cId="1459630014" sldId="707"/>
            <ac:spMk id="5" creationId="{0E2D0872-5FCD-923F-D005-EB4AFD9C10B5}"/>
          </ac:spMkLst>
        </pc:spChg>
      </pc:sldChg>
      <pc:sldChg chg="del">
        <pc:chgData name="JohHyunChul" userId="a1f3561d-5cf2-4159-9fa8-a5f038663426" providerId="ADAL" clId="{112A80C7-909E-4936-8A12-A17CDB88D71A}" dt="2024-10-06T14:02:53.824" v="935" actId="47"/>
        <pc:sldMkLst>
          <pc:docMk/>
          <pc:sldMk cId="2802633134" sldId="708"/>
        </pc:sldMkLst>
      </pc:sldChg>
      <pc:sldChg chg="del">
        <pc:chgData name="JohHyunChul" userId="a1f3561d-5cf2-4159-9fa8-a5f038663426" providerId="ADAL" clId="{112A80C7-909E-4936-8A12-A17CDB88D71A}" dt="2024-10-06T14:02:54.877" v="936" actId="47"/>
        <pc:sldMkLst>
          <pc:docMk/>
          <pc:sldMk cId="105092826" sldId="709"/>
        </pc:sldMkLst>
      </pc:sldChg>
      <pc:sldChg chg="del">
        <pc:chgData name="JohHyunChul" userId="a1f3561d-5cf2-4159-9fa8-a5f038663426" providerId="ADAL" clId="{112A80C7-909E-4936-8A12-A17CDB88D71A}" dt="2024-10-06T14:02:57.903" v="937" actId="47"/>
        <pc:sldMkLst>
          <pc:docMk/>
          <pc:sldMk cId="3746438142" sldId="710"/>
        </pc:sldMkLst>
      </pc:sldChg>
      <pc:sldChg chg="del">
        <pc:chgData name="JohHyunChul" userId="a1f3561d-5cf2-4159-9fa8-a5f038663426" providerId="ADAL" clId="{112A80C7-909E-4936-8A12-A17CDB88D71A}" dt="2024-10-06T14:04:01.685" v="940" actId="47"/>
        <pc:sldMkLst>
          <pc:docMk/>
          <pc:sldMk cId="1462512098" sldId="712"/>
        </pc:sldMkLst>
      </pc:sldChg>
      <pc:sldChg chg="add del">
        <pc:chgData name="JohHyunChul" userId="a1f3561d-5cf2-4159-9fa8-a5f038663426" providerId="ADAL" clId="{112A80C7-909E-4936-8A12-A17CDB88D71A}" dt="2024-10-06T11:18:56.948" v="324" actId="47"/>
        <pc:sldMkLst>
          <pc:docMk/>
          <pc:sldMk cId="1151306445" sldId="713"/>
        </pc:sldMkLst>
      </pc:sldChg>
      <pc:sldChg chg="del">
        <pc:chgData name="JohHyunChul" userId="a1f3561d-5cf2-4159-9fa8-a5f038663426" providerId="ADAL" clId="{112A80C7-909E-4936-8A12-A17CDB88D71A}" dt="2024-10-06T14:03:50.976" v="938" actId="47"/>
        <pc:sldMkLst>
          <pc:docMk/>
          <pc:sldMk cId="1788073087" sldId="714"/>
        </pc:sldMkLst>
      </pc:sldChg>
      <pc:sldChg chg="modSp add del mod">
        <pc:chgData name="JohHyunChul" userId="a1f3561d-5cf2-4159-9fa8-a5f038663426" providerId="ADAL" clId="{112A80C7-909E-4936-8A12-A17CDB88D71A}" dt="2024-10-06T14:05:40.625" v="949" actId="47"/>
        <pc:sldMkLst>
          <pc:docMk/>
          <pc:sldMk cId="3695306901" sldId="717"/>
        </pc:sldMkLst>
        <pc:spChg chg="mod">
          <ac:chgData name="JohHyunChul" userId="a1f3561d-5cf2-4159-9fa8-a5f038663426" providerId="ADAL" clId="{112A80C7-909E-4936-8A12-A17CDB88D71A}" dt="2024-10-06T14:04:58.358" v="946" actId="6549"/>
          <ac:spMkLst>
            <pc:docMk/>
            <pc:sldMk cId="3695306901" sldId="717"/>
            <ac:spMk id="3" creationId="{F26FBC09-CE02-42A6-B1EF-120D14E267D9}"/>
          </ac:spMkLst>
        </pc:spChg>
      </pc:sldChg>
      <pc:sldChg chg="modSp mod ord">
        <pc:chgData name="JohHyunChul" userId="a1f3561d-5cf2-4159-9fa8-a5f038663426" providerId="ADAL" clId="{112A80C7-909E-4936-8A12-A17CDB88D71A}" dt="2024-10-06T14:07:08.995" v="955" actId="14"/>
        <pc:sldMkLst>
          <pc:docMk/>
          <pc:sldMk cId="4094813915" sldId="718"/>
        </pc:sldMkLst>
        <pc:spChg chg="mod">
          <ac:chgData name="JohHyunChul" userId="a1f3561d-5cf2-4159-9fa8-a5f038663426" providerId="ADAL" clId="{112A80C7-909E-4936-8A12-A17CDB88D71A}" dt="2024-10-06T14:07:08.995" v="955" actId="14"/>
          <ac:spMkLst>
            <pc:docMk/>
            <pc:sldMk cId="4094813915" sldId="718"/>
            <ac:spMk id="3" creationId="{F26FBC09-CE02-42A6-B1EF-120D14E267D9}"/>
          </ac:spMkLst>
        </pc:spChg>
      </pc:sldChg>
      <pc:sldChg chg="modSp mod">
        <pc:chgData name="JohHyunChul" userId="a1f3561d-5cf2-4159-9fa8-a5f038663426" providerId="ADAL" clId="{112A80C7-909E-4936-8A12-A17CDB88D71A}" dt="2024-10-06T14:06:45.512" v="953" actId="57"/>
        <pc:sldMkLst>
          <pc:docMk/>
          <pc:sldMk cId="4233514528" sldId="719"/>
        </pc:sldMkLst>
        <pc:spChg chg="mod">
          <ac:chgData name="JohHyunChul" userId="a1f3561d-5cf2-4159-9fa8-a5f038663426" providerId="ADAL" clId="{112A80C7-909E-4936-8A12-A17CDB88D71A}" dt="2024-10-06T14:06:45.512" v="953" actId="57"/>
          <ac:spMkLst>
            <pc:docMk/>
            <pc:sldMk cId="4233514528" sldId="719"/>
            <ac:spMk id="3" creationId="{F26FBC09-CE02-42A6-B1EF-120D14E267D9}"/>
          </ac:spMkLst>
        </pc:spChg>
      </pc:sldChg>
      <pc:sldChg chg="del">
        <pc:chgData name="JohHyunChul" userId="a1f3561d-5cf2-4159-9fa8-a5f038663426" providerId="ADAL" clId="{112A80C7-909E-4936-8A12-A17CDB88D71A}" dt="2024-10-06T14:07:54.497" v="956" actId="47"/>
        <pc:sldMkLst>
          <pc:docMk/>
          <pc:sldMk cId="745362331" sldId="720"/>
        </pc:sldMkLst>
      </pc:sldChg>
      <pc:sldChg chg="del">
        <pc:chgData name="JohHyunChul" userId="a1f3561d-5cf2-4159-9fa8-a5f038663426" providerId="ADAL" clId="{112A80C7-909E-4936-8A12-A17CDB88D71A}" dt="2024-10-06T14:07:54.497" v="956" actId="47"/>
        <pc:sldMkLst>
          <pc:docMk/>
          <pc:sldMk cId="4239633406" sldId="722"/>
        </pc:sldMkLst>
      </pc:sldChg>
      <pc:sldChg chg="del">
        <pc:chgData name="JohHyunChul" userId="a1f3561d-5cf2-4159-9fa8-a5f038663426" providerId="ADAL" clId="{112A80C7-909E-4936-8A12-A17CDB88D71A}" dt="2024-10-06T14:07:54.497" v="956" actId="47"/>
        <pc:sldMkLst>
          <pc:docMk/>
          <pc:sldMk cId="3028675794" sldId="723"/>
        </pc:sldMkLst>
      </pc:sldChg>
      <pc:sldChg chg="del">
        <pc:chgData name="JohHyunChul" userId="a1f3561d-5cf2-4159-9fa8-a5f038663426" providerId="ADAL" clId="{112A80C7-909E-4936-8A12-A17CDB88D71A}" dt="2024-10-06T14:07:54.497" v="956" actId="47"/>
        <pc:sldMkLst>
          <pc:docMk/>
          <pc:sldMk cId="2320702407" sldId="724"/>
        </pc:sldMkLst>
      </pc:sldChg>
      <pc:sldChg chg="del">
        <pc:chgData name="JohHyunChul" userId="a1f3561d-5cf2-4159-9fa8-a5f038663426" providerId="ADAL" clId="{112A80C7-909E-4936-8A12-A17CDB88D71A}" dt="2024-10-06T14:07:54.497" v="956" actId="47"/>
        <pc:sldMkLst>
          <pc:docMk/>
          <pc:sldMk cId="1242237786" sldId="725"/>
        </pc:sldMkLst>
      </pc:sldChg>
      <pc:sldChg chg="del">
        <pc:chgData name="JohHyunChul" userId="a1f3561d-5cf2-4159-9fa8-a5f038663426" providerId="ADAL" clId="{112A80C7-909E-4936-8A12-A17CDB88D71A}" dt="2024-10-06T14:07:54.497" v="956" actId="47"/>
        <pc:sldMkLst>
          <pc:docMk/>
          <pc:sldMk cId="2807224910" sldId="726"/>
        </pc:sldMkLst>
      </pc:sldChg>
      <pc:sldChg chg="del">
        <pc:chgData name="JohHyunChul" userId="a1f3561d-5cf2-4159-9fa8-a5f038663426" providerId="ADAL" clId="{112A80C7-909E-4936-8A12-A17CDB88D71A}" dt="2024-10-06T14:07:54.497" v="956" actId="47"/>
        <pc:sldMkLst>
          <pc:docMk/>
          <pc:sldMk cId="924288278" sldId="727"/>
        </pc:sldMkLst>
      </pc:sldChg>
      <pc:sldChg chg="del">
        <pc:chgData name="JohHyunChul" userId="a1f3561d-5cf2-4159-9fa8-a5f038663426" providerId="ADAL" clId="{112A80C7-909E-4936-8A12-A17CDB88D71A}" dt="2024-10-06T14:07:54.497" v="956" actId="47"/>
        <pc:sldMkLst>
          <pc:docMk/>
          <pc:sldMk cId="3035461216" sldId="728"/>
        </pc:sldMkLst>
      </pc:sldChg>
      <pc:sldChg chg="del">
        <pc:chgData name="JohHyunChul" userId="a1f3561d-5cf2-4159-9fa8-a5f038663426" providerId="ADAL" clId="{112A80C7-909E-4936-8A12-A17CDB88D71A}" dt="2024-10-06T14:07:54.497" v="956" actId="47"/>
        <pc:sldMkLst>
          <pc:docMk/>
          <pc:sldMk cId="656587452" sldId="729"/>
        </pc:sldMkLst>
      </pc:sldChg>
      <pc:sldChg chg="del">
        <pc:chgData name="JohHyunChul" userId="a1f3561d-5cf2-4159-9fa8-a5f038663426" providerId="ADAL" clId="{112A80C7-909E-4936-8A12-A17CDB88D71A}" dt="2024-10-06T14:07:54.497" v="956" actId="47"/>
        <pc:sldMkLst>
          <pc:docMk/>
          <pc:sldMk cId="2435321200" sldId="730"/>
        </pc:sldMkLst>
      </pc:sldChg>
      <pc:sldChg chg="del">
        <pc:chgData name="JohHyunChul" userId="a1f3561d-5cf2-4159-9fa8-a5f038663426" providerId="ADAL" clId="{112A80C7-909E-4936-8A12-A17CDB88D71A}" dt="2024-10-06T14:07:54.497" v="956" actId="47"/>
        <pc:sldMkLst>
          <pc:docMk/>
          <pc:sldMk cId="1918515302" sldId="732"/>
        </pc:sldMkLst>
      </pc:sldChg>
      <pc:sldChg chg="del">
        <pc:chgData name="JohHyunChul" userId="a1f3561d-5cf2-4159-9fa8-a5f038663426" providerId="ADAL" clId="{112A80C7-909E-4936-8A12-A17CDB88D71A}" dt="2024-10-06T14:07:54.497" v="956" actId="47"/>
        <pc:sldMkLst>
          <pc:docMk/>
          <pc:sldMk cId="1480389738" sldId="733"/>
        </pc:sldMkLst>
      </pc:sldChg>
      <pc:sldChg chg="del">
        <pc:chgData name="JohHyunChul" userId="a1f3561d-5cf2-4159-9fa8-a5f038663426" providerId="ADAL" clId="{112A80C7-909E-4936-8A12-A17CDB88D71A}" dt="2024-10-06T14:07:54.497" v="956" actId="47"/>
        <pc:sldMkLst>
          <pc:docMk/>
          <pc:sldMk cId="1706991114" sldId="734"/>
        </pc:sldMkLst>
      </pc:sldChg>
      <pc:sldChg chg="del">
        <pc:chgData name="JohHyunChul" userId="a1f3561d-5cf2-4159-9fa8-a5f038663426" providerId="ADAL" clId="{112A80C7-909E-4936-8A12-A17CDB88D71A}" dt="2024-10-06T14:07:54.497" v="956" actId="47"/>
        <pc:sldMkLst>
          <pc:docMk/>
          <pc:sldMk cId="4006797363" sldId="735"/>
        </pc:sldMkLst>
      </pc:sldChg>
      <pc:sldChg chg="del">
        <pc:chgData name="JohHyunChul" userId="a1f3561d-5cf2-4159-9fa8-a5f038663426" providerId="ADAL" clId="{112A80C7-909E-4936-8A12-A17CDB88D71A}" dt="2024-10-06T14:07:54.497" v="956" actId="47"/>
        <pc:sldMkLst>
          <pc:docMk/>
          <pc:sldMk cId="1282172170" sldId="736"/>
        </pc:sldMkLst>
      </pc:sldChg>
      <pc:sldChg chg="del">
        <pc:chgData name="JohHyunChul" userId="a1f3561d-5cf2-4159-9fa8-a5f038663426" providerId="ADAL" clId="{112A80C7-909E-4936-8A12-A17CDB88D71A}" dt="2024-10-06T14:07:54.497" v="956" actId="47"/>
        <pc:sldMkLst>
          <pc:docMk/>
          <pc:sldMk cId="3457488166" sldId="737"/>
        </pc:sldMkLst>
      </pc:sldChg>
      <pc:sldChg chg="del">
        <pc:chgData name="JohHyunChul" userId="a1f3561d-5cf2-4159-9fa8-a5f038663426" providerId="ADAL" clId="{112A80C7-909E-4936-8A12-A17CDB88D71A}" dt="2024-10-06T14:04:03.670" v="941" actId="47"/>
        <pc:sldMkLst>
          <pc:docMk/>
          <pc:sldMk cId="556628039" sldId="738"/>
        </pc:sldMkLst>
      </pc:sldChg>
      <pc:sldChg chg="del">
        <pc:chgData name="JohHyunChul" userId="a1f3561d-5cf2-4159-9fa8-a5f038663426" providerId="ADAL" clId="{112A80C7-909E-4936-8A12-A17CDB88D71A}" dt="2024-10-06T14:03:57.948" v="939" actId="47"/>
        <pc:sldMkLst>
          <pc:docMk/>
          <pc:sldMk cId="2144569434" sldId="739"/>
        </pc:sldMkLst>
      </pc:sldChg>
      <pc:sldChg chg="del">
        <pc:chgData name="JohHyunChul" userId="a1f3561d-5cf2-4159-9fa8-a5f038663426" providerId="ADAL" clId="{112A80C7-909E-4936-8A12-A17CDB88D71A}" dt="2024-10-06T14:07:54.497" v="956" actId="47"/>
        <pc:sldMkLst>
          <pc:docMk/>
          <pc:sldMk cId="3285706567" sldId="740"/>
        </pc:sldMkLst>
      </pc:sldChg>
      <pc:sldChg chg="add del">
        <pc:chgData name="JohHyunChul" userId="a1f3561d-5cf2-4159-9fa8-a5f038663426" providerId="ADAL" clId="{112A80C7-909E-4936-8A12-A17CDB88D71A}" dt="2024-10-06T11:20:27.288" v="349" actId="47"/>
        <pc:sldMkLst>
          <pc:docMk/>
          <pc:sldMk cId="0" sldId="741"/>
        </pc:sldMkLst>
      </pc:sldChg>
      <pc:sldChg chg="modSp new mod">
        <pc:chgData name="JohHyunChul" userId="a1f3561d-5cf2-4159-9fa8-a5f038663426" providerId="ADAL" clId="{112A80C7-909E-4936-8A12-A17CDB88D71A}" dt="2024-10-06T13:56:18.777" v="884" actId="20577"/>
        <pc:sldMkLst>
          <pc:docMk/>
          <pc:sldMk cId="1959457841" sldId="741"/>
        </pc:sldMkLst>
        <pc:spChg chg="mod">
          <ac:chgData name="JohHyunChul" userId="a1f3561d-5cf2-4159-9fa8-a5f038663426" providerId="ADAL" clId="{112A80C7-909E-4936-8A12-A17CDB88D71A}" dt="2024-10-06T13:18:42.494" v="461" actId="20577"/>
          <ac:spMkLst>
            <pc:docMk/>
            <pc:sldMk cId="1959457841" sldId="741"/>
            <ac:spMk id="2" creationId="{7FA21E36-B832-AB87-5480-574D32DF888B}"/>
          </ac:spMkLst>
        </pc:spChg>
        <pc:spChg chg="mod">
          <ac:chgData name="JohHyunChul" userId="a1f3561d-5cf2-4159-9fa8-a5f038663426" providerId="ADAL" clId="{112A80C7-909E-4936-8A12-A17CDB88D71A}" dt="2024-10-06T13:56:18.777" v="884" actId="20577"/>
          <ac:spMkLst>
            <pc:docMk/>
            <pc:sldMk cId="1959457841" sldId="741"/>
            <ac:spMk id="3" creationId="{AE268D02-BDBF-17DB-5853-505B271F26E9}"/>
          </ac:spMkLst>
        </pc:spChg>
      </pc:sldChg>
      <pc:sldChg chg="add del">
        <pc:chgData name="JohHyunChul" userId="a1f3561d-5cf2-4159-9fa8-a5f038663426" providerId="ADAL" clId="{112A80C7-909E-4936-8A12-A17CDB88D71A}" dt="2024-10-06T11:13:25.774" v="255" actId="47"/>
        <pc:sldMkLst>
          <pc:docMk/>
          <pc:sldMk cId="1240309732" sldId="742"/>
        </pc:sldMkLst>
      </pc:sldChg>
      <pc:sldChg chg="addSp delSp modSp new mod modNotesTx">
        <pc:chgData name="JohHyunChul" userId="a1f3561d-5cf2-4159-9fa8-a5f038663426" providerId="ADAL" clId="{112A80C7-909E-4936-8A12-A17CDB88D71A}" dt="2024-10-06T13:37:20.678" v="669" actId="1076"/>
        <pc:sldMkLst>
          <pc:docMk/>
          <pc:sldMk cId="1477392101" sldId="742"/>
        </pc:sldMkLst>
        <pc:spChg chg="del">
          <ac:chgData name="JohHyunChul" userId="a1f3561d-5cf2-4159-9fa8-a5f038663426" providerId="ADAL" clId="{112A80C7-909E-4936-8A12-A17CDB88D71A}" dt="2024-10-06T13:32:54.920" v="574" actId="22"/>
          <ac:spMkLst>
            <pc:docMk/>
            <pc:sldMk cId="1477392101" sldId="742"/>
            <ac:spMk id="3" creationId="{FAE91B6E-2409-DFB4-EFBF-9435B875C3DF}"/>
          </ac:spMkLst>
        </pc:spChg>
        <pc:spChg chg="add del mod">
          <ac:chgData name="JohHyunChul" userId="a1f3561d-5cf2-4159-9fa8-a5f038663426" providerId="ADAL" clId="{112A80C7-909E-4936-8A12-A17CDB88D71A}" dt="2024-10-06T13:35:50.245" v="667" actId="478"/>
          <ac:spMkLst>
            <pc:docMk/>
            <pc:sldMk cId="1477392101" sldId="742"/>
            <ac:spMk id="12" creationId="{7B00256C-3D5B-12AB-4097-27519C84CEF2}"/>
          </ac:spMkLst>
        </pc:spChg>
        <pc:picChg chg="add mod modCrop">
          <ac:chgData name="JohHyunChul" userId="a1f3561d-5cf2-4159-9fa8-a5f038663426" providerId="ADAL" clId="{112A80C7-909E-4936-8A12-A17CDB88D71A}" dt="2024-10-06T13:27:42.212" v="569" actId="1076"/>
          <ac:picMkLst>
            <pc:docMk/>
            <pc:sldMk cId="1477392101" sldId="742"/>
            <ac:picMk id="6" creationId="{F997A10A-2E79-598B-A7AB-A6A4AE6EBD77}"/>
          </ac:picMkLst>
        </pc:picChg>
        <pc:picChg chg="add mod modCrop">
          <ac:chgData name="JohHyunChul" userId="a1f3561d-5cf2-4159-9fa8-a5f038663426" providerId="ADAL" clId="{112A80C7-909E-4936-8A12-A17CDB88D71A}" dt="2024-10-06T13:37:20.678" v="669" actId="1076"/>
          <ac:picMkLst>
            <pc:docMk/>
            <pc:sldMk cId="1477392101" sldId="742"/>
            <ac:picMk id="8" creationId="{8EBC4C26-B351-680F-25F8-55540B01302C}"/>
          </ac:picMkLst>
        </pc:picChg>
        <pc:picChg chg="add mod ord modCrop">
          <ac:chgData name="JohHyunChul" userId="a1f3561d-5cf2-4159-9fa8-a5f038663426" providerId="ADAL" clId="{112A80C7-909E-4936-8A12-A17CDB88D71A}" dt="2024-10-06T13:37:20.678" v="669" actId="1076"/>
          <ac:picMkLst>
            <pc:docMk/>
            <pc:sldMk cId="1477392101" sldId="742"/>
            <ac:picMk id="10" creationId="{20DB3D1E-8A12-0199-0BEC-82998AD09D39}"/>
          </ac:picMkLst>
        </pc:picChg>
      </pc:sldChg>
      <pc:sldChg chg="add del">
        <pc:chgData name="JohHyunChul" userId="a1f3561d-5cf2-4159-9fa8-a5f038663426" providerId="ADAL" clId="{112A80C7-909E-4936-8A12-A17CDB88D71A}" dt="2024-10-06T11:18:22.328" v="302" actId="47"/>
        <pc:sldMkLst>
          <pc:docMk/>
          <pc:sldMk cId="2652254892" sldId="743"/>
        </pc:sldMkLst>
      </pc:sldChg>
      <pc:sldChg chg="addSp delSp modSp new mod">
        <pc:chgData name="JohHyunChul" userId="a1f3561d-5cf2-4159-9fa8-a5f038663426" providerId="ADAL" clId="{112A80C7-909E-4936-8A12-A17CDB88D71A}" dt="2024-10-06T13:46:47.343" v="839" actId="20577"/>
        <pc:sldMkLst>
          <pc:docMk/>
          <pc:sldMk cId="3708013763" sldId="743"/>
        </pc:sldMkLst>
        <pc:spChg chg="mod">
          <ac:chgData name="JohHyunChul" userId="a1f3561d-5cf2-4159-9fa8-a5f038663426" providerId="ADAL" clId="{112A80C7-909E-4936-8A12-A17CDB88D71A}" dt="2024-10-06T13:42:12.654" v="773" actId="20577"/>
          <ac:spMkLst>
            <pc:docMk/>
            <pc:sldMk cId="3708013763" sldId="743"/>
            <ac:spMk id="2" creationId="{C2CBADFD-D07B-86FF-CDC3-A173039B13AD}"/>
          </ac:spMkLst>
        </pc:spChg>
        <pc:spChg chg="add del mod">
          <ac:chgData name="JohHyunChul" userId="a1f3561d-5cf2-4159-9fa8-a5f038663426" providerId="ADAL" clId="{112A80C7-909E-4936-8A12-A17CDB88D71A}" dt="2024-10-06T13:46:47.343" v="839" actId="20577"/>
          <ac:spMkLst>
            <pc:docMk/>
            <pc:sldMk cId="3708013763" sldId="743"/>
            <ac:spMk id="3" creationId="{9DC5D2D2-7039-A258-DECC-9D28632C0DDB}"/>
          </ac:spMkLst>
        </pc:spChg>
        <pc:spChg chg="add mod">
          <ac:chgData name="JohHyunChul" userId="a1f3561d-5cf2-4159-9fa8-a5f038663426" providerId="ADAL" clId="{112A80C7-909E-4936-8A12-A17CDB88D71A}" dt="2024-10-06T13:38:19.361" v="678"/>
          <ac:spMkLst>
            <pc:docMk/>
            <pc:sldMk cId="3708013763" sldId="743"/>
            <ac:spMk id="6" creationId="{73345BBF-A019-721B-5752-01E3A1242E49}"/>
          </ac:spMkLst>
        </pc:spChg>
        <pc:spChg chg="add">
          <ac:chgData name="JohHyunChul" userId="a1f3561d-5cf2-4159-9fa8-a5f038663426" providerId="ADAL" clId="{112A80C7-909E-4936-8A12-A17CDB88D71A}" dt="2024-10-06T13:43:22.171" v="777"/>
          <ac:spMkLst>
            <pc:docMk/>
            <pc:sldMk cId="3708013763" sldId="743"/>
            <ac:spMk id="7" creationId="{407ED9AA-CAD3-457D-2D5A-0B5DBFD53240}"/>
          </ac:spMkLst>
        </pc:spChg>
        <pc:spChg chg="add mod">
          <ac:chgData name="JohHyunChul" userId="a1f3561d-5cf2-4159-9fa8-a5f038663426" providerId="ADAL" clId="{112A80C7-909E-4936-8A12-A17CDB88D71A}" dt="2024-10-06T13:43:31.746" v="780"/>
          <ac:spMkLst>
            <pc:docMk/>
            <pc:sldMk cId="3708013763" sldId="743"/>
            <ac:spMk id="8" creationId="{23024A8F-5216-A7CC-1478-FE719FE9A1BA}"/>
          </ac:spMkLst>
        </pc:spChg>
        <pc:picChg chg="add mod modCrop">
          <ac:chgData name="JohHyunChul" userId="a1f3561d-5cf2-4159-9fa8-a5f038663426" providerId="ADAL" clId="{112A80C7-909E-4936-8A12-A17CDB88D71A}" dt="2024-10-06T13:42:20.428" v="776" actId="1076"/>
          <ac:picMkLst>
            <pc:docMk/>
            <pc:sldMk cId="3708013763" sldId="743"/>
            <ac:picMk id="5" creationId="{DE0F16F2-C54F-5E46-AAA6-AF965C6794FE}"/>
          </ac:picMkLst>
        </pc:picChg>
      </pc:sldChg>
      <pc:sldChg chg="add del">
        <pc:chgData name="JohHyunChul" userId="a1f3561d-5cf2-4159-9fa8-a5f038663426" providerId="ADAL" clId="{112A80C7-909E-4936-8A12-A17CDB88D71A}" dt="2024-10-06T11:18:36.544" v="305" actId="47"/>
        <pc:sldMkLst>
          <pc:docMk/>
          <pc:sldMk cId="261854904" sldId="744"/>
        </pc:sldMkLst>
      </pc:sldChg>
      <pc:sldChg chg="new del">
        <pc:chgData name="JohHyunChul" userId="a1f3561d-5cf2-4159-9fa8-a5f038663426" providerId="ADAL" clId="{112A80C7-909E-4936-8A12-A17CDB88D71A}" dt="2024-10-06T13:57:09.843" v="885" actId="47"/>
        <pc:sldMkLst>
          <pc:docMk/>
          <pc:sldMk cId="1802188384" sldId="744"/>
        </pc:sldMkLst>
      </pc:sldChg>
      <pc:sldChg chg="add del">
        <pc:chgData name="JohHyunChul" userId="a1f3561d-5cf2-4159-9fa8-a5f038663426" providerId="ADAL" clId="{112A80C7-909E-4936-8A12-A17CDB88D71A}" dt="2024-10-06T11:18:40.991" v="307" actId="47"/>
        <pc:sldMkLst>
          <pc:docMk/>
          <pc:sldMk cId="2374094710" sldId="745"/>
        </pc:sldMkLst>
      </pc:sldChg>
      <pc:sldChg chg="add">
        <pc:chgData name="JohHyunChul" userId="a1f3561d-5cf2-4159-9fa8-a5f038663426" providerId="ADAL" clId="{112A80C7-909E-4936-8A12-A17CDB88D71A}" dt="2024-10-06T13:41:55.704" v="762"/>
        <pc:sldMkLst>
          <pc:docMk/>
          <pc:sldMk cId="3230756605" sldId="745"/>
        </pc:sldMkLst>
      </pc:sldChg>
      <pc:sldChg chg="add del">
        <pc:chgData name="JohHyunChul" userId="a1f3561d-5cf2-4159-9fa8-a5f038663426" providerId="ADAL" clId="{112A80C7-909E-4936-8A12-A17CDB88D71A}" dt="2024-10-06T11:18:42.037" v="308" actId="47"/>
        <pc:sldMkLst>
          <pc:docMk/>
          <pc:sldMk cId="2054626907" sldId="746"/>
        </pc:sldMkLst>
      </pc:sldChg>
      <pc:sldChg chg="modSp new mod">
        <pc:chgData name="JohHyunChul" userId="a1f3561d-5cf2-4159-9fa8-a5f038663426" providerId="ADAL" clId="{112A80C7-909E-4936-8A12-A17CDB88D71A}" dt="2024-10-06T14:08:01.742" v="966" actId="20577"/>
        <pc:sldMkLst>
          <pc:docMk/>
          <pc:sldMk cId="3405998394" sldId="746"/>
        </pc:sldMkLst>
        <pc:spChg chg="mod">
          <ac:chgData name="JohHyunChul" userId="a1f3561d-5cf2-4159-9fa8-a5f038663426" providerId="ADAL" clId="{112A80C7-909E-4936-8A12-A17CDB88D71A}" dt="2024-10-06T14:08:01.742" v="966" actId="20577"/>
          <ac:spMkLst>
            <pc:docMk/>
            <pc:sldMk cId="3405998394" sldId="746"/>
            <ac:spMk id="2" creationId="{FD86BF55-8442-7685-3AC4-316DBA249883}"/>
          </ac:spMkLst>
        </pc:spChg>
      </pc:sldChg>
      <pc:sldChg chg="add del">
        <pc:chgData name="JohHyunChul" userId="a1f3561d-5cf2-4159-9fa8-a5f038663426" providerId="ADAL" clId="{112A80C7-909E-4936-8A12-A17CDB88D71A}" dt="2024-10-06T11:18:45.290" v="310" actId="47"/>
        <pc:sldMkLst>
          <pc:docMk/>
          <pc:sldMk cId="1572859053" sldId="747"/>
        </pc:sldMkLst>
      </pc:sldChg>
      <pc:sldChg chg="add del">
        <pc:chgData name="JohHyunChul" userId="a1f3561d-5cf2-4159-9fa8-a5f038663426" providerId="ADAL" clId="{112A80C7-909E-4936-8A12-A17CDB88D71A}" dt="2024-10-06T11:18:46.235" v="311" actId="47"/>
        <pc:sldMkLst>
          <pc:docMk/>
          <pc:sldMk cId="2093345443" sldId="748"/>
        </pc:sldMkLst>
      </pc:sldChg>
      <pc:sldChg chg="add del">
        <pc:chgData name="JohHyunChul" userId="a1f3561d-5cf2-4159-9fa8-a5f038663426" providerId="ADAL" clId="{112A80C7-909E-4936-8A12-A17CDB88D71A}" dt="2024-10-06T11:18:47.167" v="312" actId="47"/>
        <pc:sldMkLst>
          <pc:docMk/>
          <pc:sldMk cId="3232838760" sldId="749"/>
        </pc:sldMkLst>
      </pc:sldChg>
      <pc:sldChg chg="add del">
        <pc:chgData name="JohHyunChul" userId="a1f3561d-5cf2-4159-9fa8-a5f038663426" providerId="ADAL" clId="{112A80C7-909E-4936-8A12-A17CDB88D71A}" dt="2024-10-06T11:18:47.857" v="313" actId="47"/>
        <pc:sldMkLst>
          <pc:docMk/>
          <pc:sldMk cId="707927042" sldId="750"/>
        </pc:sldMkLst>
      </pc:sldChg>
      <pc:sldChg chg="add del">
        <pc:chgData name="JohHyunChul" userId="a1f3561d-5cf2-4159-9fa8-a5f038663426" providerId="ADAL" clId="{112A80C7-909E-4936-8A12-A17CDB88D71A}" dt="2024-10-06T11:18:48.728" v="314" actId="47"/>
        <pc:sldMkLst>
          <pc:docMk/>
          <pc:sldMk cId="2459619545" sldId="751"/>
        </pc:sldMkLst>
      </pc:sldChg>
      <pc:sldChg chg="add del">
        <pc:chgData name="JohHyunChul" userId="a1f3561d-5cf2-4159-9fa8-a5f038663426" providerId="ADAL" clId="{112A80C7-909E-4936-8A12-A17CDB88D71A}" dt="2024-10-06T11:18:49.748" v="315" actId="47"/>
        <pc:sldMkLst>
          <pc:docMk/>
          <pc:sldMk cId="3172955822" sldId="752"/>
        </pc:sldMkLst>
      </pc:sldChg>
      <pc:sldChg chg="add del">
        <pc:chgData name="JohHyunChul" userId="a1f3561d-5cf2-4159-9fa8-a5f038663426" providerId="ADAL" clId="{112A80C7-909E-4936-8A12-A17CDB88D71A}" dt="2024-10-06T11:18:50.497" v="316" actId="47"/>
        <pc:sldMkLst>
          <pc:docMk/>
          <pc:sldMk cId="3819501846" sldId="753"/>
        </pc:sldMkLst>
      </pc:sldChg>
      <pc:sldChg chg="add del">
        <pc:chgData name="JohHyunChul" userId="a1f3561d-5cf2-4159-9fa8-a5f038663426" providerId="ADAL" clId="{112A80C7-909E-4936-8A12-A17CDB88D71A}" dt="2024-10-06T11:18:51.427" v="317" actId="47"/>
        <pc:sldMkLst>
          <pc:docMk/>
          <pc:sldMk cId="3599669881" sldId="754"/>
        </pc:sldMkLst>
      </pc:sldChg>
      <pc:sldChg chg="add del">
        <pc:chgData name="JohHyunChul" userId="a1f3561d-5cf2-4159-9fa8-a5f038663426" providerId="ADAL" clId="{112A80C7-909E-4936-8A12-A17CDB88D71A}" dt="2024-10-06T11:18:52.177" v="318" actId="47"/>
        <pc:sldMkLst>
          <pc:docMk/>
          <pc:sldMk cId="3021815620" sldId="755"/>
        </pc:sldMkLst>
      </pc:sldChg>
      <pc:sldChg chg="add del">
        <pc:chgData name="JohHyunChul" userId="a1f3561d-5cf2-4159-9fa8-a5f038663426" providerId="ADAL" clId="{112A80C7-909E-4936-8A12-A17CDB88D71A}" dt="2024-10-06T11:18:53.105" v="319" actId="47"/>
        <pc:sldMkLst>
          <pc:docMk/>
          <pc:sldMk cId="1799998052" sldId="756"/>
        </pc:sldMkLst>
      </pc:sldChg>
      <pc:sldChg chg="add del">
        <pc:chgData name="JohHyunChul" userId="a1f3561d-5cf2-4159-9fa8-a5f038663426" providerId="ADAL" clId="{112A80C7-909E-4936-8A12-A17CDB88D71A}" dt="2024-10-06T11:18:54.036" v="320" actId="47"/>
        <pc:sldMkLst>
          <pc:docMk/>
          <pc:sldMk cId="1210713981" sldId="757"/>
        </pc:sldMkLst>
      </pc:sldChg>
      <pc:sldChg chg="add del">
        <pc:chgData name="JohHyunChul" userId="a1f3561d-5cf2-4159-9fa8-a5f038663426" providerId="ADAL" clId="{112A80C7-909E-4936-8A12-A17CDB88D71A}" dt="2024-10-06T11:18:54.847" v="321" actId="47"/>
        <pc:sldMkLst>
          <pc:docMk/>
          <pc:sldMk cId="1555650794" sldId="758"/>
        </pc:sldMkLst>
      </pc:sldChg>
      <pc:sldChg chg="add del">
        <pc:chgData name="JohHyunChul" userId="a1f3561d-5cf2-4159-9fa8-a5f038663426" providerId="ADAL" clId="{112A80C7-909E-4936-8A12-A17CDB88D71A}" dt="2024-10-06T11:18:55.567" v="322" actId="47"/>
        <pc:sldMkLst>
          <pc:docMk/>
          <pc:sldMk cId="1263166197" sldId="759"/>
        </pc:sldMkLst>
      </pc:sldChg>
      <pc:sldChg chg="add del">
        <pc:chgData name="JohHyunChul" userId="a1f3561d-5cf2-4159-9fa8-a5f038663426" providerId="ADAL" clId="{112A80C7-909E-4936-8A12-A17CDB88D71A}" dt="2024-10-06T11:18:56.296" v="323" actId="47"/>
        <pc:sldMkLst>
          <pc:docMk/>
          <pc:sldMk cId="1496884128" sldId="760"/>
        </pc:sldMkLst>
      </pc:sldChg>
      <pc:sldChg chg="add del">
        <pc:chgData name="JohHyunChul" userId="a1f3561d-5cf2-4159-9fa8-a5f038663426" providerId="ADAL" clId="{112A80C7-909E-4936-8A12-A17CDB88D71A}" dt="2024-10-06T11:18:57.788" v="325" actId="47"/>
        <pc:sldMkLst>
          <pc:docMk/>
          <pc:sldMk cId="839182761" sldId="761"/>
        </pc:sldMkLst>
      </pc:sldChg>
      <pc:sldChg chg="add del">
        <pc:chgData name="JohHyunChul" userId="a1f3561d-5cf2-4159-9fa8-a5f038663426" providerId="ADAL" clId="{112A80C7-909E-4936-8A12-A17CDB88D71A}" dt="2024-10-06T11:18:58.567" v="326" actId="47"/>
        <pc:sldMkLst>
          <pc:docMk/>
          <pc:sldMk cId="3705910735" sldId="762"/>
        </pc:sldMkLst>
      </pc:sldChg>
      <pc:sldChg chg="add del">
        <pc:chgData name="JohHyunChul" userId="a1f3561d-5cf2-4159-9fa8-a5f038663426" providerId="ADAL" clId="{112A80C7-909E-4936-8A12-A17CDB88D71A}" dt="2024-10-06T11:18:59.234" v="327" actId="47"/>
        <pc:sldMkLst>
          <pc:docMk/>
          <pc:sldMk cId="3010892446" sldId="763"/>
        </pc:sldMkLst>
      </pc:sldChg>
      <pc:sldMasterChg chg="delSp mod">
        <pc:chgData name="JohHyunChul" userId="a1f3561d-5cf2-4159-9fa8-a5f038663426" providerId="ADAL" clId="{112A80C7-909E-4936-8A12-A17CDB88D71A}" dt="2024-10-06T10:53:27.800" v="4" actId="478"/>
        <pc:sldMasterMkLst>
          <pc:docMk/>
          <pc:sldMasterMk cId="0" sldId="2147483648"/>
        </pc:sldMasterMkLst>
        <pc:spChg chg="del">
          <ac:chgData name="JohHyunChul" userId="a1f3561d-5cf2-4159-9fa8-a5f038663426" providerId="ADAL" clId="{112A80C7-909E-4936-8A12-A17CDB88D71A}" dt="2024-10-06T10:53:26.151" v="3" actId="478"/>
          <ac:spMkLst>
            <pc:docMk/>
            <pc:sldMasterMk cId="0" sldId="2147483648"/>
            <ac:spMk id="1031" creationId="{00000000-0000-0000-0000-000000000000}"/>
          </ac:spMkLst>
        </pc:spChg>
        <pc:spChg chg="del">
          <ac:chgData name="JohHyunChul" userId="a1f3561d-5cf2-4159-9fa8-a5f038663426" providerId="ADAL" clId="{112A80C7-909E-4936-8A12-A17CDB88D71A}" dt="2024-10-06T10:53:23.661" v="2" actId="478"/>
          <ac:spMkLst>
            <pc:docMk/>
            <pc:sldMasterMk cId="0" sldId="2147483648"/>
            <ac:spMk id="1032" creationId="{00000000-0000-0000-0000-000000000000}"/>
          </ac:spMkLst>
        </pc:spChg>
        <pc:spChg chg="del">
          <ac:chgData name="JohHyunChul" userId="a1f3561d-5cf2-4159-9fa8-a5f038663426" providerId="ADAL" clId="{112A80C7-909E-4936-8A12-A17CDB88D71A}" dt="2024-10-06T10:53:22.376" v="1" actId="478"/>
          <ac:spMkLst>
            <pc:docMk/>
            <pc:sldMasterMk cId="0" sldId="2147483648"/>
            <ac:spMk id="1038" creationId="{00000000-0000-0000-0000-000000000000}"/>
          </ac:spMkLst>
        </pc:spChg>
        <pc:spChg chg="del">
          <ac:chgData name="JohHyunChul" userId="a1f3561d-5cf2-4159-9fa8-a5f038663426" providerId="ADAL" clId="{112A80C7-909E-4936-8A12-A17CDB88D71A}" dt="2024-10-06T10:53:27.800" v="4" actId="478"/>
          <ac:spMkLst>
            <pc:docMk/>
            <pc:sldMasterMk cId="0" sldId="2147483648"/>
            <ac:spMk id="1042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656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36" tIns="46169" rIns="92336" bIns="46169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6888" y="0"/>
            <a:ext cx="42656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36" tIns="46169" rIns="92336" bIns="4616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2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16675"/>
            <a:ext cx="42656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36" tIns="46169" rIns="92336" bIns="46169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2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6888" y="6416675"/>
            <a:ext cx="42656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36" tIns="46169" rIns="92336" bIns="4616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C9B4C822-F520-4A6B-ABE5-16C4EF965D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5961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656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36" tIns="46169" rIns="92336" bIns="46169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76888" y="0"/>
            <a:ext cx="42656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36" tIns="46169" rIns="92336" bIns="4616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28975" y="504825"/>
            <a:ext cx="3379788" cy="2535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1275" y="3206750"/>
            <a:ext cx="7219950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36" tIns="46169" rIns="92336" bIns="46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16675"/>
            <a:ext cx="42656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36" tIns="46169" rIns="92336" bIns="46169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76888" y="6416675"/>
            <a:ext cx="42656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36" tIns="46169" rIns="92336" bIns="4616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5E5597F2-FFBE-41A9-8EAC-913E455C49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8311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https://slideplayer.com/slide/14519191/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5597F2-FFBE-41A9-8EAC-913E455C49C8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8583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5597F2-FFBE-41A9-8EAC-913E455C49C8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460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//</a:t>
            </a:r>
            <a:r>
              <a:rPr lang="en-US" altLang="ko-KR" dirty="0" err="1"/>
              <a:t>Server.cs</a:t>
            </a:r>
            <a:r>
              <a:rPr lang="en-US" altLang="ko-KR" dirty="0"/>
              <a:t> //////////////////////////////////////////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using System;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using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System.Net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using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System.Net.Sockets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using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System.Text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class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RawUdpReceiver</a:t>
            </a:r>
            <a:endParaRPr lang="en-US" altLang="ko-K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public static void Main(string[]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Socket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rawSocket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new Socket(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AddressFamily.InterNetwork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SocketType.Raw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ProtocolType.IP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rawSocket.Bind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(new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IPAddress.Parse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("127.0.0.1"), 8080));</a:t>
            </a:r>
          </a:p>
          <a:p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// IP </a:t>
            </a:r>
            <a:r>
              <a:rPr lang="ko-KR" alt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헤더 포함 수신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rawSocket.SetSocketOption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SocketOptionLevel.IP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SocketOptionName.HeaderIncluded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true);</a:t>
            </a:r>
          </a:p>
          <a:p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byte[] buffer = new byte[65535];</a:t>
            </a:r>
          </a:p>
          <a:p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// </a:t>
            </a:r>
            <a:r>
              <a:rPr lang="ko-KR" alt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수신 대기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while (true)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int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receivedLength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rawSocket.Receive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(buffer);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("Received packet:");</a:t>
            </a:r>
          </a:p>
          <a:p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// </a:t>
            </a:r>
            <a:r>
              <a:rPr lang="ko-KR" alt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전체 패킷을 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16</a:t>
            </a:r>
            <a:r>
              <a:rPr lang="ko-KR" alt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진수로 출력 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(IP + UDP </a:t>
            </a:r>
            <a:r>
              <a:rPr lang="ko-KR" alt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헤더 포함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for (int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receivedLength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(buffer[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].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ToString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("X2") + " ");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if ((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+ 1) % 16 == 0)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en-US" altLang="ko-KR" dirty="0" err="1"/>
              <a:t>Client.cs</a:t>
            </a:r>
            <a:r>
              <a:rPr lang="en-US" altLang="ko-KR" dirty="0"/>
              <a:t> //////////////////////////////////////////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using System;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using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System.Net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using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System.Net.Sockets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using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System.Text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class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UdpClientSender</a:t>
            </a:r>
            <a:endParaRPr lang="en-US" altLang="ko-K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public static void Main(string[]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UdpClient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udpClient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new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UdpClient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string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serverIp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"127.0.0.1"; // </a:t>
            </a:r>
            <a:r>
              <a:rPr lang="ko-KR" alt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서버 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IP (</a:t>
            </a:r>
            <a:r>
              <a:rPr lang="ko-KR" alt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로컬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int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serverPort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8080;         // </a:t>
            </a:r>
            <a:r>
              <a:rPr lang="ko-KR" alt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서버 포트</a:t>
            </a:r>
          </a:p>
          <a:p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// </a:t>
            </a:r>
            <a:r>
              <a:rPr lang="ko-KR" alt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전송할 메시지 설정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("Enter the message to send: ");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string message =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byte[]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messageBytes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Encoding.UTF8.GetBytes(message);</a:t>
            </a:r>
          </a:p>
          <a:p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// </a:t>
            </a:r>
            <a:r>
              <a:rPr lang="ko-KR" alt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서버로 패킷 전송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udpClient.Send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messageBytes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messageBytes.Length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serverIp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serverPort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Console.WriteLine($"Sent message: {message}");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udpClient.Close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5597F2-FFBE-41A9-8EAC-913E455C49C8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4695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728663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3545B-4EDE-4037-B6FC-A857C08DC05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728663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7E400-6224-44A0-AB64-E12674621A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0" y="466725"/>
            <a:ext cx="91440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53288" y="6553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1"/>
                </a:solidFill>
                <a:latin typeface="Berlin Sans FB" pitchFamily="34" charset="0"/>
              </a:defRPr>
            </a:lvl1pPr>
          </a:lstStyle>
          <a:p>
            <a:pPr>
              <a:defRPr/>
            </a:pPr>
            <a:fld id="{4EBED14B-AD0C-4605-B57C-34BB282BDA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7" name="Text Box 13"/>
          <p:cNvSpPr txBox="1">
            <a:spLocks noChangeArrowheads="1"/>
          </p:cNvSpPr>
          <p:nvPr userDrawn="1"/>
        </p:nvSpPr>
        <p:spPr bwMode="auto">
          <a:xfrm>
            <a:off x="533400" y="6573838"/>
            <a:ext cx="1689886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Berlin Sans FB" pitchFamily="34" charset="0"/>
              </a:rPr>
              <a:t>OOO UNIVERSITY</a:t>
            </a:r>
          </a:p>
        </p:txBody>
      </p:sp>
      <p:sp>
        <p:nvSpPr>
          <p:cNvPr id="1039" name="Text Box 15"/>
          <p:cNvSpPr txBox="1">
            <a:spLocks noChangeArrowheads="1"/>
          </p:cNvSpPr>
          <p:nvPr userDrawn="1"/>
        </p:nvSpPr>
        <p:spPr bwMode="auto">
          <a:xfrm>
            <a:off x="-31750" y="0"/>
            <a:ext cx="18415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defRPr/>
            </a:pPr>
            <a:endParaRPr lang="ko-KR" altLang="ko-KR" sz="1600" b="1">
              <a:solidFill>
                <a:schemeClr val="bg1"/>
              </a:solidFill>
              <a:latin typeface="Berlin Sans FB" pitchFamily="34" charset="0"/>
              <a:ea typeface="휴먼엑스포" pitchFamily="18" charset="-127"/>
            </a:endParaRPr>
          </a:p>
        </p:txBody>
      </p:sp>
      <p:sp>
        <p:nvSpPr>
          <p:cNvPr id="2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 </a:t>
            </a:r>
            <a:r>
              <a:rPr lang="ko-KR" altLang="en-US" dirty="0"/>
              <a:t>마스터 문자열 유형 편집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 셋째 수준</a:t>
            </a:r>
          </a:p>
          <a:p>
            <a:pPr lvl="3"/>
            <a:r>
              <a:rPr lang="ko-KR" altLang="en-US" dirty="0"/>
              <a:t> 넷째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24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►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8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556792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5400" dirty="0"/>
              <a:t>Layer 4.</a:t>
            </a:r>
            <a:r>
              <a:rPr lang="ko-KR" altLang="en-US" sz="5400" dirty="0"/>
              <a:t> </a:t>
            </a:r>
            <a:br>
              <a:rPr lang="en-US" altLang="ko-KR" sz="5400" dirty="0"/>
            </a:br>
            <a:r>
              <a:rPr lang="en-US" altLang="ko-KR" sz="5400" dirty="0"/>
              <a:t>Transport</a:t>
            </a:r>
            <a:r>
              <a:rPr lang="ko-KR" altLang="en-US" sz="5400" dirty="0"/>
              <a:t> </a:t>
            </a:r>
            <a:r>
              <a:rPr lang="en-US" altLang="ko-KR" sz="5400" dirty="0"/>
              <a:t>Layer</a:t>
            </a:r>
            <a:r>
              <a:rPr lang="ko-KR" altLang="en-US" sz="5400" dirty="0"/>
              <a:t> </a:t>
            </a:r>
            <a:r>
              <a:rPr lang="en-US" altLang="ko-KR" sz="5400" dirty="0"/>
              <a:t>(UDP)</a:t>
            </a:r>
            <a:endParaRPr lang="ko-KR" altLang="en-US" sz="5400" dirty="0"/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34272"/>
            <a:ext cx="6400800" cy="550912"/>
          </a:xfrm>
        </p:spPr>
        <p:txBody>
          <a:bodyPr/>
          <a:lstStyle/>
          <a:p>
            <a:pPr eaLnBrk="1" hangingPunct="1"/>
            <a:r>
              <a:rPr lang="en-US" altLang="ko-KR" b="1" dirty="0"/>
              <a:t>Game</a:t>
            </a:r>
            <a:r>
              <a:rPr lang="ko-KR" altLang="en-US" b="1" dirty="0"/>
              <a:t> </a:t>
            </a:r>
            <a:r>
              <a:rPr lang="en-US" altLang="ko-KR" b="1" dirty="0"/>
              <a:t>Server</a:t>
            </a:r>
            <a:r>
              <a:rPr lang="ko-KR" altLang="en-US" b="1" dirty="0"/>
              <a:t> </a:t>
            </a:r>
            <a:r>
              <a:rPr lang="en-US" altLang="ko-KR" b="1" dirty="0"/>
              <a:t>Programming</a:t>
            </a:r>
            <a:endParaRPr lang="ko-KR" altLang="ko-KR" b="1"/>
          </a:p>
          <a:p>
            <a:pPr eaLnBrk="1" hangingPunct="1"/>
            <a:endParaRPr lang="ko-KR" altLang="ko-KR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0EC4E-24C7-4F3C-A0D8-18A3DA39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Transport Layer Service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328E4-7DC6-4E2B-A301-26EEABB75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Encapsulation and Decapsulation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A1F3D5-6804-444C-8F9B-DE97DBCEAB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CD28A1-CC93-24D1-6699-BDDFA6C25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94" y="2181051"/>
            <a:ext cx="7421011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1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1ADFE-8237-48B0-B0C6-2E9F916C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Transport Layer Service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66C391-B342-4FE6-AD6D-B2155070D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Connectionless and connection-oriented services</a:t>
            </a:r>
          </a:p>
          <a:p>
            <a:pPr lvl="1"/>
            <a:r>
              <a:rPr lang="en-US" altLang="ko-KR" dirty="0"/>
              <a:t>Connectionless service</a:t>
            </a:r>
          </a:p>
          <a:p>
            <a:pPr lvl="2"/>
            <a:r>
              <a:rPr lang="en-US" altLang="ko-KR" dirty="0"/>
              <a:t>Messages are divided into small pieces that can be transmitted and sent</a:t>
            </a:r>
          </a:p>
          <a:p>
            <a:pPr lvl="2"/>
            <a:r>
              <a:rPr lang="en-US" altLang="ko-KR" dirty="0"/>
              <a:t>Each piece is considered an independent unit</a:t>
            </a:r>
          </a:p>
          <a:p>
            <a:pPr lvl="2"/>
            <a:r>
              <a:rPr lang="en-US" altLang="ko-KR" dirty="0"/>
              <a:t>It’s okay when the data arrives out of order</a:t>
            </a:r>
          </a:p>
          <a:p>
            <a:pPr lvl="2"/>
            <a:r>
              <a:rPr lang="en-US" altLang="ko-KR" dirty="0"/>
              <a:t>UDP</a:t>
            </a:r>
          </a:p>
          <a:p>
            <a:pPr lvl="1"/>
            <a:r>
              <a:rPr lang="en-US" altLang="ko-KR" dirty="0"/>
              <a:t>Connection-oriented service</a:t>
            </a:r>
          </a:p>
          <a:p>
            <a:pPr lvl="2"/>
            <a:r>
              <a:rPr lang="en-US" altLang="ko-KR" dirty="0"/>
              <a:t>First, a logical connection is established between the server and the client</a:t>
            </a:r>
          </a:p>
          <a:p>
            <a:pPr lvl="2"/>
            <a:r>
              <a:rPr lang="en-US" altLang="ko-KR" dirty="0"/>
              <a:t>After data exchange is complete, the connection is released</a:t>
            </a:r>
          </a:p>
          <a:p>
            <a:pPr lvl="2"/>
            <a:r>
              <a:rPr lang="en-US" altLang="ko-KR" dirty="0"/>
              <a:t>TCP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A6F8AD-E93C-4C7E-9862-BF0E559474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081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1ADFE-8237-48B0-B0C6-2E9F916C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Transport Layer Service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A6F8AD-E93C-4C7E-9862-BF0E559474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253A132-7872-497A-ABBB-E2BDE9C19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Connectionless service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A94E7D-7771-FDF9-4EA8-18426EEA0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068" y="1889103"/>
            <a:ext cx="5987864" cy="435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40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A6F8AD-E93C-4C7E-9862-BF0E559474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11A4EE-28A8-49FA-844B-BD8D276C7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DE57B-BE45-A6B6-5382-9C4EBC2A1493}"/>
              </a:ext>
            </a:extLst>
          </p:cNvPr>
          <p:cNvSpPr txBox="1"/>
          <p:nvPr/>
        </p:nvSpPr>
        <p:spPr>
          <a:xfrm>
            <a:off x="827584" y="642544"/>
            <a:ext cx="4602736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2" algn="l"/>
            <a:r>
              <a:rPr lang="en-US" altLang="ko-KR" sz="2000" b="1" dirty="0"/>
              <a:t>Connection-oriented </a:t>
            </a:r>
            <a:r>
              <a:rPr lang="en-US" altLang="ko-KR" sz="2000" b="1" dirty="0" err="1"/>
              <a:t>servcie</a:t>
            </a:r>
            <a:endParaRPr lang="ko-KR" altLang="en-US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9B38AE-BDE2-A2C9-384D-B4803874C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11" y="1042654"/>
            <a:ext cx="5744377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2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DB92A-93ED-4C0F-A844-C4326F64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UDP 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FBC09-CE02-42A6-B1EF-120D14E26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Position of UDP in the TCP/IP protocol suite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1FC2D0-8AD5-4032-B483-610F568EE6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1C007-A3BE-6BBE-03F8-7CB8D7038CA6}"/>
              </a:ext>
            </a:extLst>
          </p:cNvPr>
          <p:cNvSpPr txBox="1"/>
          <p:nvPr/>
        </p:nvSpPr>
        <p:spPr>
          <a:xfrm>
            <a:off x="467545" y="2132856"/>
            <a:ext cx="1224136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2" algn="l"/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7981B1-3215-470A-29F4-1BA12C320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161939"/>
            <a:ext cx="5677692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5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DB92A-93ED-4C0F-A844-C4326F64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UDP 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FBC09-CE02-42A6-B1EF-120D14E26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UDP transport protocol's mission</a:t>
            </a:r>
          </a:p>
          <a:p>
            <a:pPr lvl="1"/>
            <a:r>
              <a:rPr lang="en-US" altLang="ko-KR" dirty="0"/>
              <a:t>Create process-to-process communication: using port numbers</a:t>
            </a:r>
          </a:p>
          <a:p>
            <a:pPr lvl="1"/>
            <a:r>
              <a:rPr lang="en-US" altLang="ko-KR" dirty="0"/>
              <a:t>Perform minimal error control mechanisms</a:t>
            </a:r>
          </a:p>
          <a:p>
            <a:pPr lvl="1"/>
            <a:r>
              <a:rPr lang="en-US" altLang="ko-KR" dirty="0"/>
              <a:t>Receive data units from processes and provide unreliable delivery</a:t>
            </a:r>
          </a:p>
          <a:p>
            <a:pPr lvl="1"/>
            <a:r>
              <a:rPr lang="en-US" altLang="ko-KR" dirty="0"/>
              <a:t>A connectionless, unreliable transport protocol</a:t>
            </a:r>
          </a:p>
          <a:p>
            <a:pPr lvl="1"/>
            <a:r>
              <a:rPr lang="en-US" altLang="ko-KR" dirty="0"/>
              <a:t>A simple protocol that uses minimal overhead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1FC2D0-8AD5-4032-B483-610F568EE6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9932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FBC09-CE02-42A6-B1EF-120D14E26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16632"/>
            <a:ext cx="7772400" cy="4800600"/>
          </a:xfrm>
          <a:solidFill>
            <a:schemeClr val="bg1"/>
          </a:solidFill>
        </p:spPr>
        <p:txBody>
          <a:bodyPr/>
          <a:lstStyle/>
          <a:p>
            <a:r>
              <a:rPr lang="en-US" altLang="ko-KR" dirty="0"/>
              <a:t>User datagram format</a:t>
            </a:r>
          </a:p>
          <a:p>
            <a:pPr lvl="1"/>
            <a:r>
              <a:rPr lang="en-US" altLang="ko-KR" dirty="0"/>
              <a:t>8-byte fixed-size header</a:t>
            </a:r>
          </a:p>
          <a:p>
            <a:pPr lvl="1"/>
            <a:r>
              <a:rPr lang="en-US" altLang="ko-KR" dirty="0"/>
              <a:t>Source port number</a:t>
            </a:r>
          </a:p>
          <a:p>
            <a:pPr lvl="2"/>
            <a:r>
              <a:rPr lang="en-US" altLang="ko-KR" dirty="0"/>
              <a:t>Port number used by a process running on the source host</a:t>
            </a:r>
          </a:p>
          <a:p>
            <a:pPr lvl="1"/>
            <a:r>
              <a:rPr lang="en-US" altLang="ko-KR" dirty="0"/>
              <a:t>Destination port number</a:t>
            </a:r>
          </a:p>
          <a:p>
            <a:pPr lvl="2"/>
            <a:r>
              <a:rPr lang="en-US" altLang="ko-KR" dirty="0"/>
              <a:t>Port number used by a process running on the destination host</a:t>
            </a:r>
          </a:p>
          <a:p>
            <a:pPr lvl="1"/>
            <a:r>
              <a:rPr lang="en-US" altLang="ko-KR" dirty="0"/>
              <a:t>Length: Total length of header plus data</a:t>
            </a:r>
          </a:p>
          <a:p>
            <a:pPr lvl="1"/>
            <a:r>
              <a:rPr lang="en-US" altLang="ko-KR" dirty="0"/>
              <a:t>Checksum: Used for error detection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1FC2D0-8AD5-4032-B483-610F568EE6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6394E0-3ECA-BAD4-9476-DAC7E2949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467950"/>
            <a:ext cx="4601217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86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DB92A-93ED-4C0F-A844-C4326F64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 Datagram Protocol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FBC09-CE02-42A6-B1EF-120D14E26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47800"/>
            <a:ext cx="8223448" cy="4800600"/>
          </a:xfrm>
        </p:spPr>
        <p:txBody>
          <a:bodyPr/>
          <a:lstStyle/>
          <a:p>
            <a:pPr lvl="1"/>
            <a:r>
              <a:rPr lang="en-US" altLang="ko-KR" dirty="0"/>
              <a:t>Example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</a:p>
          <a:p>
            <a:pPr lvl="2"/>
            <a:r>
              <a:rPr lang="en-US" altLang="ko-KR" dirty="0"/>
              <a:t>Here is a dump of the UDP header in hexadecimal format.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257300" lvl="2" indent="-342900">
              <a:buAutoNum type="alphaLcPeriod"/>
            </a:pPr>
            <a:r>
              <a:rPr lang="en-US" altLang="ko-KR" dirty="0"/>
              <a:t>What is the source port number?</a:t>
            </a:r>
          </a:p>
          <a:p>
            <a:pPr marL="1257300" lvl="2" indent="-342900">
              <a:buAutoNum type="alphaLcPeriod"/>
            </a:pPr>
            <a:r>
              <a:rPr lang="en-US" altLang="ko-KR" dirty="0"/>
              <a:t>What is the destination port number?</a:t>
            </a:r>
          </a:p>
          <a:p>
            <a:pPr marL="1257300" lvl="2" indent="-342900">
              <a:buAutoNum type="alphaLcPeriod"/>
            </a:pPr>
            <a:r>
              <a:rPr lang="en-US" altLang="ko-KR" dirty="0"/>
              <a:t>What is the total length of the user datagram? </a:t>
            </a:r>
          </a:p>
          <a:p>
            <a:pPr marL="1257300" lvl="2" indent="-342900">
              <a:buAutoNum type="alphaLcPeriod"/>
            </a:pPr>
            <a:r>
              <a:rPr lang="en-US" altLang="ko-KR" dirty="0"/>
              <a:t>How long is the data? </a:t>
            </a:r>
          </a:p>
          <a:p>
            <a:pPr marL="1257300" lvl="2" indent="-342900">
              <a:buAutoNum type="alphaLcPeriod"/>
            </a:pPr>
            <a:r>
              <a:rPr lang="en-US" altLang="ko-KR" dirty="0"/>
              <a:t>Is the data being sent from client to server or vice versa?</a:t>
            </a:r>
          </a:p>
          <a:p>
            <a:pPr marL="1257300" lvl="2" indent="-342900">
              <a:buAutoNum type="alphaLcPeriod"/>
            </a:pPr>
            <a:r>
              <a:rPr lang="en-US" altLang="ko-KR" dirty="0"/>
              <a:t>What is the client process?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1FC2D0-8AD5-4032-B483-610F568EE6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6A842C-299F-48EE-ACAD-75910D167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599" y="2238430"/>
            <a:ext cx="5708753" cy="4616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E1E576-DBE9-426D-118E-38BCDD590B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2274"/>
          <a:stretch/>
        </p:blipFill>
        <p:spPr>
          <a:xfrm>
            <a:off x="4004651" y="466725"/>
            <a:ext cx="4601217" cy="108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99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DB92A-93ED-4C0F-A844-C4326F64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UDP                     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FBC09-CE02-42A6-B1EF-120D14E26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63" y="2636912"/>
            <a:ext cx="8655496" cy="4144888"/>
          </a:xfrm>
        </p:spPr>
        <p:txBody>
          <a:bodyPr/>
          <a:lstStyle/>
          <a:p>
            <a:pPr marL="1162050" lvl="2" indent="-247650">
              <a:buNone/>
            </a:pPr>
            <a:r>
              <a:rPr lang="en-US" altLang="ko-KR" dirty="0"/>
              <a:t>a. The source port number is the first four hexadecimal digits (CB84</a:t>
            </a:r>
            <a:r>
              <a:rPr lang="en-US" altLang="ko-KR" baseline="-25000" dirty="0"/>
              <a:t>16</a:t>
            </a:r>
            <a:r>
              <a:rPr lang="en-US" altLang="ko-KR" dirty="0"/>
              <a:t>), which is 52,100 in decimal.</a:t>
            </a:r>
          </a:p>
          <a:p>
            <a:pPr marL="1162050" lvl="2" indent="-247650">
              <a:buNone/>
            </a:pPr>
            <a:r>
              <a:rPr lang="en-US" altLang="ko-KR" dirty="0"/>
              <a:t>b. The destination port number is the second four hexadecimal digits (000D</a:t>
            </a:r>
            <a:r>
              <a:rPr lang="en-US" altLang="ko-KR" baseline="-25000" dirty="0"/>
              <a:t>16</a:t>
            </a:r>
            <a:r>
              <a:rPr lang="en-US" altLang="ko-KR" dirty="0"/>
              <a:t>), which is 13 in decimal.</a:t>
            </a:r>
          </a:p>
          <a:p>
            <a:pPr marL="1162050" lvl="2" indent="-247650">
              <a:buNone/>
            </a:pPr>
            <a:r>
              <a:rPr lang="en-US" altLang="ko-KR" dirty="0"/>
              <a:t>c. The third four hexadecimal digits (001C</a:t>
            </a:r>
            <a:r>
              <a:rPr lang="en-US" altLang="ko-KR" baseline="-25000" dirty="0"/>
              <a:t>16</a:t>
            </a:r>
            <a:r>
              <a:rPr lang="en-US" altLang="ko-KR" dirty="0"/>
              <a:t>) represent the total length of the UDP packet, which is 28 bytes.</a:t>
            </a:r>
          </a:p>
          <a:p>
            <a:pPr marL="1162050" lvl="2" indent="-247650">
              <a:buNone/>
            </a:pPr>
            <a:r>
              <a:rPr lang="en-US" altLang="ko-KR" dirty="0"/>
              <a:t>d. The length of the data is the total length of the packet minus the length of the header, which is 28 - 8 = 20 bytes.</a:t>
            </a:r>
          </a:p>
          <a:p>
            <a:pPr marL="1162050" lvl="2" indent="-247650">
              <a:buNone/>
            </a:pPr>
            <a:r>
              <a:rPr lang="en-US" altLang="ko-KR" dirty="0"/>
              <a:t>e. Since the destination port number is 13 (a well-known port), the packet was sent from the client to the server.</a:t>
            </a:r>
          </a:p>
          <a:p>
            <a:pPr marL="1162050" lvl="2" indent="-247650">
              <a:buNone/>
            </a:pPr>
            <a:r>
              <a:rPr lang="en-US" altLang="ko-KR" dirty="0"/>
              <a:t>f. The client process is Daytime.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1FC2D0-8AD5-4032-B483-610F568EE6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A17134-1633-262B-8E59-6A31EFD279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27" t="-15438" r="25580" b="-3534"/>
          <a:stretch/>
        </p:blipFill>
        <p:spPr>
          <a:xfrm>
            <a:off x="1403648" y="1609304"/>
            <a:ext cx="2808313" cy="5492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5244A9-8E33-68E3-A77F-B9D0F8799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783" y="233205"/>
            <a:ext cx="4601217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90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61E948A-7189-27A2-5FC2-A50AEEDB0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6725"/>
            <a:ext cx="9144000" cy="595313"/>
          </a:xfrm>
        </p:spPr>
        <p:txBody>
          <a:bodyPr/>
          <a:lstStyle/>
          <a:p>
            <a:r>
              <a:rPr lang="en-US" dirty="0"/>
              <a:t>Well-Known Ports used with UDP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B6CAB9-EE19-B9DB-BB20-6A9FC06E2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119" y="1447800"/>
            <a:ext cx="6809361" cy="4800600"/>
          </a:xfrm>
          <a:prstGeom prst="rect">
            <a:avLst/>
          </a:prstGeom>
          <a:noFill/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1FC2D0-8AD5-4032-B483-610F568EE6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53288" y="65532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82B79B-458B-F99C-3AEC-2CE45854CFD5}"/>
              </a:ext>
            </a:extLst>
          </p:cNvPr>
          <p:cNvSpPr txBox="1"/>
          <p:nvPr/>
        </p:nvSpPr>
        <p:spPr>
          <a:xfrm>
            <a:off x="-1659" y="304253"/>
            <a:ext cx="115212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2" algn="l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3068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A3EC1A4-7CE2-4548-B3AB-FBDCE7B290C9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1209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ko-KR" b="1" dirty="0"/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Transport Layer Overview</a:t>
            </a:r>
          </a:p>
          <a:p>
            <a:pPr eaLnBrk="1" hangingPunct="1"/>
            <a:r>
              <a:rPr lang="en-US" altLang="ko-KR" dirty="0"/>
              <a:t>UDP Service</a:t>
            </a:r>
          </a:p>
          <a:p>
            <a:pPr eaLnBrk="1" hangingPunct="1"/>
            <a:r>
              <a:rPr lang="en-US" altLang="ko-KR" dirty="0"/>
              <a:t>User Datagram</a:t>
            </a:r>
          </a:p>
          <a:p>
            <a:pPr lvl="1" eaLnBrk="1" hangingPunct="1"/>
            <a:r>
              <a:rPr lang="en-US" altLang="ko-KR" dirty="0"/>
              <a:t>Demo. Checking Header Field</a:t>
            </a:r>
          </a:p>
          <a:p>
            <a:pPr eaLnBrk="1" hangingPunct="1"/>
            <a:r>
              <a:rPr lang="en-US" altLang="ko-KR" dirty="0"/>
              <a:t>UDP Application</a:t>
            </a:r>
          </a:p>
        </p:txBody>
      </p:sp>
    </p:spTree>
    <p:extLst>
      <p:ext uri="{BB962C8B-B14F-4D97-AF65-F5344CB8AC3E}">
        <p14:creationId xmlns:p14="http://schemas.microsoft.com/office/powerpoint/2010/main" val="3180808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21E36-B832-AB87-5480-574D32DF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Demo. Check UDP packet 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268D02-BDBF-17DB-5853-505B271F2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1196752"/>
            <a:ext cx="7772400" cy="4800600"/>
          </a:xfrm>
        </p:spPr>
        <p:txBody>
          <a:bodyPr/>
          <a:lstStyle/>
          <a:p>
            <a:r>
              <a:rPr lang="en-US" altLang="ko-KR" dirty="0"/>
              <a:t>Since the UDP header is usually handled automatically by the IP stack, classes such as </a:t>
            </a:r>
            <a:r>
              <a:rPr lang="en-US" altLang="ko-KR" dirty="0" err="1"/>
              <a:t>UdpClient</a:t>
            </a:r>
            <a:r>
              <a:rPr lang="en-US" altLang="ko-KR" dirty="0"/>
              <a:t> used in high-level network programming do not directly expose the UDP header to the programmer.</a:t>
            </a:r>
          </a:p>
          <a:p>
            <a:r>
              <a:rPr lang="en-US" altLang="ko-KR" dirty="0"/>
              <a:t>Therefore, in high-level socket programming, you cannot see the UDP header and IP header.</a:t>
            </a:r>
          </a:p>
          <a:p>
            <a:r>
              <a:rPr lang="en-US" altLang="ko-KR" dirty="0"/>
              <a:t>However, in low-level network programming, you can check the entire packet including the UDP and IP headers.</a:t>
            </a:r>
          </a:p>
          <a:p>
            <a:pPr lvl="1"/>
            <a:r>
              <a:rPr lang="en-US" altLang="ko-KR" dirty="0"/>
              <a:t>Raw Socket: You can control all packets at the IP level.</a:t>
            </a:r>
          </a:p>
          <a:p>
            <a:pPr lvl="1"/>
            <a:r>
              <a:rPr lang="en-US" altLang="ko-KR" dirty="0"/>
              <a:t>To use a raw socket in C#, use the Socket class to create a socket with </a:t>
            </a:r>
            <a:r>
              <a:rPr lang="en-US" altLang="ko-KR" dirty="0" err="1"/>
              <a:t>SocketType.Raw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Operating system privileges may be required (administrator privileges).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AC0D47-C3A6-33BC-671E-988F80E2B9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9457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EAF3F-215B-FB0A-7372-50D452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20DB3D1E-8A12-0199-0BEC-82998AD09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b="83285"/>
          <a:stretch/>
        </p:blipFill>
        <p:spPr>
          <a:xfrm>
            <a:off x="-6123" y="3008249"/>
            <a:ext cx="9147062" cy="841502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21613C-7F8A-A348-7AA0-0863D29CBF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97A10A-2E79-598B-A7AB-A6A4AE6EBD7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79027"/>
          <a:stretch/>
        </p:blipFill>
        <p:spPr>
          <a:xfrm>
            <a:off x="-3061" y="1143000"/>
            <a:ext cx="9144000" cy="10801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BC4C26-B351-680F-25F8-55540B01302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74784"/>
          <a:stretch/>
        </p:blipFill>
        <p:spPr>
          <a:xfrm>
            <a:off x="-3061" y="3967871"/>
            <a:ext cx="9144000" cy="120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92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BADFD-D07B-86FF-CDC3-A173039B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 header</a:t>
            </a:r>
            <a:r>
              <a:rPr lang="ko-KR" altLang="en-US" dirty="0"/>
              <a:t>                                        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5D2D2-7039-A258-DECC-9D28632C0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(45):4: IPv4 , Header Length</a:t>
            </a:r>
            <a:r>
              <a:rPr lang="ko-KR" altLang="en-US" sz="2000" dirty="0"/>
              <a:t> </a:t>
            </a:r>
            <a:r>
              <a:rPr lang="en-US" altLang="ko-KR" sz="2000" dirty="0"/>
              <a:t>(5 * 4 = 20</a:t>
            </a:r>
            <a:r>
              <a:rPr lang="ko-KR" altLang="en-US" sz="2000" dirty="0"/>
              <a:t> </a:t>
            </a:r>
            <a:r>
              <a:rPr lang="en-US" altLang="ko-KR" sz="2000" dirty="0"/>
              <a:t>bytes)</a:t>
            </a:r>
          </a:p>
          <a:p>
            <a:r>
              <a:rPr lang="en-US" altLang="ko-KR" sz="2000" dirty="0"/>
              <a:t>Service type (00): General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dirty="0"/>
              <a:t>Total Length</a:t>
            </a:r>
            <a:r>
              <a:rPr lang="ko-KR" altLang="en-US" sz="2000" dirty="0"/>
              <a:t> </a:t>
            </a:r>
            <a:r>
              <a:rPr lang="en-US" altLang="ko-KR" sz="2000" dirty="0"/>
              <a:t>(00 22): 34Bytes</a:t>
            </a:r>
            <a:r>
              <a:rPr lang="ko-KR" altLang="en-US" sz="2000" dirty="0"/>
              <a:t> </a:t>
            </a:r>
            <a:r>
              <a:rPr lang="en-US" altLang="ko-KR" sz="2000" dirty="0"/>
              <a:t>(IP Header</a:t>
            </a:r>
            <a:r>
              <a:rPr lang="ko-KR" altLang="en-US" sz="2000" dirty="0"/>
              <a:t> </a:t>
            </a:r>
            <a:r>
              <a:rPr lang="en-US" altLang="ko-KR" sz="2000" dirty="0"/>
              <a:t>+ UDP Header</a:t>
            </a:r>
            <a:r>
              <a:rPr lang="ko-KR" altLang="en-US" sz="2000" dirty="0"/>
              <a:t> </a:t>
            </a:r>
            <a:r>
              <a:rPr lang="en-US" altLang="ko-KR" sz="2000" dirty="0"/>
              <a:t>+ Data)</a:t>
            </a:r>
          </a:p>
          <a:p>
            <a:r>
              <a:rPr lang="en-US" altLang="ko-KR" sz="2000" dirty="0"/>
              <a:t>ID</a:t>
            </a:r>
            <a:r>
              <a:rPr lang="ko-KR" altLang="en-US" sz="2000" dirty="0"/>
              <a:t> </a:t>
            </a:r>
            <a:r>
              <a:rPr lang="en-US" altLang="ko-KR" sz="2000" dirty="0"/>
              <a:t>(6D 8B): Identification</a:t>
            </a:r>
            <a:r>
              <a:rPr lang="ko-KR" altLang="en-US" sz="2000" dirty="0"/>
              <a:t> </a:t>
            </a:r>
            <a:r>
              <a:rPr lang="en-US" altLang="ko-KR" sz="2000" dirty="0"/>
              <a:t>(unique identification value of the transmitted packet)</a:t>
            </a:r>
          </a:p>
          <a:p>
            <a:r>
              <a:rPr lang="en-US" altLang="ko-KR" sz="2000" dirty="0"/>
              <a:t>Flags and Offset (00 00): Unsegmented packet (flag 0)</a:t>
            </a:r>
          </a:p>
          <a:p>
            <a:r>
              <a:rPr lang="en-US" altLang="ko-KR" sz="2000" dirty="0"/>
              <a:t>TTL (Time to Live) (80): 128</a:t>
            </a:r>
          </a:p>
          <a:p>
            <a:r>
              <a:rPr lang="en-US" altLang="ko-KR" sz="2000" dirty="0"/>
              <a:t>Protocol (11): UDP (0x11 = 17, indicating UDP)</a:t>
            </a:r>
          </a:p>
          <a:p>
            <a:r>
              <a:rPr lang="en-US" altLang="ko-KR" sz="2000" dirty="0"/>
              <a:t>Header Checksum (00 00)</a:t>
            </a:r>
          </a:p>
          <a:p>
            <a:r>
              <a:rPr lang="en-US" altLang="ko-KR" sz="2000" dirty="0"/>
              <a:t>Source IP (7F 00 00 01): 127.0.0.1(localhost)</a:t>
            </a:r>
          </a:p>
          <a:p>
            <a:r>
              <a:rPr lang="en-US" altLang="ko-KR" sz="2000" dirty="0"/>
              <a:t>Destination IP (7F 00 00 01): 127.0.0.1 (localhost)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87BFDA-BE4C-D6AF-52C9-3E6E9E5CB7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0F16F2-C54F-5E46-AAA6-AF965C6794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044" r="59416" b="78142"/>
          <a:stretch/>
        </p:blipFill>
        <p:spPr>
          <a:xfrm>
            <a:off x="2843808" y="182869"/>
            <a:ext cx="6206909" cy="126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56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BADFD-D07B-86FF-CDC3-A173039B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UDP header                                    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5D2D2-7039-A258-DECC-9D28632C0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Source port (F9 0C): Hexadecimal = 63756</a:t>
            </a:r>
          </a:p>
          <a:p>
            <a:r>
              <a:rPr lang="en-US" altLang="ko-KR" sz="2000" dirty="0"/>
              <a:t>Port Destination port (1F 90): Hexadecimal = 8080</a:t>
            </a:r>
          </a:p>
          <a:p>
            <a:r>
              <a:rPr lang="en-US" altLang="ko-KR" sz="2000" dirty="0"/>
              <a:t>Port UDP length (00 0E): Hexadecimal 000E = 14 bytes (UDP header + data length)</a:t>
            </a:r>
          </a:p>
          <a:p>
            <a:r>
              <a:rPr lang="en-US" altLang="ko-KR" sz="2000" dirty="0"/>
              <a:t>Checksum (A4 E2): Checksum value</a:t>
            </a:r>
          </a:p>
          <a:p>
            <a:endParaRPr lang="en-US" altLang="ko-KR" sz="2000" dirty="0"/>
          </a:p>
          <a:p>
            <a:r>
              <a:rPr lang="en-US" altLang="ko-KR" sz="2000" dirty="0"/>
              <a:t>Data field</a:t>
            </a:r>
          </a:p>
          <a:p>
            <a:pPr lvl="1"/>
            <a:r>
              <a:rPr lang="it-IT" altLang="ko-KR" sz="1600" dirty="0"/>
              <a:t>68 65 6C 6C 6F 7E  →  "hello~"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87BFDA-BE4C-D6AF-52C9-3E6E9E5CB7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0F16F2-C54F-5E46-AAA6-AF965C6794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044" r="59416" b="78142"/>
          <a:stretch/>
        </p:blipFill>
        <p:spPr>
          <a:xfrm>
            <a:off x="3491880" y="260648"/>
            <a:ext cx="5489437" cy="111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13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DB92A-93ED-4C0F-A844-C4326F64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UDP Application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FBC09-CE02-42A6-B1EF-120D14E26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Typical applications</a:t>
            </a:r>
          </a:p>
          <a:p>
            <a:pPr lvl="1"/>
            <a:r>
              <a:rPr lang="en-US" altLang="ko-KR" dirty="0"/>
              <a:t>Suitable for processes that require simple request-response communication and do not require flow and error control</a:t>
            </a:r>
          </a:p>
          <a:p>
            <a:pPr lvl="1"/>
            <a:r>
              <a:rPr lang="en-US" altLang="ko-KR" dirty="0"/>
              <a:t>Suitable for processes that have internal flow and error control (e.g. TFTP)</a:t>
            </a:r>
          </a:p>
          <a:p>
            <a:pPr lvl="1"/>
            <a:r>
              <a:rPr lang="en-US" altLang="ko-KR" dirty="0"/>
              <a:t>Transport protocol suitable for multicasting</a:t>
            </a:r>
          </a:p>
          <a:p>
            <a:pPr lvl="1"/>
            <a:r>
              <a:rPr lang="en-US" altLang="ko-KR" dirty="0"/>
              <a:t>Used for management processes such as SNMP </a:t>
            </a:r>
            <a:r>
              <a:rPr lang="en-US" altLang="ko-KR" baseline="30000" dirty="0"/>
              <a:t>Simple Network Management Protocol</a:t>
            </a:r>
            <a:endParaRPr lang="en-US" altLang="ko-KR" dirty="0"/>
          </a:p>
          <a:p>
            <a:pPr lvl="1"/>
            <a:r>
              <a:rPr lang="en-US" altLang="ko-KR" dirty="0"/>
              <a:t>Used for route update protocols such as RIP </a:t>
            </a:r>
            <a:r>
              <a:rPr lang="en-US" altLang="ko-KR" baseline="30000" dirty="0"/>
              <a:t>Requesting Information Protocol</a:t>
            </a:r>
          </a:p>
          <a:p>
            <a:pPr lvl="1"/>
            <a:r>
              <a:rPr lang="en-US" altLang="ko-KR" dirty="0"/>
              <a:t>Used for real-time applications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1FC2D0-8AD5-4032-B483-610F568EE6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3514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DB92A-93ED-4C0F-A844-C4326F64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UDP Application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FBC09-CE02-42A6-B1EF-120D14E26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Suppose you are downloading a very large document file over the Internet.</a:t>
            </a:r>
          </a:p>
          <a:p>
            <a:pPr lvl="1"/>
            <a:r>
              <a:rPr lang="en-US" altLang="ko-KR" dirty="0"/>
              <a:t>You need to use a transport layer that provides reliable service.</a:t>
            </a:r>
          </a:p>
          <a:p>
            <a:pPr lvl="1"/>
            <a:r>
              <a:rPr lang="en-US" altLang="ko-KR" dirty="0"/>
              <a:t>That is, you do not want parts of the file to be lost or corrupted when you open it.</a:t>
            </a:r>
          </a:p>
          <a:p>
            <a:pPr lvl="1"/>
            <a:r>
              <a:rPr lang="en-US" altLang="ko-KR" dirty="0"/>
              <a:t>The delay between the delivery of parts of the file is not a significant issue.</a:t>
            </a:r>
          </a:p>
          <a:p>
            <a:pPr lvl="1"/>
            <a:r>
              <a:rPr lang="en-US" altLang="ko-KR" dirty="0"/>
              <a:t>You simply wait for the entire file to be constructed before you can view it.</a:t>
            </a:r>
          </a:p>
          <a:p>
            <a:pPr lvl="1"/>
            <a:r>
              <a:rPr lang="en-US" altLang="ko-KR" dirty="0"/>
              <a:t>In this case, UDP is not a suitable transport layer.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1FC2D0-8AD5-4032-B483-610F568EE6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4813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6BF55-8442-7685-3AC4-316DBA24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EoF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034A1-6EA2-39A1-864C-F198DF210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4ECA46-E4C8-74FE-7084-3031B45853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599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C2711-4A8D-4502-9491-29BCC9A6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Transport Layer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7B207-FFB1-4514-BD35-F694005B2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Located between the network layer and the application layer</a:t>
            </a:r>
          </a:p>
          <a:p>
            <a:r>
              <a:rPr lang="en-US" altLang="ko-KR" dirty="0"/>
              <a:t>Obligated to provide services to the application layer</a:t>
            </a:r>
          </a:p>
          <a:p>
            <a:r>
              <a:rPr lang="en-US" altLang="ko-KR" dirty="0"/>
              <a:t>Receives services from the network layer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AD71C0-9CBF-43B5-A914-768F15F59E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698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7B207-FFB1-4514-BD35-F694005B2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332656"/>
            <a:ext cx="7772400" cy="4800600"/>
          </a:xfrm>
        </p:spPr>
        <p:txBody>
          <a:bodyPr/>
          <a:lstStyle/>
          <a:p>
            <a:r>
              <a:rPr lang="en-US" altLang="ko-KR" dirty="0"/>
              <a:t>Logical </a:t>
            </a:r>
            <a:br>
              <a:rPr lang="en-US" altLang="ko-KR" dirty="0"/>
            </a:br>
            <a:r>
              <a:rPr lang="en-US" altLang="ko-KR" dirty="0"/>
              <a:t>connection </a:t>
            </a:r>
            <a:br>
              <a:rPr lang="en-US" altLang="ko-KR" dirty="0"/>
            </a:br>
            <a:r>
              <a:rPr lang="en-US" altLang="ko-KR" dirty="0"/>
              <a:t>of the </a:t>
            </a:r>
            <a:br>
              <a:rPr lang="en-US" altLang="ko-KR" dirty="0"/>
            </a:br>
            <a:r>
              <a:rPr lang="en-US" altLang="ko-KR" dirty="0"/>
              <a:t>transport </a:t>
            </a:r>
            <a:br>
              <a:rPr lang="en-US" altLang="ko-KR" dirty="0"/>
            </a:b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AD71C0-9CBF-43B5-A914-768F15F59E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2221FD-A463-6FF1-912A-E223E4660C2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3415" y="0"/>
            <a:ext cx="82771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8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C2711-4A8D-4502-9491-29BCC9A6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Transport Layer Service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7B207-FFB1-4514-BD35-F694005B2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Provides process-to-process communication</a:t>
            </a:r>
          </a:p>
          <a:p>
            <a:pPr lvl="1"/>
            <a:r>
              <a:rPr lang="en-US" altLang="ko-KR" dirty="0"/>
              <a:t>A </a:t>
            </a:r>
            <a:r>
              <a:rPr lang="en-US" altLang="ko-KR" dirty="0" err="1"/>
              <a:t>process</a:t>
            </a:r>
            <a:r>
              <a:rPr lang="en-US" altLang="ko-KR" baseline="30000" dirty="0" err="1"/>
              <a:t>running</a:t>
            </a:r>
            <a:r>
              <a:rPr lang="en-US" altLang="ko-KR" baseline="30000" dirty="0"/>
              <a:t> program</a:t>
            </a:r>
            <a:r>
              <a:rPr lang="en-US" altLang="ko-KR" dirty="0"/>
              <a:t> is an application layer entity that uses transport layer services</a:t>
            </a:r>
          </a:p>
          <a:p>
            <a:pPr lvl="1"/>
            <a:r>
              <a:rPr lang="en-US" altLang="ko-KR" dirty="0"/>
              <a:t>Responsible for delivering messages to the appropriate process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AD71C0-9CBF-43B5-A914-768F15F59E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8B4CA4-B4D3-AC90-88FA-983F100E4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02" y="3408791"/>
            <a:ext cx="6918196" cy="29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2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7B207-FFB1-4514-BD35-F694005B2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476672"/>
            <a:ext cx="7772400" cy="4800600"/>
          </a:xfrm>
        </p:spPr>
        <p:txBody>
          <a:bodyPr/>
          <a:lstStyle/>
          <a:p>
            <a:pPr lvl="1"/>
            <a:r>
              <a:rPr lang="en-US" altLang="ko-KR" dirty="0"/>
              <a:t>The Role of Port Numbers in Process Communication</a:t>
            </a:r>
          </a:p>
          <a:p>
            <a:pPr lvl="2"/>
            <a:r>
              <a:rPr lang="en-US" altLang="ko-KR" dirty="0"/>
              <a:t>Local host and remote host: IP address</a:t>
            </a:r>
          </a:p>
          <a:p>
            <a:pPr lvl="2"/>
            <a:r>
              <a:rPr lang="en-US" altLang="ko-KR" dirty="0"/>
              <a:t>Process: Port number</a:t>
            </a:r>
          </a:p>
          <a:p>
            <a:pPr lvl="2"/>
            <a:r>
              <a:rPr lang="en-US" altLang="ko-KR" dirty="0"/>
              <a:t>Port number range: Integer between 0 and 65,535</a:t>
            </a:r>
          </a:p>
          <a:p>
            <a:pPr lvl="2"/>
            <a:r>
              <a:rPr lang="en-US" altLang="ko-KR" dirty="0"/>
              <a:t>Well-known port number</a:t>
            </a:r>
          </a:p>
          <a:p>
            <a:pPr lvl="2"/>
            <a:r>
              <a:rPr lang="en-US" altLang="ko-KR" dirty="0"/>
              <a:t>Ephemeral port number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AD71C0-9CBF-43B5-A914-768F15F59E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596BE-1715-1B4E-3563-AADC8BA21571}"/>
              </a:ext>
            </a:extLst>
          </p:cNvPr>
          <p:cNvSpPr txBox="1"/>
          <p:nvPr/>
        </p:nvSpPr>
        <p:spPr>
          <a:xfrm>
            <a:off x="539552" y="5899364"/>
            <a:ext cx="7920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/>
              <a:t>* daytime</a:t>
            </a:r>
            <a:r>
              <a:rPr lang="ko-KR" altLang="en-US" sz="1400" dirty="0"/>
              <a:t> </a:t>
            </a:r>
            <a:r>
              <a:rPr lang="en-US" altLang="ko-KR" sz="1400" dirty="0"/>
              <a:t>service (port#</a:t>
            </a:r>
            <a:r>
              <a:rPr lang="ko-KR" altLang="en-US" sz="1400" dirty="0"/>
              <a:t> </a:t>
            </a:r>
            <a:r>
              <a:rPr lang="en-US" altLang="ko-KR" sz="1400" dirty="0"/>
              <a:t>13): A simple protocol that allows a server to communicate the current date and time to a client. Defined in RFC 867, and used primarily for testing and debugging purposes.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517CBB-872E-DB1F-197A-7389F37B5E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2495" y="2826868"/>
            <a:ext cx="7020905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8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7B207-FFB1-4514-BD35-F694005B2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476672"/>
            <a:ext cx="7772400" cy="4800600"/>
          </a:xfrm>
        </p:spPr>
        <p:txBody>
          <a:bodyPr/>
          <a:lstStyle/>
          <a:p>
            <a:pPr lvl="1"/>
            <a:r>
              <a:rPr lang="en-US" altLang="ko-KR" dirty="0"/>
              <a:t>IP addresses vs port numbers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AD71C0-9CBF-43B5-A914-768F15F59E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C1B644-8E5F-E964-EAF7-75802CE9F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759" y="1256997"/>
            <a:ext cx="5420481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5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0EC4E-24C7-4F3C-A0D8-18A3DA39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Transport Layer Service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328E4-7DC6-4E2B-A301-26EEABB75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ICANN ranges </a:t>
            </a:r>
            <a:r>
              <a:rPr lang="en-US" altLang="ko-KR" baseline="30000" dirty="0"/>
              <a:t>Internet Corporation for Assigned Names and Numbers</a:t>
            </a:r>
            <a:endParaRPr lang="ko-KR" altLang="en-US" baseline="30000" dirty="0"/>
          </a:p>
          <a:p>
            <a:pPr lvl="2"/>
            <a:r>
              <a:rPr lang="en-US" altLang="ko-KR" dirty="0"/>
              <a:t>Well-known port: 0 ~ 1,023</a:t>
            </a:r>
          </a:p>
          <a:p>
            <a:pPr lvl="3"/>
            <a:r>
              <a:rPr lang="en-US" altLang="ko-KR" dirty="0"/>
              <a:t>Ex&gt; http:80, ssh:22</a:t>
            </a:r>
          </a:p>
          <a:p>
            <a:pPr lvl="2"/>
            <a:r>
              <a:rPr lang="en-US" altLang="ko-KR" dirty="0"/>
              <a:t>Registered port: 1,024 ~ 49,151</a:t>
            </a:r>
          </a:p>
          <a:p>
            <a:pPr lvl="3"/>
            <a:r>
              <a:rPr lang="en-US" altLang="ko-KR" dirty="0"/>
              <a:t>Ex&gt; MySQL:3306, RDP:3389</a:t>
            </a:r>
          </a:p>
          <a:p>
            <a:pPr lvl="2"/>
            <a:r>
              <a:rPr lang="en-US" altLang="ko-KR" dirty="0"/>
              <a:t>Dynamic port: 49,152 ~ 65,535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A1F3D5-6804-444C-8F9B-DE97DBCEAB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E60D3A-B051-4402-BB1C-91C9992551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684"/>
          <a:stretch/>
        </p:blipFill>
        <p:spPr>
          <a:xfrm>
            <a:off x="984549" y="3892640"/>
            <a:ext cx="7200800" cy="18714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4531E7-3B4C-C248-AFB5-DC984305F89C}"/>
              </a:ext>
            </a:extLst>
          </p:cNvPr>
          <p:cNvSpPr txBox="1"/>
          <p:nvPr/>
        </p:nvSpPr>
        <p:spPr>
          <a:xfrm>
            <a:off x="639316" y="6021288"/>
            <a:ext cx="7920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/>
              <a:t>*ICANN: A non-profit international organization that coordinates DNS management, IP address allocation, and protocol parameter allocation.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4F944-66D8-89C0-D654-B84FBADDF231}"/>
              </a:ext>
            </a:extLst>
          </p:cNvPr>
          <p:cNvSpPr txBox="1"/>
          <p:nvPr/>
        </p:nvSpPr>
        <p:spPr>
          <a:xfrm>
            <a:off x="5724128" y="5312241"/>
            <a:ext cx="35685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or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C53AD4-C6BE-44E0-062C-D5FD6E26BFEB}"/>
              </a:ext>
            </a:extLst>
          </p:cNvPr>
          <p:cNvSpPr txBox="1"/>
          <p:nvPr/>
        </p:nvSpPr>
        <p:spPr>
          <a:xfrm>
            <a:off x="1825647" y="3807907"/>
            <a:ext cx="93610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/>
              <a:t>ranges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38934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0EC4E-24C7-4F3C-A0D8-18A3DA39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Transport Layer Service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328E4-7DC6-4E2B-A301-26EEABB75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Socket address (end point)</a:t>
            </a:r>
          </a:p>
          <a:p>
            <a:pPr lvl="2"/>
            <a:r>
              <a:rPr lang="en-US" altLang="ko-KR" dirty="0"/>
              <a:t>Addresses required to create a connection at each endpoint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A1F3D5-6804-444C-8F9B-DE97DBCEAB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041F53-B13A-414D-9975-B0924FFECA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684" t="12960"/>
          <a:stretch/>
        </p:blipFill>
        <p:spPr>
          <a:xfrm>
            <a:off x="1276400" y="2780928"/>
            <a:ext cx="7200800" cy="15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9592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0000"/>
        </a:solidFill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0000"/>
        </a:solidFill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5500</TotalTime>
  <Words>1496</Words>
  <Application>Microsoft Office PowerPoint</Application>
  <PresentationFormat>화면 슬라이드 쇼(4:3)</PresentationFormat>
  <Paragraphs>225</Paragraphs>
  <Slides>26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HY헤드라인M</vt:lpstr>
      <vt:lpstr>굴림</vt:lpstr>
      <vt:lpstr>맑은 고딕</vt:lpstr>
      <vt:lpstr>Berlin Sans FB</vt:lpstr>
      <vt:lpstr>Cascadia Mono</vt:lpstr>
      <vt:lpstr>Wingdings</vt:lpstr>
      <vt:lpstr>기본 디자인</vt:lpstr>
      <vt:lpstr>Layer 4.  Transport Layer (UDP)</vt:lpstr>
      <vt:lpstr>Contents</vt:lpstr>
      <vt:lpstr>Transport Layer</vt:lpstr>
      <vt:lpstr>PowerPoint 프레젠테이션</vt:lpstr>
      <vt:lpstr>Transport Layer Service</vt:lpstr>
      <vt:lpstr>PowerPoint 프레젠테이션</vt:lpstr>
      <vt:lpstr>PowerPoint 프레젠테이션</vt:lpstr>
      <vt:lpstr>Transport Layer Service</vt:lpstr>
      <vt:lpstr>Transport Layer Service</vt:lpstr>
      <vt:lpstr>Transport Layer Service</vt:lpstr>
      <vt:lpstr>Transport Layer Service</vt:lpstr>
      <vt:lpstr>Transport Layer Service</vt:lpstr>
      <vt:lpstr>PowerPoint 프레젠테이션</vt:lpstr>
      <vt:lpstr>UDP overview</vt:lpstr>
      <vt:lpstr>UDP overview</vt:lpstr>
      <vt:lpstr>PowerPoint 프레젠테이션</vt:lpstr>
      <vt:lpstr>User Datagram Protocol</vt:lpstr>
      <vt:lpstr>UDP                     .</vt:lpstr>
      <vt:lpstr>Well-Known Ports used with UDP</vt:lpstr>
      <vt:lpstr>Demo. Check UDP packet contents</vt:lpstr>
      <vt:lpstr>PowerPoint 프레젠테이션</vt:lpstr>
      <vt:lpstr>IP header                                        .</vt:lpstr>
      <vt:lpstr>UDP header                                    ..</vt:lpstr>
      <vt:lpstr>UDP Application</vt:lpstr>
      <vt:lpstr>UDP Application</vt:lpstr>
      <vt:lpstr>EoF</vt:lpstr>
    </vt:vector>
  </TitlesOfParts>
  <Company>HanNam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CIBASE</dc:creator>
  <cp:lastModifiedBy>JohHyunChul</cp:lastModifiedBy>
  <cp:revision>278</cp:revision>
  <cp:lastPrinted>2019-10-30T06:44:01Z</cp:lastPrinted>
  <dcterms:created xsi:type="dcterms:W3CDTF">2002-08-15T08:07:05Z</dcterms:created>
  <dcterms:modified xsi:type="dcterms:W3CDTF">2024-10-10T07:25:32Z</dcterms:modified>
</cp:coreProperties>
</file>