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3"/>
  </p:notesMasterIdLst>
  <p:handoutMasterIdLst>
    <p:handoutMasterId r:id="rId44"/>
  </p:handoutMasterIdLst>
  <p:sldIdLst>
    <p:sldId id="650" r:id="rId2"/>
    <p:sldId id="651" r:id="rId3"/>
    <p:sldId id="747" r:id="rId4"/>
    <p:sldId id="748" r:id="rId5"/>
    <p:sldId id="841" r:id="rId6"/>
    <p:sldId id="842" r:id="rId7"/>
    <p:sldId id="829" r:id="rId8"/>
    <p:sldId id="749" r:id="rId9"/>
    <p:sldId id="750" r:id="rId10"/>
    <p:sldId id="751" r:id="rId11"/>
    <p:sldId id="753" r:id="rId12"/>
    <p:sldId id="754" r:id="rId13"/>
    <p:sldId id="755" r:id="rId14"/>
    <p:sldId id="756" r:id="rId15"/>
    <p:sldId id="757" r:id="rId16"/>
    <p:sldId id="758" r:id="rId17"/>
    <p:sldId id="759" r:id="rId18"/>
    <p:sldId id="760" r:id="rId19"/>
    <p:sldId id="764" r:id="rId20"/>
    <p:sldId id="765" r:id="rId21"/>
    <p:sldId id="766" r:id="rId22"/>
    <p:sldId id="768" r:id="rId23"/>
    <p:sldId id="769" r:id="rId24"/>
    <p:sldId id="770" r:id="rId25"/>
    <p:sldId id="771" r:id="rId26"/>
    <p:sldId id="776" r:id="rId27"/>
    <p:sldId id="830" r:id="rId28"/>
    <p:sldId id="831" r:id="rId29"/>
    <p:sldId id="843" r:id="rId30"/>
    <p:sldId id="835" r:id="rId31"/>
    <p:sldId id="844" r:id="rId32"/>
    <p:sldId id="845" r:id="rId33"/>
    <p:sldId id="728" r:id="rId34"/>
    <p:sldId id="824" r:id="rId35"/>
    <p:sldId id="792" r:id="rId36"/>
    <p:sldId id="793" r:id="rId37"/>
    <p:sldId id="794" r:id="rId38"/>
    <p:sldId id="796" r:id="rId39"/>
    <p:sldId id="846" r:id="rId40"/>
    <p:sldId id="836" r:id="rId41"/>
    <p:sldId id="840" r:id="rId42"/>
  </p:sldIdLst>
  <p:sldSz cx="9144000" cy="6858000" type="screen4x3"/>
  <p:notesSz cx="9842500" cy="6754813"/>
  <p:defaultTextStyle>
    <a:defPPr>
      <a:defRPr lang="ko-KR"/>
    </a:defPPr>
    <a:lvl1pPr algn="ctr" rtl="0" fontAlgn="base" latinLnBrk="1">
      <a:spcBef>
        <a:spcPct val="0"/>
      </a:spcBef>
      <a:spcAft>
        <a:spcPct val="0"/>
      </a:spcAft>
      <a:defRPr kumimoji="1" sz="2400" kern="1200">
        <a:solidFill>
          <a:schemeClr val="tx1"/>
        </a:solidFill>
        <a:latin typeface="굴림" charset="-127"/>
        <a:ea typeface="굴림" charset="-127"/>
        <a:cs typeface="+mn-cs"/>
      </a:defRPr>
    </a:lvl1pPr>
    <a:lvl2pPr marL="457200" algn="ctr" rtl="0" fontAlgn="base" latinLnBrk="1">
      <a:spcBef>
        <a:spcPct val="0"/>
      </a:spcBef>
      <a:spcAft>
        <a:spcPct val="0"/>
      </a:spcAft>
      <a:defRPr kumimoji="1" sz="2400" kern="1200">
        <a:solidFill>
          <a:schemeClr val="tx1"/>
        </a:solidFill>
        <a:latin typeface="굴림" charset="-127"/>
        <a:ea typeface="굴림" charset="-127"/>
        <a:cs typeface="+mn-cs"/>
      </a:defRPr>
    </a:lvl2pPr>
    <a:lvl3pPr marL="914400" algn="ctr" rtl="0" fontAlgn="base" latinLnBrk="1">
      <a:spcBef>
        <a:spcPct val="0"/>
      </a:spcBef>
      <a:spcAft>
        <a:spcPct val="0"/>
      </a:spcAft>
      <a:defRPr kumimoji="1" sz="2400" kern="1200">
        <a:solidFill>
          <a:schemeClr val="tx1"/>
        </a:solidFill>
        <a:latin typeface="굴림" charset="-127"/>
        <a:ea typeface="굴림" charset="-127"/>
        <a:cs typeface="+mn-cs"/>
      </a:defRPr>
    </a:lvl3pPr>
    <a:lvl4pPr marL="1371600" algn="ctr" rtl="0" fontAlgn="base" latinLnBrk="1">
      <a:spcBef>
        <a:spcPct val="0"/>
      </a:spcBef>
      <a:spcAft>
        <a:spcPct val="0"/>
      </a:spcAft>
      <a:defRPr kumimoji="1" sz="2400" kern="1200">
        <a:solidFill>
          <a:schemeClr val="tx1"/>
        </a:solidFill>
        <a:latin typeface="굴림" charset="-127"/>
        <a:ea typeface="굴림" charset="-127"/>
        <a:cs typeface="+mn-cs"/>
      </a:defRPr>
    </a:lvl4pPr>
    <a:lvl5pPr marL="1828800" algn="ctr" rtl="0" fontAlgn="base" latinLnBrk="1">
      <a:spcBef>
        <a:spcPct val="0"/>
      </a:spcBef>
      <a:spcAft>
        <a:spcPct val="0"/>
      </a:spcAft>
      <a:defRPr kumimoji="1" sz="2400" kern="1200">
        <a:solidFill>
          <a:schemeClr val="tx1"/>
        </a:solidFill>
        <a:latin typeface="굴림" charset="-127"/>
        <a:ea typeface="굴림" charset="-127"/>
        <a:cs typeface="+mn-cs"/>
      </a:defRPr>
    </a:lvl5pPr>
    <a:lvl6pPr marL="2286000" algn="l" defTabSz="914400" rtl="0" eaLnBrk="1" latinLnBrk="1" hangingPunct="1">
      <a:defRPr kumimoji="1" sz="2400" kern="1200">
        <a:solidFill>
          <a:schemeClr val="tx1"/>
        </a:solidFill>
        <a:latin typeface="굴림" charset="-127"/>
        <a:ea typeface="굴림" charset="-127"/>
        <a:cs typeface="+mn-cs"/>
      </a:defRPr>
    </a:lvl6pPr>
    <a:lvl7pPr marL="2743200" algn="l" defTabSz="914400" rtl="0" eaLnBrk="1" latinLnBrk="1" hangingPunct="1">
      <a:defRPr kumimoji="1" sz="2400" kern="1200">
        <a:solidFill>
          <a:schemeClr val="tx1"/>
        </a:solidFill>
        <a:latin typeface="굴림" charset="-127"/>
        <a:ea typeface="굴림" charset="-127"/>
        <a:cs typeface="+mn-cs"/>
      </a:defRPr>
    </a:lvl7pPr>
    <a:lvl8pPr marL="3200400" algn="l" defTabSz="914400" rtl="0" eaLnBrk="1" latinLnBrk="1" hangingPunct="1">
      <a:defRPr kumimoji="1" sz="2400" kern="1200">
        <a:solidFill>
          <a:schemeClr val="tx1"/>
        </a:solidFill>
        <a:latin typeface="굴림" charset="-127"/>
        <a:ea typeface="굴림" charset="-127"/>
        <a:cs typeface="+mn-cs"/>
      </a:defRPr>
    </a:lvl8pPr>
    <a:lvl9pPr marL="3657600" algn="l" defTabSz="914400" rtl="0" eaLnBrk="1" latinLnBrk="1" hangingPunct="1">
      <a:defRPr kumimoji="1" sz="2400" kern="1200">
        <a:solidFill>
          <a:schemeClr val="tx1"/>
        </a:solidFill>
        <a:latin typeface="굴림" charset="-127"/>
        <a:ea typeface="굴림" charset="-127"/>
        <a:cs typeface="+mn-cs"/>
      </a:defRPr>
    </a:lvl9pPr>
  </p:defaultTextStyle>
  <p:extLst>
    <p:ext uri="{EFAFB233-063F-42B5-8137-9DF3F51BA10A}">
      <p15:sldGuideLst xmlns:p15="http://schemas.microsoft.com/office/powerpoint/2012/main">
        <p15:guide id="1" orient="horz" pos="2251" userDrawn="1">
          <p15:clr>
            <a:srgbClr val="A4A3A4"/>
          </p15:clr>
        </p15:guide>
        <p15:guide id="2" pos="2880">
          <p15:clr>
            <a:srgbClr val="A4A3A4"/>
          </p15:clr>
        </p15:guide>
      </p15:sldGuideLst>
    </p:ext>
    <p:ext uri="{2D200454-40CA-4A62-9FC3-DE9A4176ACB9}">
      <p15:notesGuideLst xmlns:p15="http://schemas.microsoft.com/office/powerpoint/2012/main">
        <p15:guide id="1" orient="horz" pos="2128">
          <p15:clr>
            <a:srgbClr val="A4A3A4"/>
          </p15:clr>
        </p15:guide>
        <p15:guide id="2" pos="3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003366"/>
    <a:srgbClr val="008000"/>
    <a:srgbClr val="DDDDDD"/>
    <a:srgbClr val="FFFF00"/>
    <a:srgbClr val="FF0000"/>
    <a:srgbClr val="CC99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E71522-BA26-41AE-9E0A-1A114B8E9694}" v="33" dt="2024-11-01T16:02:28.763"/>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2" autoAdjust="0"/>
  </p:normalViewPr>
  <p:slideViewPr>
    <p:cSldViewPr>
      <p:cViewPr varScale="1">
        <p:scale>
          <a:sx n="110" d="100"/>
          <a:sy n="110" d="100"/>
        </p:scale>
        <p:origin x="1626" y="78"/>
      </p:cViewPr>
      <p:guideLst>
        <p:guide orient="horz" pos="2251"/>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77" d="100"/>
          <a:sy n="77" d="100"/>
        </p:scale>
        <p:origin x="-2094" y="-72"/>
      </p:cViewPr>
      <p:guideLst>
        <p:guide orient="horz" pos="2128"/>
        <p:guide pos="30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HyunChul" userId="a1f3561d-5cf2-4159-9fa8-a5f038663426" providerId="ADAL" clId="{F4E71522-BA26-41AE-9E0A-1A114B8E9694}"/>
    <pc:docChg chg="undo custSel addSld delSld modSld sldOrd">
      <pc:chgData name="JohHyunChul" userId="a1f3561d-5cf2-4159-9fa8-a5f038663426" providerId="ADAL" clId="{F4E71522-BA26-41AE-9E0A-1A114B8E9694}" dt="2024-11-04T21:37:48.651" v="1788" actId="113"/>
      <pc:docMkLst>
        <pc:docMk/>
      </pc:docMkLst>
      <pc:sldChg chg="modSp mod">
        <pc:chgData name="JohHyunChul" userId="a1f3561d-5cf2-4159-9fa8-a5f038663426" providerId="ADAL" clId="{F4E71522-BA26-41AE-9E0A-1A114B8E9694}" dt="2024-10-27T15:35:00.903" v="123" actId="20577"/>
        <pc:sldMkLst>
          <pc:docMk/>
          <pc:sldMk cId="0" sldId="651"/>
        </pc:sldMkLst>
        <pc:spChg chg="mod">
          <ac:chgData name="JohHyunChul" userId="a1f3561d-5cf2-4159-9fa8-a5f038663426" providerId="ADAL" clId="{F4E71522-BA26-41AE-9E0A-1A114B8E9694}" dt="2024-10-27T15:35:00.903" v="123" actId="20577"/>
          <ac:spMkLst>
            <pc:docMk/>
            <pc:sldMk cId="0" sldId="651"/>
            <ac:spMk id="3076" creationId="{00000000-0000-0000-0000-000000000000}"/>
          </ac:spMkLst>
        </pc:spChg>
        <pc:spChg chg="mod">
          <ac:chgData name="JohHyunChul" userId="a1f3561d-5cf2-4159-9fa8-a5f038663426" providerId="ADAL" clId="{F4E71522-BA26-41AE-9E0A-1A114B8E9694}" dt="2024-10-27T15:05:09.654" v="18" actId="20577"/>
          <ac:spMkLst>
            <pc:docMk/>
            <pc:sldMk cId="0" sldId="651"/>
            <ac:spMk id="1209348" creationId="{00000000-0000-0000-0000-000000000000}"/>
          </ac:spMkLst>
        </pc:spChg>
      </pc:sldChg>
      <pc:sldChg chg="del">
        <pc:chgData name="JohHyunChul" userId="a1f3561d-5cf2-4159-9fa8-a5f038663426" providerId="ADAL" clId="{F4E71522-BA26-41AE-9E0A-1A114B8E9694}" dt="2024-11-01T16:01:07.506" v="1620" actId="47"/>
        <pc:sldMkLst>
          <pc:docMk/>
          <pc:sldMk cId="2343261491" sldId="711"/>
        </pc:sldMkLst>
      </pc:sldChg>
      <pc:sldChg chg="modSp mod">
        <pc:chgData name="JohHyunChul" userId="a1f3561d-5cf2-4159-9fa8-a5f038663426" providerId="ADAL" clId="{F4E71522-BA26-41AE-9E0A-1A114B8E9694}" dt="2024-11-04T21:24:59.129" v="1743" actId="5793"/>
        <pc:sldMkLst>
          <pc:docMk/>
          <pc:sldMk cId="2744475038" sldId="728"/>
        </pc:sldMkLst>
        <pc:spChg chg="mod">
          <ac:chgData name="JohHyunChul" userId="a1f3561d-5cf2-4159-9fa8-a5f038663426" providerId="ADAL" clId="{F4E71522-BA26-41AE-9E0A-1A114B8E9694}" dt="2024-11-01T15:36:46.864" v="1523" actId="20577"/>
          <ac:spMkLst>
            <pc:docMk/>
            <pc:sldMk cId="2744475038" sldId="728"/>
            <ac:spMk id="2" creationId="{00000000-0000-0000-0000-000000000000}"/>
          </ac:spMkLst>
        </pc:spChg>
        <pc:spChg chg="mod">
          <ac:chgData name="JohHyunChul" userId="a1f3561d-5cf2-4159-9fa8-a5f038663426" providerId="ADAL" clId="{F4E71522-BA26-41AE-9E0A-1A114B8E9694}" dt="2024-11-04T21:24:59.129" v="1743" actId="5793"/>
          <ac:spMkLst>
            <pc:docMk/>
            <pc:sldMk cId="2744475038" sldId="728"/>
            <ac:spMk id="3" creationId="{00000000-0000-0000-0000-000000000000}"/>
          </ac:spMkLst>
        </pc:spChg>
      </pc:sldChg>
      <pc:sldChg chg="addSp delSp modSp mod">
        <pc:chgData name="JohHyunChul" userId="a1f3561d-5cf2-4159-9fa8-a5f038663426" providerId="ADAL" clId="{F4E71522-BA26-41AE-9E0A-1A114B8E9694}" dt="2024-10-27T15:57:28.579" v="206" actId="22"/>
        <pc:sldMkLst>
          <pc:docMk/>
          <pc:sldMk cId="2081694299" sldId="747"/>
        </pc:sldMkLst>
        <pc:spChg chg="mod">
          <ac:chgData name="JohHyunChul" userId="a1f3561d-5cf2-4159-9fa8-a5f038663426" providerId="ADAL" clId="{F4E71522-BA26-41AE-9E0A-1A114B8E9694}" dt="2024-10-27T15:56:53.529" v="204" actId="20577"/>
          <ac:spMkLst>
            <pc:docMk/>
            <pc:sldMk cId="2081694299" sldId="747"/>
            <ac:spMk id="2" creationId="{8F4E398C-6FB4-4865-964A-590BAF1A492D}"/>
          </ac:spMkLst>
        </pc:spChg>
        <pc:picChg chg="add">
          <ac:chgData name="JohHyunChul" userId="a1f3561d-5cf2-4159-9fa8-a5f038663426" providerId="ADAL" clId="{F4E71522-BA26-41AE-9E0A-1A114B8E9694}" dt="2024-10-27T15:57:28.579" v="206" actId="22"/>
          <ac:picMkLst>
            <pc:docMk/>
            <pc:sldMk cId="2081694299" sldId="747"/>
            <ac:picMk id="6" creationId="{F694F611-30AD-2365-928E-3161F150289F}"/>
          </ac:picMkLst>
        </pc:picChg>
        <pc:picChg chg="del">
          <ac:chgData name="JohHyunChul" userId="a1f3561d-5cf2-4159-9fa8-a5f038663426" providerId="ADAL" clId="{F4E71522-BA26-41AE-9E0A-1A114B8E9694}" dt="2024-10-27T15:57:27.425" v="205" actId="478"/>
          <ac:picMkLst>
            <pc:docMk/>
            <pc:sldMk cId="2081694299" sldId="747"/>
            <ac:picMk id="7" creationId="{BD704EE7-1EDA-4B10-ADA1-F9105ACDBA5A}"/>
          </ac:picMkLst>
        </pc:picChg>
      </pc:sldChg>
      <pc:sldChg chg="modSp mod">
        <pc:chgData name="JohHyunChul" userId="a1f3561d-5cf2-4159-9fa8-a5f038663426" providerId="ADAL" clId="{F4E71522-BA26-41AE-9E0A-1A114B8E9694}" dt="2024-10-27T15:58:09.719" v="219"/>
        <pc:sldMkLst>
          <pc:docMk/>
          <pc:sldMk cId="2138901715" sldId="748"/>
        </pc:sldMkLst>
        <pc:spChg chg="mod">
          <ac:chgData name="JohHyunChul" userId="a1f3561d-5cf2-4159-9fa8-a5f038663426" providerId="ADAL" clId="{F4E71522-BA26-41AE-9E0A-1A114B8E9694}" dt="2024-10-27T15:57:45.784" v="216" actId="20577"/>
          <ac:spMkLst>
            <pc:docMk/>
            <pc:sldMk cId="2138901715" sldId="748"/>
            <ac:spMk id="2" creationId="{8F4E398C-6FB4-4865-964A-590BAF1A492D}"/>
          </ac:spMkLst>
        </pc:spChg>
        <pc:spChg chg="mod">
          <ac:chgData name="JohHyunChul" userId="a1f3561d-5cf2-4159-9fa8-a5f038663426" providerId="ADAL" clId="{F4E71522-BA26-41AE-9E0A-1A114B8E9694}" dt="2024-10-27T15:58:09.719" v="219"/>
          <ac:spMkLst>
            <pc:docMk/>
            <pc:sldMk cId="2138901715" sldId="748"/>
            <ac:spMk id="3" creationId="{29104252-7303-4C09-BAFC-100D9F103715}"/>
          </ac:spMkLst>
        </pc:spChg>
      </pc:sldChg>
      <pc:sldChg chg="addSp delSp modSp mod">
        <pc:chgData name="JohHyunChul" userId="a1f3561d-5cf2-4159-9fa8-a5f038663426" providerId="ADAL" clId="{F4E71522-BA26-41AE-9E0A-1A114B8E9694}" dt="2024-11-04T20:31:41.927" v="1694" actId="20577"/>
        <pc:sldMkLst>
          <pc:docMk/>
          <pc:sldMk cId="1912117863" sldId="749"/>
        </pc:sldMkLst>
        <pc:spChg chg="mod">
          <ac:chgData name="JohHyunChul" userId="a1f3561d-5cf2-4159-9fa8-a5f038663426" providerId="ADAL" clId="{F4E71522-BA26-41AE-9E0A-1A114B8E9694}" dt="2024-11-04T20:31:41.927" v="1694" actId="20577"/>
          <ac:spMkLst>
            <pc:docMk/>
            <pc:sldMk cId="1912117863" sldId="749"/>
            <ac:spMk id="3" creationId="{29104252-7303-4C09-BAFC-100D9F103715}"/>
          </ac:spMkLst>
        </pc:spChg>
        <pc:grpChg chg="add mod">
          <ac:chgData name="JohHyunChul" userId="a1f3561d-5cf2-4159-9fa8-a5f038663426" providerId="ADAL" clId="{F4E71522-BA26-41AE-9E0A-1A114B8E9694}" dt="2024-11-01T13:04:57.297" v="675" actId="1076"/>
          <ac:grpSpMkLst>
            <pc:docMk/>
            <pc:sldMk cId="1912117863" sldId="749"/>
            <ac:grpSpMk id="13" creationId="{0BA06ED0-8408-CF2F-4E9B-0847F63174BD}"/>
          </ac:grpSpMkLst>
        </pc:grpChg>
        <pc:picChg chg="del">
          <ac:chgData name="JohHyunChul" userId="a1f3561d-5cf2-4159-9fa8-a5f038663426" providerId="ADAL" clId="{F4E71522-BA26-41AE-9E0A-1A114B8E9694}" dt="2024-11-01T13:02:48.463" v="652" actId="478"/>
          <ac:picMkLst>
            <pc:docMk/>
            <pc:sldMk cId="1912117863" sldId="749"/>
            <ac:picMk id="2" creationId="{4B929ACC-D5AC-492B-B674-07DF828D9F80}"/>
          </ac:picMkLst>
        </pc:picChg>
        <pc:picChg chg="add mod modCrop">
          <ac:chgData name="JohHyunChul" userId="a1f3561d-5cf2-4159-9fa8-a5f038663426" providerId="ADAL" clId="{F4E71522-BA26-41AE-9E0A-1A114B8E9694}" dt="2024-11-01T13:04:53.622" v="674" actId="164"/>
          <ac:picMkLst>
            <pc:docMk/>
            <pc:sldMk cId="1912117863" sldId="749"/>
            <ac:picMk id="6" creationId="{4AF7323E-CC6E-34A5-BC68-B269A8E99B29}"/>
          </ac:picMkLst>
        </pc:picChg>
        <pc:picChg chg="add mod modCrop">
          <ac:chgData name="JohHyunChul" userId="a1f3561d-5cf2-4159-9fa8-a5f038663426" providerId="ADAL" clId="{F4E71522-BA26-41AE-9E0A-1A114B8E9694}" dt="2024-11-01T13:04:53.622" v="674" actId="164"/>
          <ac:picMkLst>
            <pc:docMk/>
            <pc:sldMk cId="1912117863" sldId="749"/>
            <ac:picMk id="8" creationId="{02512A7F-2F66-A48F-1155-8D4317FE62CE}"/>
          </ac:picMkLst>
        </pc:picChg>
        <pc:picChg chg="add mod modCrop">
          <ac:chgData name="JohHyunChul" userId="a1f3561d-5cf2-4159-9fa8-a5f038663426" providerId="ADAL" clId="{F4E71522-BA26-41AE-9E0A-1A114B8E9694}" dt="2024-11-01T13:04:53.622" v="674" actId="164"/>
          <ac:picMkLst>
            <pc:docMk/>
            <pc:sldMk cId="1912117863" sldId="749"/>
            <ac:picMk id="10" creationId="{877DA7CD-D476-0B33-37D0-ACDB8DEDC6D2}"/>
          </ac:picMkLst>
        </pc:picChg>
        <pc:picChg chg="add mod modCrop">
          <ac:chgData name="JohHyunChul" userId="a1f3561d-5cf2-4159-9fa8-a5f038663426" providerId="ADAL" clId="{F4E71522-BA26-41AE-9E0A-1A114B8E9694}" dt="2024-11-01T13:04:53.622" v="674" actId="164"/>
          <ac:picMkLst>
            <pc:docMk/>
            <pc:sldMk cId="1912117863" sldId="749"/>
            <ac:picMk id="12" creationId="{4A04AC04-A2CB-568A-FA22-14592BBF1299}"/>
          </ac:picMkLst>
        </pc:picChg>
      </pc:sldChg>
      <pc:sldChg chg="addSp delSp modSp mod">
        <pc:chgData name="JohHyunChul" userId="a1f3561d-5cf2-4159-9fa8-a5f038663426" providerId="ADAL" clId="{F4E71522-BA26-41AE-9E0A-1A114B8E9694}" dt="2024-11-01T13:42:50.639" v="705"/>
        <pc:sldMkLst>
          <pc:docMk/>
          <pc:sldMk cId="4189840186" sldId="750"/>
        </pc:sldMkLst>
        <pc:spChg chg="mod">
          <ac:chgData name="JohHyunChul" userId="a1f3561d-5cf2-4159-9fa8-a5f038663426" providerId="ADAL" clId="{F4E71522-BA26-41AE-9E0A-1A114B8E9694}" dt="2024-11-01T13:42:50.639" v="705"/>
          <ac:spMkLst>
            <pc:docMk/>
            <pc:sldMk cId="4189840186" sldId="750"/>
            <ac:spMk id="2" creationId="{8F4E398C-6FB4-4865-964A-590BAF1A492D}"/>
          </ac:spMkLst>
        </pc:spChg>
        <pc:spChg chg="mod">
          <ac:chgData name="JohHyunChul" userId="a1f3561d-5cf2-4159-9fa8-a5f038663426" providerId="ADAL" clId="{F4E71522-BA26-41AE-9E0A-1A114B8E9694}" dt="2024-11-01T13:06:51.647" v="688" actId="20577"/>
          <ac:spMkLst>
            <pc:docMk/>
            <pc:sldMk cId="4189840186" sldId="750"/>
            <ac:spMk id="3" creationId="{29104252-7303-4C09-BAFC-100D9F103715}"/>
          </ac:spMkLst>
        </pc:spChg>
        <pc:picChg chg="del">
          <ac:chgData name="JohHyunChul" userId="a1f3561d-5cf2-4159-9fa8-a5f038663426" providerId="ADAL" clId="{F4E71522-BA26-41AE-9E0A-1A114B8E9694}" dt="2024-11-01T13:05:40.835" v="677" actId="478"/>
          <ac:picMkLst>
            <pc:docMk/>
            <pc:sldMk cId="4189840186" sldId="750"/>
            <ac:picMk id="5" creationId="{7DCC17B6-6B65-488D-A941-E765FC00C1FB}"/>
          </ac:picMkLst>
        </pc:picChg>
        <pc:picChg chg="add mod">
          <ac:chgData name="JohHyunChul" userId="a1f3561d-5cf2-4159-9fa8-a5f038663426" providerId="ADAL" clId="{F4E71522-BA26-41AE-9E0A-1A114B8E9694}" dt="2024-11-01T13:07:00.236" v="690" actId="1076"/>
          <ac:picMkLst>
            <pc:docMk/>
            <pc:sldMk cId="4189840186" sldId="750"/>
            <ac:picMk id="7" creationId="{6D83C7F7-175C-7BD0-BA26-4108D12933BB}"/>
          </ac:picMkLst>
        </pc:picChg>
      </pc:sldChg>
      <pc:sldChg chg="addSp delSp modSp mod">
        <pc:chgData name="JohHyunChul" userId="a1f3561d-5cf2-4159-9fa8-a5f038663426" providerId="ADAL" clId="{F4E71522-BA26-41AE-9E0A-1A114B8E9694}" dt="2024-11-04T20:33:09.306" v="1695" actId="1076"/>
        <pc:sldMkLst>
          <pc:docMk/>
          <pc:sldMk cId="3716721435" sldId="751"/>
        </pc:sldMkLst>
        <pc:spChg chg="mod">
          <ac:chgData name="JohHyunChul" userId="a1f3561d-5cf2-4159-9fa8-a5f038663426" providerId="ADAL" clId="{F4E71522-BA26-41AE-9E0A-1A114B8E9694}" dt="2024-11-01T13:42:44.334" v="704" actId="20577"/>
          <ac:spMkLst>
            <pc:docMk/>
            <pc:sldMk cId="3716721435" sldId="751"/>
            <ac:spMk id="2" creationId="{8F4E398C-6FB4-4865-964A-590BAF1A492D}"/>
          </ac:spMkLst>
        </pc:spChg>
        <pc:spChg chg="mod">
          <ac:chgData name="JohHyunChul" userId="a1f3561d-5cf2-4159-9fa8-a5f038663426" providerId="ADAL" clId="{F4E71522-BA26-41AE-9E0A-1A114B8E9694}" dt="2024-11-04T20:33:09.306" v="1695" actId="1076"/>
          <ac:spMkLst>
            <pc:docMk/>
            <pc:sldMk cId="3716721435" sldId="751"/>
            <ac:spMk id="3" creationId="{29104252-7303-4C09-BAFC-100D9F103715}"/>
          </ac:spMkLst>
        </pc:spChg>
        <pc:picChg chg="del">
          <ac:chgData name="JohHyunChul" userId="a1f3561d-5cf2-4159-9fa8-a5f038663426" providerId="ADAL" clId="{F4E71522-BA26-41AE-9E0A-1A114B8E9694}" dt="2024-11-01T13:42:20.818" v="701" actId="478"/>
          <ac:picMkLst>
            <pc:docMk/>
            <pc:sldMk cId="3716721435" sldId="751"/>
            <ac:picMk id="5" creationId="{6641FAF4-A7EA-4D31-9523-3E96A2F63F8C}"/>
          </ac:picMkLst>
        </pc:picChg>
        <pc:picChg chg="add mod">
          <ac:chgData name="JohHyunChul" userId="a1f3561d-5cf2-4159-9fa8-a5f038663426" providerId="ADAL" clId="{F4E71522-BA26-41AE-9E0A-1A114B8E9694}" dt="2024-11-04T20:33:09.306" v="1695" actId="1076"/>
          <ac:picMkLst>
            <pc:docMk/>
            <pc:sldMk cId="3716721435" sldId="751"/>
            <ac:picMk id="7" creationId="{718E6C36-62E3-41E0-311E-9BDCC6886CDA}"/>
          </ac:picMkLst>
        </pc:picChg>
        <pc:picChg chg="add mod">
          <ac:chgData name="JohHyunChul" userId="a1f3561d-5cf2-4159-9fa8-a5f038663426" providerId="ADAL" clId="{F4E71522-BA26-41AE-9E0A-1A114B8E9694}" dt="2024-11-04T20:33:09.306" v="1695" actId="1076"/>
          <ac:picMkLst>
            <pc:docMk/>
            <pc:sldMk cId="3716721435" sldId="751"/>
            <ac:picMk id="9" creationId="{5D426C22-FA62-E869-B482-8C655CEDCC34}"/>
          </ac:picMkLst>
        </pc:picChg>
      </pc:sldChg>
      <pc:sldChg chg="modSp del mod">
        <pc:chgData name="JohHyunChul" userId="a1f3561d-5cf2-4159-9fa8-a5f038663426" providerId="ADAL" clId="{F4E71522-BA26-41AE-9E0A-1A114B8E9694}" dt="2024-11-01T13:46:04.251" v="731" actId="47"/>
        <pc:sldMkLst>
          <pc:docMk/>
          <pc:sldMk cId="173377153" sldId="752"/>
        </pc:sldMkLst>
        <pc:spChg chg="mod">
          <ac:chgData name="JohHyunChul" userId="a1f3561d-5cf2-4159-9fa8-a5f038663426" providerId="ADAL" clId="{F4E71522-BA26-41AE-9E0A-1A114B8E9694}" dt="2024-11-01T13:42:57.781" v="706"/>
          <ac:spMkLst>
            <pc:docMk/>
            <pc:sldMk cId="173377153" sldId="752"/>
            <ac:spMk id="2" creationId="{8F4E398C-6FB4-4865-964A-590BAF1A492D}"/>
          </ac:spMkLst>
        </pc:spChg>
        <pc:spChg chg="mod">
          <ac:chgData name="JohHyunChul" userId="a1f3561d-5cf2-4159-9fa8-a5f038663426" providerId="ADAL" clId="{F4E71522-BA26-41AE-9E0A-1A114B8E9694}" dt="2024-11-01T13:43:25.166" v="709" actId="15"/>
          <ac:spMkLst>
            <pc:docMk/>
            <pc:sldMk cId="173377153" sldId="752"/>
            <ac:spMk id="3" creationId="{29104252-7303-4C09-BAFC-100D9F103715}"/>
          </ac:spMkLst>
        </pc:spChg>
      </pc:sldChg>
      <pc:sldChg chg="modSp mod">
        <pc:chgData name="JohHyunChul" userId="a1f3561d-5cf2-4159-9fa8-a5f038663426" providerId="ADAL" clId="{F4E71522-BA26-41AE-9E0A-1A114B8E9694}" dt="2024-11-04T20:36:33.214" v="1696" actId="113"/>
        <pc:sldMkLst>
          <pc:docMk/>
          <pc:sldMk cId="3779616788" sldId="753"/>
        </pc:sldMkLst>
        <pc:spChg chg="mod">
          <ac:chgData name="JohHyunChul" userId="a1f3561d-5cf2-4159-9fa8-a5f038663426" providerId="ADAL" clId="{F4E71522-BA26-41AE-9E0A-1A114B8E9694}" dt="2024-11-01T13:43:00.277" v="707"/>
          <ac:spMkLst>
            <pc:docMk/>
            <pc:sldMk cId="3779616788" sldId="753"/>
            <ac:spMk id="2" creationId="{8F4E398C-6FB4-4865-964A-590BAF1A492D}"/>
          </ac:spMkLst>
        </pc:spChg>
        <pc:spChg chg="mod">
          <ac:chgData name="JohHyunChul" userId="a1f3561d-5cf2-4159-9fa8-a5f038663426" providerId="ADAL" clId="{F4E71522-BA26-41AE-9E0A-1A114B8E9694}" dt="2024-11-04T20:36:33.214" v="1696" actId="113"/>
          <ac:spMkLst>
            <pc:docMk/>
            <pc:sldMk cId="3779616788" sldId="753"/>
            <ac:spMk id="3" creationId="{29104252-7303-4C09-BAFC-100D9F103715}"/>
          </ac:spMkLst>
        </pc:spChg>
      </pc:sldChg>
      <pc:sldChg chg="addSp modSp mod">
        <pc:chgData name="JohHyunChul" userId="a1f3561d-5cf2-4159-9fa8-a5f038663426" providerId="ADAL" clId="{F4E71522-BA26-41AE-9E0A-1A114B8E9694}" dt="2024-11-01T13:53:02.948" v="774" actId="1076"/>
        <pc:sldMkLst>
          <pc:docMk/>
          <pc:sldMk cId="1557472508" sldId="754"/>
        </pc:sldMkLst>
        <pc:spChg chg="mod">
          <ac:chgData name="JohHyunChul" userId="a1f3561d-5cf2-4159-9fa8-a5f038663426" providerId="ADAL" clId="{F4E71522-BA26-41AE-9E0A-1A114B8E9694}" dt="2024-11-01T13:48:11.548" v="759" actId="20577"/>
          <ac:spMkLst>
            <pc:docMk/>
            <pc:sldMk cId="1557472508" sldId="754"/>
            <ac:spMk id="2" creationId="{8F4E398C-6FB4-4865-964A-590BAF1A492D}"/>
          </ac:spMkLst>
        </pc:spChg>
        <pc:spChg chg="mod">
          <ac:chgData name="JohHyunChul" userId="a1f3561d-5cf2-4159-9fa8-a5f038663426" providerId="ADAL" clId="{F4E71522-BA26-41AE-9E0A-1A114B8E9694}" dt="2024-11-01T13:48:40.139" v="769" actId="20577"/>
          <ac:spMkLst>
            <pc:docMk/>
            <pc:sldMk cId="1557472508" sldId="754"/>
            <ac:spMk id="3" creationId="{29104252-7303-4C09-BAFC-100D9F103715}"/>
          </ac:spMkLst>
        </pc:spChg>
        <pc:picChg chg="add mod">
          <ac:chgData name="JohHyunChul" userId="a1f3561d-5cf2-4159-9fa8-a5f038663426" providerId="ADAL" clId="{F4E71522-BA26-41AE-9E0A-1A114B8E9694}" dt="2024-11-01T13:53:02.948" v="774" actId="1076"/>
          <ac:picMkLst>
            <pc:docMk/>
            <pc:sldMk cId="1557472508" sldId="754"/>
            <ac:picMk id="1026" creationId="{082664EA-3145-85AD-F77A-FD284D64DF92}"/>
          </ac:picMkLst>
        </pc:picChg>
      </pc:sldChg>
      <pc:sldChg chg="modSp mod">
        <pc:chgData name="JohHyunChul" userId="a1f3561d-5cf2-4159-9fa8-a5f038663426" providerId="ADAL" clId="{F4E71522-BA26-41AE-9E0A-1A114B8E9694}" dt="2024-11-01T13:56:08.611" v="783" actId="6549"/>
        <pc:sldMkLst>
          <pc:docMk/>
          <pc:sldMk cId="2442474611" sldId="755"/>
        </pc:sldMkLst>
        <pc:spChg chg="mod">
          <ac:chgData name="JohHyunChul" userId="a1f3561d-5cf2-4159-9fa8-a5f038663426" providerId="ADAL" clId="{F4E71522-BA26-41AE-9E0A-1A114B8E9694}" dt="2024-11-01T13:54:58.159" v="775"/>
          <ac:spMkLst>
            <pc:docMk/>
            <pc:sldMk cId="2442474611" sldId="755"/>
            <ac:spMk id="2" creationId="{8F4E398C-6FB4-4865-964A-590BAF1A492D}"/>
          </ac:spMkLst>
        </pc:spChg>
        <pc:spChg chg="mod">
          <ac:chgData name="JohHyunChul" userId="a1f3561d-5cf2-4159-9fa8-a5f038663426" providerId="ADAL" clId="{F4E71522-BA26-41AE-9E0A-1A114B8E9694}" dt="2024-11-01T13:56:08.611" v="783" actId="6549"/>
          <ac:spMkLst>
            <pc:docMk/>
            <pc:sldMk cId="2442474611" sldId="755"/>
            <ac:spMk id="3" creationId="{29104252-7303-4C09-BAFC-100D9F103715}"/>
          </ac:spMkLst>
        </pc:spChg>
      </pc:sldChg>
      <pc:sldChg chg="addSp delSp modSp mod">
        <pc:chgData name="JohHyunChul" userId="a1f3561d-5cf2-4159-9fa8-a5f038663426" providerId="ADAL" clId="{F4E71522-BA26-41AE-9E0A-1A114B8E9694}" dt="2024-11-01T13:58:04.185" v="796" actId="1076"/>
        <pc:sldMkLst>
          <pc:docMk/>
          <pc:sldMk cId="3844628848" sldId="756"/>
        </pc:sldMkLst>
        <pc:spChg chg="mod">
          <ac:chgData name="JohHyunChul" userId="a1f3561d-5cf2-4159-9fa8-a5f038663426" providerId="ADAL" clId="{F4E71522-BA26-41AE-9E0A-1A114B8E9694}" dt="2024-11-01T13:55:00.214" v="776"/>
          <ac:spMkLst>
            <pc:docMk/>
            <pc:sldMk cId="3844628848" sldId="756"/>
            <ac:spMk id="2" creationId="{8F4E398C-6FB4-4865-964A-590BAF1A492D}"/>
          </ac:spMkLst>
        </pc:spChg>
        <pc:spChg chg="mod">
          <ac:chgData name="JohHyunChul" userId="a1f3561d-5cf2-4159-9fa8-a5f038663426" providerId="ADAL" clId="{F4E71522-BA26-41AE-9E0A-1A114B8E9694}" dt="2024-11-01T13:57:52.688" v="793" actId="6549"/>
          <ac:spMkLst>
            <pc:docMk/>
            <pc:sldMk cId="3844628848" sldId="756"/>
            <ac:spMk id="3" creationId="{29104252-7303-4C09-BAFC-100D9F103715}"/>
          </ac:spMkLst>
        </pc:spChg>
        <pc:picChg chg="del">
          <ac:chgData name="JohHyunChul" userId="a1f3561d-5cf2-4159-9fa8-a5f038663426" providerId="ADAL" clId="{F4E71522-BA26-41AE-9E0A-1A114B8E9694}" dt="2024-11-01T13:57:01.922" v="784" actId="478"/>
          <ac:picMkLst>
            <pc:docMk/>
            <pc:sldMk cId="3844628848" sldId="756"/>
            <ac:picMk id="6" creationId="{A4B5A18A-88CB-46C7-8D94-C2D3E6139337}"/>
          </ac:picMkLst>
        </pc:picChg>
        <pc:picChg chg="add mod">
          <ac:chgData name="JohHyunChul" userId="a1f3561d-5cf2-4159-9fa8-a5f038663426" providerId="ADAL" clId="{F4E71522-BA26-41AE-9E0A-1A114B8E9694}" dt="2024-11-01T13:58:04.185" v="796" actId="1076"/>
          <ac:picMkLst>
            <pc:docMk/>
            <pc:sldMk cId="3844628848" sldId="756"/>
            <ac:picMk id="7" creationId="{3819DA64-90B7-6B58-C844-38DB89A2FA5E}"/>
          </ac:picMkLst>
        </pc:picChg>
      </pc:sldChg>
      <pc:sldChg chg="addSp delSp modSp mod">
        <pc:chgData name="JohHyunChul" userId="a1f3561d-5cf2-4159-9fa8-a5f038663426" providerId="ADAL" clId="{F4E71522-BA26-41AE-9E0A-1A114B8E9694}" dt="2024-11-01T13:59:46.360" v="801" actId="1076"/>
        <pc:sldMkLst>
          <pc:docMk/>
          <pc:sldMk cId="2906142299" sldId="757"/>
        </pc:sldMkLst>
        <pc:spChg chg="mod">
          <ac:chgData name="JohHyunChul" userId="a1f3561d-5cf2-4159-9fa8-a5f038663426" providerId="ADAL" clId="{F4E71522-BA26-41AE-9E0A-1A114B8E9694}" dt="2024-11-01T13:59:17.643" v="797"/>
          <ac:spMkLst>
            <pc:docMk/>
            <pc:sldMk cId="2906142299" sldId="757"/>
            <ac:spMk id="3" creationId="{C79AB4BA-19DB-E67E-E5C3-6CD1BAD20414}"/>
          </ac:spMkLst>
        </pc:spChg>
        <pc:picChg chg="del">
          <ac:chgData name="JohHyunChul" userId="a1f3561d-5cf2-4159-9fa8-a5f038663426" providerId="ADAL" clId="{F4E71522-BA26-41AE-9E0A-1A114B8E9694}" dt="2024-11-01T13:59:40.234" v="798" actId="478"/>
          <ac:picMkLst>
            <pc:docMk/>
            <pc:sldMk cId="2906142299" sldId="757"/>
            <ac:picMk id="2" creationId="{122B3476-9667-4CEC-9D72-7B35A54AB8A8}"/>
          </ac:picMkLst>
        </pc:picChg>
        <pc:picChg chg="add mod">
          <ac:chgData name="JohHyunChul" userId="a1f3561d-5cf2-4159-9fa8-a5f038663426" providerId="ADAL" clId="{F4E71522-BA26-41AE-9E0A-1A114B8E9694}" dt="2024-11-01T13:59:46.360" v="801" actId="1076"/>
          <ac:picMkLst>
            <pc:docMk/>
            <pc:sldMk cId="2906142299" sldId="757"/>
            <ac:picMk id="6" creationId="{D2E34DD4-7566-96ED-C161-167BEC2BA5ED}"/>
          </ac:picMkLst>
        </pc:picChg>
      </pc:sldChg>
      <pc:sldChg chg="addSp delSp modSp mod">
        <pc:chgData name="JohHyunChul" userId="a1f3561d-5cf2-4159-9fa8-a5f038663426" providerId="ADAL" clId="{F4E71522-BA26-41AE-9E0A-1A114B8E9694}" dt="2024-11-04T20:44:54.695" v="1702" actId="113"/>
        <pc:sldMkLst>
          <pc:docMk/>
          <pc:sldMk cId="145261869" sldId="758"/>
        </pc:sldMkLst>
        <pc:spChg chg="mod">
          <ac:chgData name="JohHyunChul" userId="a1f3561d-5cf2-4159-9fa8-a5f038663426" providerId="ADAL" clId="{F4E71522-BA26-41AE-9E0A-1A114B8E9694}" dt="2024-11-01T14:05:03.701" v="903" actId="20577"/>
          <ac:spMkLst>
            <pc:docMk/>
            <pc:sldMk cId="145261869" sldId="758"/>
            <ac:spMk id="2" creationId="{8F4E398C-6FB4-4865-964A-590BAF1A492D}"/>
          </ac:spMkLst>
        </pc:spChg>
        <pc:spChg chg="mod">
          <ac:chgData name="JohHyunChul" userId="a1f3561d-5cf2-4159-9fa8-a5f038663426" providerId="ADAL" clId="{F4E71522-BA26-41AE-9E0A-1A114B8E9694}" dt="2024-11-04T20:44:54.695" v="1702" actId="113"/>
          <ac:spMkLst>
            <pc:docMk/>
            <pc:sldMk cId="145261869" sldId="758"/>
            <ac:spMk id="3" creationId="{29104252-7303-4C09-BAFC-100D9F103715}"/>
          </ac:spMkLst>
        </pc:spChg>
        <pc:picChg chg="del">
          <ac:chgData name="JohHyunChul" userId="a1f3561d-5cf2-4159-9fa8-a5f038663426" providerId="ADAL" clId="{F4E71522-BA26-41AE-9E0A-1A114B8E9694}" dt="2024-11-01T14:00:32.883" v="807" actId="478"/>
          <ac:picMkLst>
            <pc:docMk/>
            <pc:sldMk cId="145261869" sldId="758"/>
            <ac:picMk id="5" creationId="{D3178CA1-E282-657F-8B6D-8FB3F041D172}"/>
          </ac:picMkLst>
        </pc:picChg>
        <pc:picChg chg="add mod modCrop">
          <ac:chgData name="JohHyunChul" userId="a1f3561d-5cf2-4159-9fa8-a5f038663426" providerId="ADAL" clId="{F4E71522-BA26-41AE-9E0A-1A114B8E9694}" dt="2024-11-01T14:05:10.391" v="904" actId="1076"/>
          <ac:picMkLst>
            <pc:docMk/>
            <pc:sldMk cId="145261869" sldId="758"/>
            <ac:picMk id="7" creationId="{9B52F763-E9C0-236A-A08B-BF9C3BF8EFF8}"/>
          </ac:picMkLst>
        </pc:picChg>
      </pc:sldChg>
      <pc:sldChg chg="addSp delSp modSp mod">
        <pc:chgData name="JohHyunChul" userId="a1f3561d-5cf2-4159-9fa8-a5f038663426" providerId="ADAL" clId="{F4E71522-BA26-41AE-9E0A-1A114B8E9694}" dt="2024-11-01T14:04:30.885" v="882" actId="14100"/>
        <pc:sldMkLst>
          <pc:docMk/>
          <pc:sldMk cId="3054976738" sldId="759"/>
        </pc:sldMkLst>
        <pc:spChg chg="mod">
          <ac:chgData name="JohHyunChul" userId="a1f3561d-5cf2-4159-9fa8-a5f038663426" providerId="ADAL" clId="{F4E71522-BA26-41AE-9E0A-1A114B8E9694}" dt="2024-11-01T14:04:23.704" v="879" actId="20577"/>
          <ac:spMkLst>
            <pc:docMk/>
            <pc:sldMk cId="3054976738" sldId="759"/>
            <ac:spMk id="2" creationId="{8F4E398C-6FB4-4865-964A-590BAF1A492D}"/>
          </ac:spMkLst>
        </pc:spChg>
        <pc:spChg chg="mod">
          <ac:chgData name="JohHyunChul" userId="a1f3561d-5cf2-4159-9fa8-a5f038663426" providerId="ADAL" clId="{F4E71522-BA26-41AE-9E0A-1A114B8E9694}" dt="2024-11-01T14:04:28.418" v="881" actId="14100"/>
          <ac:spMkLst>
            <pc:docMk/>
            <pc:sldMk cId="3054976738" sldId="759"/>
            <ac:spMk id="3" creationId="{29104252-7303-4C09-BAFC-100D9F103715}"/>
          </ac:spMkLst>
        </pc:spChg>
        <pc:picChg chg="del mod">
          <ac:chgData name="JohHyunChul" userId="a1f3561d-5cf2-4159-9fa8-a5f038663426" providerId="ADAL" clId="{F4E71522-BA26-41AE-9E0A-1A114B8E9694}" dt="2024-11-01T14:04:17.071" v="865" actId="478"/>
          <ac:picMkLst>
            <pc:docMk/>
            <pc:sldMk cId="3054976738" sldId="759"/>
            <ac:picMk id="5" creationId="{FFB113DA-4FFB-4315-BF77-AD29F5930F83}"/>
          </ac:picMkLst>
        </pc:picChg>
        <pc:picChg chg="del">
          <ac:chgData name="JohHyunChul" userId="a1f3561d-5cf2-4159-9fa8-a5f038663426" providerId="ADAL" clId="{F4E71522-BA26-41AE-9E0A-1A114B8E9694}" dt="2024-11-01T14:01:01.203" v="826" actId="478"/>
          <ac:picMkLst>
            <pc:docMk/>
            <pc:sldMk cId="3054976738" sldId="759"/>
            <ac:picMk id="6" creationId="{A4B163A7-24D4-B407-26CA-59D59AE1FCFB}"/>
          </ac:picMkLst>
        </pc:picChg>
        <pc:picChg chg="add mod">
          <ac:chgData name="JohHyunChul" userId="a1f3561d-5cf2-4159-9fa8-a5f038663426" providerId="ADAL" clId="{F4E71522-BA26-41AE-9E0A-1A114B8E9694}" dt="2024-11-01T14:04:30.885" v="882" actId="14100"/>
          <ac:picMkLst>
            <pc:docMk/>
            <pc:sldMk cId="3054976738" sldId="759"/>
            <ac:picMk id="7" creationId="{560A1C60-6900-5670-6EC7-AACC50CDA271}"/>
          </ac:picMkLst>
        </pc:picChg>
        <pc:picChg chg="add mod">
          <ac:chgData name="JohHyunChul" userId="a1f3561d-5cf2-4159-9fa8-a5f038663426" providerId="ADAL" clId="{F4E71522-BA26-41AE-9E0A-1A114B8E9694}" dt="2024-11-01T14:04:26.420" v="880" actId="1076"/>
          <ac:picMkLst>
            <pc:docMk/>
            <pc:sldMk cId="3054976738" sldId="759"/>
            <ac:picMk id="9" creationId="{51F872F0-1B73-593E-EC56-E59315935E64}"/>
          </ac:picMkLst>
        </pc:picChg>
      </pc:sldChg>
      <pc:sldChg chg="addSp delSp modSp mod">
        <pc:chgData name="JohHyunChul" userId="a1f3561d-5cf2-4159-9fa8-a5f038663426" providerId="ADAL" clId="{F4E71522-BA26-41AE-9E0A-1A114B8E9694}" dt="2024-11-04T20:48:50.286" v="1706" actId="113"/>
        <pc:sldMkLst>
          <pc:docMk/>
          <pc:sldMk cId="2126783832" sldId="760"/>
        </pc:sldMkLst>
        <pc:spChg chg="mod">
          <ac:chgData name="JohHyunChul" userId="a1f3561d-5cf2-4159-9fa8-a5f038663426" providerId="ADAL" clId="{F4E71522-BA26-41AE-9E0A-1A114B8E9694}" dt="2024-11-04T20:48:50.286" v="1706" actId="113"/>
          <ac:spMkLst>
            <pc:docMk/>
            <pc:sldMk cId="2126783832" sldId="760"/>
            <ac:spMk id="3" creationId="{29104252-7303-4C09-BAFC-100D9F103715}"/>
          </ac:spMkLst>
        </pc:spChg>
        <pc:picChg chg="add mod">
          <ac:chgData name="JohHyunChul" userId="a1f3561d-5cf2-4159-9fa8-a5f038663426" providerId="ADAL" clId="{F4E71522-BA26-41AE-9E0A-1A114B8E9694}" dt="2024-11-01T14:06:58.805" v="942" actId="1076"/>
          <ac:picMkLst>
            <pc:docMk/>
            <pc:sldMk cId="2126783832" sldId="760"/>
            <ac:picMk id="2" creationId="{5AB883CE-FE30-8673-4D33-1B3EB27AF502}"/>
          </ac:picMkLst>
        </pc:picChg>
        <pc:picChg chg="del">
          <ac:chgData name="JohHyunChul" userId="a1f3561d-5cf2-4159-9fa8-a5f038663426" providerId="ADAL" clId="{F4E71522-BA26-41AE-9E0A-1A114B8E9694}" dt="2024-11-01T14:01:07.622" v="829" actId="478"/>
          <ac:picMkLst>
            <pc:docMk/>
            <pc:sldMk cId="2126783832" sldId="760"/>
            <ac:picMk id="5" creationId="{5B7EA85B-9EF3-1905-0414-380B4A3E560C}"/>
          </ac:picMkLst>
        </pc:picChg>
      </pc:sldChg>
      <pc:sldChg chg="modSp del mod">
        <pc:chgData name="JohHyunChul" userId="a1f3561d-5cf2-4159-9fa8-a5f038663426" providerId="ADAL" clId="{F4E71522-BA26-41AE-9E0A-1A114B8E9694}" dt="2024-11-04T20:49:17.061" v="1707" actId="47"/>
        <pc:sldMkLst>
          <pc:docMk/>
          <pc:sldMk cId="323383672" sldId="763"/>
        </pc:sldMkLst>
        <pc:spChg chg="mod">
          <ac:chgData name="JohHyunChul" userId="a1f3561d-5cf2-4159-9fa8-a5f038663426" providerId="ADAL" clId="{F4E71522-BA26-41AE-9E0A-1A114B8E9694}" dt="2024-11-01T14:00:50.376" v="824"/>
          <ac:spMkLst>
            <pc:docMk/>
            <pc:sldMk cId="323383672" sldId="763"/>
            <ac:spMk id="2" creationId="{8F4E398C-6FB4-4865-964A-590BAF1A492D}"/>
          </ac:spMkLst>
        </pc:spChg>
      </pc:sldChg>
      <pc:sldChg chg="modSp mod">
        <pc:chgData name="JohHyunChul" userId="a1f3561d-5cf2-4159-9fa8-a5f038663426" providerId="ADAL" clId="{F4E71522-BA26-41AE-9E0A-1A114B8E9694}" dt="2024-11-01T14:33:22.517" v="1198" actId="15"/>
        <pc:sldMkLst>
          <pc:docMk/>
          <pc:sldMk cId="125452701" sldId="764"/>
        </pc:sldMkLst>
        <pc:spChg chg="mod">
          <ac:chgData name="JohHyunChul" userId="a1f3561d-5cf2-4159-9fa8-a5f038663426" providerId="ADAL" clId="{F4E71522-BA26-41AE-9E0A-1A114B8E9694}" dt="2024-11-01T14:32:58.931" v="1196" actId="20577"/>
          <ac:spMkLst>
            <pc:docMk/>
            <pc:sldMk cId="125452701" sldId="764"/>
            <ac:spMk id="2" creationId="{8F4E398C-6FB4-4865-964A-590BAF1A492D}"/>
          </ac:spMkLst>
        </pc:spChg>
        <pc:spChg chg="mod">
          <ac:chgData name="JohHyunChul" userId="a1f3561d-5cf2-4159-9fa8-a5f038663426" providerId="ADAL" clId="{F4E71522-BA26-41AE-9E0A-1A114B8E9694}" dt="2024-11-01T14:33:22.517" v="1198" actId="15"/>
          <ac:spMkLst>
            <pc:docMk/>
            <pc:sldMk cId="125452701" sldId="764"/>
            <ac:spMk id="3" creationId="{29104252-7303-4C09-BAFC-100D9F103715}"/>
          </ac:spMkLst>
        </pc:spChg>
      </pc:sldChg>
      <pc:sldChg chg="modSp mod">
        <pc:chgData name="JohHyunChul" userId="a1f3561d-5cf2-4159-9fa8-a5f038663426" providerId="ADAL" clId="{F4E71522-BA26-41AE-9E0A-1A114B8E9694}" dt="2024-11-04T20:54:36.397" v="1713" actId="20577"/>
        <pc:sldMkLst>
          <pc:docMk/>
          <pc:sldMk cId="628386813" sldId="765"/>
        </pc:sldMkLst>
        <pc:spChg chg="mod">
          <ac:chgData name="JohHyunChul" userId="a1f3561d-5cf2-4159-9fa8-a5f038663426" providerId="ADAL" clId="{F4E71522-BA26-41AE-9E0A-1A114B8E9694}" dt="2024-11-01T14:33:50.927" v="1199"/>
          <ac:spMkLst>
            <pc:docMk/>
            <pc:sldMk cId="628386813" sldId="765"/>
            <ac:spMk id="2" creationId="{8F4E398C-6FB4-4865-964A-590BAF1A492D}"/>
          </ac:spMkLst>
        </pc:spChg>
        <pc:spChg chg="mod">
          <ac:chgData name="JohHyunChul" userId="a1f3561d-5cf2-4159-9fa8-a5f038663426" providerId="ADAL" clId="{F4E71522-BA26-41AE-9E0A-1A114B8E9694}" dt="2024-11-04T20:54:36.397" v="1713" actId="20577"/>
          <ac:spMkLst>
            <pc:docMk/>
            <pc:sldMk cId="628386813" sldId="765"/>
            <ac:spMk id="3" creationId="{29104252-7303-4C09-BAFC-100D9F103715}"/>
          </ac:spMkLst>
        </pc:spChg>
      </pc:sldChg>
      <pc:sldChg chg="addSp delSp modSp mod modNotesTx">
        <pc:chgData name="JohHyunChul" userId="a1f3561d-5cf2-4159-9fa8-a5f038663426" providerId="ADAL" clId="{F4E71522-BA26-41AE-9E0A-1A114B8E9694}" dt="2024-11-01T14:19:55.296" v="1075" actId="20577"/>
        <pc:sldMkLst>
          <pc:docMk/>
          <pc:sldMk cId="888585046" sldId="766"/>
        </pc:sldMkLst>
        <pc:spChg chg="mod">
          <ac:chgData name="JohHyunChul" userId="a1f3561d-5cf2-4159-9fa8-a5f038663426" providerId="ADAL" clId="{F4E71522-BA26-41AE-9E0A-1A114B8E9694}" dt="2024-11-01T14:17:23.207" v="1045" actId="14100"/>
          <ac:spMkLst>
            <pc:docMk/>
            <pc:sldMk cId="888585046" sldId="766"/>
            <ac:spMk id="3" creationId="{29104252-7303-4C09-BAFC-100D9F103715}"/>
          </ac:spMkLst>
        </pc:spChg>
        <pc:picChg chg="mod modCrop">
          <ac:chgData name="JohHyunChul" userId="a1f3561d-5cf2-4159-9fa8-a5f038663426" providerId="ADAL" clId="{F4E71522-BA26-41AE-9E0A-1A114B8E9694}" dt="2024-11-01T14:16:54.919" v="984" actId="1076"/>
          <ac:picMkLst>
            <pc:docMk/>
            <pc:sldMk cId="888585046" sldId="766"/>
            <ac:picMk id="2" creationId="{525D5637-0012-0E35-90CA-ACFC52401FFB}"/>
          </ac:picMkLst>
        </pc:picChg>
        <pc:picChg chg="del">
          <ac:chgData name="JohHyunChul" userId="a1f3561d-5cf2-4159-9fa8-a5f038663426" providerId="ADAL" clId="{F4E71522-BA26-41AE-9E0A-1A114B8E9694}" dt="2024-11-01T14:16:12.429" v="979" actId="478"/>
          <ac:picMkLst>
            <pc:docMk/>
            <pc:sldMk cId="888585046" sldId="766"/>
            <ac:picMk id="5" creationId="{2F6F19AD-D780-48FD-B20B-7B30BC181454}"/>
          </ac:picMkLst>
        </pc:picChg>
        <pc:picChg chg="add">
          <ac:chgData name="JohHyunChul" userId="a1f3561d-5cf2-4159-9fa8-a5f038663426" providerId="ADAL" clId="{F4E71522-BA26-41AE-9E0A-1A114B8E9694}" dt="2024-11-01T14:16:29.352" v="980" actId="22"/>
          <ac:picMkLst>
            <pc:docMk/>
            <pc:sldMk cId="888585046" sldId="766"/>
            <ac:picMk id="7" creationId="{DE5AAC4F-C455-32C1-9191-B53E791A5746}"/>
          </ac:picMkLst>
        </pc:picChg>
      </pc:sldChg>
      <pc:sldChg chg="addSp delSp modSp add del mod">
        <pc:chgData name="JohHyunChul" userId="a1f3561d-5cf2-4159-9fa8-a5f038663426" providerId="ADAL" clId="{F4E71522-BA26-41AE-9E0A-1A114B8E9694}" dt="2024-11-01T16:22:53.017" v="1691" actId="47"/>
        <pc:sldMkLst>
          <pc:docMk/>
          <pc:sldMk cId="1202055725" sldId="767"/>
        </pc:sldMkLst>
        <pc:spChg chg="mod">
          <ac:chgData name="JohHyunChul" userId="a1f3561d-5cf2-4159-9fa8-a5f038663426" providerId="ADAL" clId="{F4E71522-BA26-41AE-9E0A-1A114B8E9694}" dt="2024-11-01T14:24:35.438" v="1089" actId="20577"/>
          <ac:spMkLst>
            <pc:docMk/>
            <pc:sldMk cId="1202055725" sldId="767"/>
            <ac:spMk id="3" creationId="{29104252-7303-4C09-BAFC-100D9F103715}"/>
          </ac:spMkLst>
        </pc:spChg>
        <pc:picChg chg="add del">
          <ac:chgData name="JohHyunChul" userId="a1f3561d-5cf2-4159-9fa8-a5f038663426" providerId="ADAL" clId="{F4E71522-BA26-41AE-9E0A-1A114B8E9694}" dt="2024-11-01T14:24:39.910" v="1091" actId="478"/>
          <ac:picMkLst>
            <pc:docMk/>
            <pc:sldMk cId="1202055725" sldId="767"/>
            <ac:picMk id="2" creationId="{6824736B-8D1E-4BB1-9EB7-4F722F1462D2}"/>
          </ac:picMkLst>
        </pc:picChg>
      </pc:sldChg>
      <pc:sldChg chg="modSp mod">
        <pc:chgData name="JohHyunChul" userId="a1f3561d-5cf2-4159-9fa8-a5f038663426" providerId="ADAL" clId="{F4E71522-BA26-41AE-9E0A-1A114B8E9694}" dt="2024-11-04T21:01:42.844" v="1716" actId="20577"/>
        <pc:sldMkLst>
          <pc:docMk/>
          <pc:sldMk cId="2890323088" sldId="768"/>
        </pc:sldMkLst>
        <pc:spChg chg="mod">
          <ac:chgData name="JohHyunChul" userId="a1f3561d-5cf2-4159-9fa8-a5f038663426" providerId="ADAL" clId="{F4E71522-BA26-41AE-9E0A-1A114B8E9694}" dt="2024-11-01T14:33:54.620" v="1200"/>
          <ac:spMkLst>
            <pc:docMk/>
            <pc:sldMk cId="2890323088" sldId="768"/>
            <ac:spMk id="2" creationId="{8F4E398C-6FB4-4865-964A-590BAF1A492D}"/>
          </ac:spMkLst>
        </pc:spChg>
        <pc:spChg chg="mod">
          <ac:chgData name="JohHyunChul" userId="a1f3561d-5cf2-4159-9fa8-a5f038663426" providerId="ADAL" clId="{F4E71522-BA26-41AE-9E0A-1A114B8E9694}" dt="2024-11-04T21:01:42.844" v="1716" actId="20577"/>
          <ac:spMkLst>
            <pc:docMk/>
            <pc:sldMk cId="2890323088" sldId="768"/>
            <ac:spMk id="3" creationId="{29104252-7303-4C09-BAFC-100D9F103715}"/>
          </ac:spMkLst>
        </pc:spChg>
      </pc:sldChg>
      <pc:sldChg chg="addSp delSp modSp mod">
        <pc:chgData name="JohHyunChul" userId="a1f3561d-5cf2-4159-9fa8-a5f038663426" providerId="ADAL" clId="{F4E71522-BA26-41AE-9E0A-1A114B8E9694}" dt="2024-11-01T14:30:32.121" v="1170" actId="14100"/>
        <pc:sldMkLst>
          <pc:docMk/>
          <pc:sldMk cId="1403064383" sldId="769"/>
        </pc:sldMkLst>
        <pc:spChg chg="mod">
          <ac:chgData name="JohHyunChul" userId="a1f3561d-5cf2-4159-9fa8-a5f038663426" providerId="ADAL" clId="{F4E71522-BA26-41AE-9E0A-1A114B8E9694}" dt="2024-11-01T14:30:06.910" v="1167" actId="404"/>
          <ac:spMkLst>
            <pc:docMk/>
            <pc:sldMk cId="1403064383" sldId="769"/>
            <ac:spMk id="3" creationId="{29104252-7303-4C09-BAFC-100D9F103715}"/>
          </ac:spMkLst>
        </pc:spChg>
        <pc:picChg chg="del">
          <ac:chgData name="JohHyunChul" userId="a1f3561d-5cf2-4159-9fa8-a5f038663426" providerId="ADAL" clId="{F4E71522-BA26-41AE-9E0A-1A114B8E9694}" dt="2024-11-01T14:30:17.832" v="1168" actId="478"/>
          <ac:picMkLst>
            <pc:docMk/>
            <pc:sldMk cId="1403064383" sldId="769"/>
            <ac:picMk id="5" creationId="{DCF9B347-E4B6-4F87-BC01-14FE39085399}"/>
          </ac:picMkLst>
        </pc:picChg>
        <pc:picChg chg="add mod">
          <ac:chgData name="JohHyunChul" userId="a1f3561d-5cf2-4159-9fa8-a5f038663426" providerId="ADAL" clId="{F4E71522-BA26-41AE-9E0A-1A114B8E9694}" dt="2024-11-01T14:30:32.121" v="1170" actId="14100"/>
          <ac:picMkLst>
            <pc:docMk/>
            <pc:sldMk cId="1403064383" sldId="769"/>
            <ac:picMk id="6" creationId="{4116A3E2-E2ED-B0C0-5D7F-44425938D427}"/>
          </ac:picMkLst>
        </pc:picChg>
      </pc:sldChg>
      <pc:sldChg chg="addSp delSp modSp mod">
        <pc:chgData name="JohHyunChul" userId="a1f3561d-5cf2-4159-9fa8-a5f038663426" providerId="ADAL" clId="{F4E71522-BA26-41AE-9E0A-1A114B8E9694}" dt="2024-11-04T21:03:18.904" v="1717" actId="113"/>
        <pc:sldMkLst>
          <pc:docMk/>
          <pc:sldMk cId="1927481329" sldId="770"/>
        </pc:sldMkLst>
        <pc:spChg chg="mod">
          <ac:chgData name="JohHyunChul" userId="a1f3561d-5cf2-4159-9fa8-a5f038663426" providerId="ADAL" clId="{F4E71522-BA26-41AE-9E0A-1A114B8E9694}" dt="2024-11-01T14:33:56.842" v="1201"/>
          <ac:spMkLst>
            <pc:docMk/>
            <pc:sldMk cId="1927481329" sldId="770"/>
            <ac:spMk id="2" creationId="{8F4E398C-6FB4-4865-964A-590BAF1A492D}"/>
          </ac:spMkLst>
        </pc:spChg>
        <pc:spChg chg="mod">
          <ac:chgData name="JohHyunChul" userId="a1f3561d-5cf2-4159-9fa8-a5f038663426" providerId="ADAL" clId="{F4E71522-BA26-41AE-9E0A-1A114B8E9694}" dt="2024-11-04T21:03:18.904" v="1717" actId="113"/>
          <ac:spMkLst>
            <pc:docMk/>
            <pc:sldMk cId="1927481329" sldId="770"/>
            <ac:spMk id="3" creationId="{29104252-7303-4C09-BAFC-100D9F103715}"/>
          </ac:spMkLst>
        </pc:spChg>
        <pc:picChg chg="add del mod">
          <ac:chgData name="JohHyunChul" userId="a1f3561d-5cf2-4159-9fa8-a5f038663426" providerId="ADAL" clId="{F4E71522-BA26-41AE-9E0A-1A114B8E9694}" dt="2024-11-01T14:44:08.254" v="1241" actId="478"/>
          <ac:picMkLst>
            <pc:docMk/>
            <pc:sldMk cId="1927481329" sldId="770"/>
            <ac:picMk id="2050" creationId="{C1DB67DD-6241-5F01-4CBD-23DA24FEE129}"/>
          </ac:picMkLst>
        </pc:picChg>
      </pc:sldChg>
      <pc:sldChg chg="addSp delSp modSp mod">
        <pc:chgData name="JohHyunChul" userId="a1f3561d-5cf2-4159-9fa8-a5f038663426" providerId="ADAL" clId="{F4E71522-BA26-41AE-9E0A-1A114B8E9694}" dt="2024-11-01T14:29:11.523" v="1105" actId="1076"/>
        <pc:sldMkLst>
          <pc:docMk/>
          <pc:sldMk cId="3587796934" sldId="771"/>
        </pc:sldMkLst>
        <pc:spChg chg="mod">
          <ac:chgData name="JohHyunChul" userId="a1f3561d-5cf2-4159-9fa8-a5f038663426" providerId="ADAL" clId="{F4E71522-BA26-41AE-9E0A-1A114B8E9694}" dt="2024-11-01T14:28:38.739" v="1101" actId="20577"/>
          <ac:spMkLst>
            <pc:docMk/>
            <pc:sldMk cId="3587796934" sldId="771"/>
            <ac:spMk id="3" creationId="{AF267400-AAB8-86EB-3AE4-D9C075E971F3}"/>
          </ac:spMkLst>
        </pc:spChg>
        <pc:picChg chg="del">
          <ac:chgData name="JohHyunChul" userId="a1f3561d-5cf2-4159-9fa8-a5f038663426" providerId="ADAL" clId="{F4E71522-BA26-41AE-9E0A-1A114B8E9694}" dt="2024-11-01T14:29:07.149" v="1102" actId="478"/>
          <ac:picMkLst>
            <pc:docMk/>
            <pc:sldMk cId="3587796934" sldId="771"/>
            <ac:picMk id="2" creationId="{D3F5C73E-0FEA-4654-BC1A-AF4409E3A4A7}"/>
          </ac:picMkLst>
        </pc:picChg>
        <pc:picChg chg="add mod">
          <ac:chgData name="JohHyunChul" userId="a1f3561d-5cf2-4159-9fa8-a5f038663426" providerId="ADAL" clId="{F4E71522-BA26-41AE-9E0A-1A114B8E9694}" dt="2024-11-01T14:29:11.523" v="1105" actId="1076"/>
          <ac:picMkLst>
            <pc:docMk/>
            <pc:sldMk cId="3587796934" sldId="771"/>
            <ac:picMk id="6" creationId="{908A14DF-F914-E4F8-7F9A-DE3735D406CC}"/>
          </ac:picMkLst>
        </pc:picChg>
      </pc:sldChg>
      <pc:sldChg chg="modSp del mod">
        <pc:chgData name="JohHyunChul" userId="a1f3561d-5cf2-4159-9fa8-a5f038663426" providerId="ADAL" clId="{F4E71522-BA26-41AE-9E0A-1A114B8E9694}" dt="2024-11-01T14:47:42.129" v="1244" actId="47"/>
        <pc:sldMkLst>
          <pc:docMk/>
          <pc:sldMk cId="3662775841" sldId="772"/>
        </pc:sldMkLst>
        <pc:spChg chg="mod">
          <ac:chgData name="JohHyunChul" userId="a1f3561d-5cf2-4159-9fa8-a5f038663426" providerId="ADAL" clId="{F4E71522-BA26-41AE-9E0A-1A114B8E9694}" dt="2024-11-01T14:34:00.977" v="1202"/>
          <ac:spMkLst>
            <pc:docMk/>
            <pc:sldMk cId="3662775841" sldId="772"/>
            <ac:spMk id="2" creationId="{8F4E398C-6FB4-4865-964A-590BAF1A492D}"/>
          </ac:spMkLst>
        </pc:spChg>
      </pc:sldChg>
      <pc:sldChg chg="modSp mod">
        <pc:chgData name="JohHyunChul" userId="a1f3561d-5cf2-4159-9fa8-a5f038663426" providerId="ADAL" clId="{F4E71522-BA26-41AE-9E0A-1A114B8E9694}" dt="2024-11-01T15:01:11.480" v="1289" actId="20577"/>
        <pc:sldMkLst>
          <pc:docMk/>
          <pc:sldMk cId="3549456972" sldId="776"/>
        </pc:sldMkLst>
        <pc:spChg chg="mod">
          <ac:chgData name="JohHyunChul" userId="a1f3561d-5cf2-4159-9fa8-a5f038663426" providerId="ADAL" clId="{F4E71522-BA26-41AE-9E0A-1A114B8E9694}" dt="2024-11-01T14:53:30.139" v="1251" actId="20577"/>
          <ac:spMkLst>
            <pc:docMk/>
            <pc:sldMk cId="3549456972" sldId="776"/>
            <ac:spMk id="2" creationId="{8F4E398C-6FB4-4865-964A-590BAF1A492D}"/>
          </ac:spMkLst>
        </pc:spChg>
        <pc:spChg chg="mod">
          <ac:chgData name="JohHyunChul" userId="a1f3561d-5cf2-4159-9fa8-a5f038663426" providerId="ADAL" clId="{F4E71522-BA26-41AE-9E0A-1A114B8E9694}" dt="2024-11-01T15:01:11.480" v="1289" actId="20577"/>
          <ac:spMkLst>
            <pc:docMk/>
            <pc:sldMk cId="3549456972" sldId="776"/>
            <ac:spMk id="3" creationId="{29104252-7303-4C09-BAFC-100D9F103715}"/>
          </ac:spMkLst>
        </pc:spChg>
      </pc:sldChg>
      <pc:sldChg chg="del">
        <pc:chgData name="JohHyunChul" userId="a1f3561d-5cf2-4159-9fa8-a5f038663426" providerId="ADAL" clId="{F4E71522-BA26-41AE-9E0A-1A114B8E9694}" dt="2024-11-01T16:01:07.506" v="1620" actId="47"/>
        <pc:sldMkLst>
          <pc:docMk/>
          <pc:sldMk cId="3851831847" sldId="784"/>
        </pc:sldMkLst>
      </pc:sldChg>
      <pc:sldChg chg="del">
        <pc:chgData name="JohHyunChul" userId="a1f3561d-5cf2-4159-9fa8-a5f038663426" providerId="ADAL" clId="{F4E71522-BA26-41AE-9E0A-1A114B8E9694}" dt="2024-11-01T16:01:07.506" v="1620" actId="47"/>
        <pc:sldMkLst>
          <pc:docMk/>
          <pc:sldMk cId="3865458981" sldId="785"/>
        </pc:sldMkLst>
      </pc:sldChg>
      <pc:sldChg chg="del">
        <pc:chgData name="JohHyunChul" userId="a1f3561d-5cf2-4159-9fa8-a5f038663426" providerId="ADAL" clId="{F4E71522-BA26-41AE-9E0A-1A114B8E9694}" dt="2024-11-01T16:01:07.506" v="1620" actId="47"/>
        <pc:sldMkLst>
          <pc:docMk/>
          <pc:sldMk cId="809048955" sldId="786"/>
        </pc:sldMkLst>
      </pc:sldChg>
      <pc:sldChg chg="addSp delSp modSp mod modNotesTx">
        <pc:chgData name="JohHyunChul" userId="a1f3561d-5cf2-4159-9fa8-a5f038663426" providerId="ADAL" clId="{F4E71522-BA26-41AE-9E0A-1A114B8E9694}" dt="2024-11-04T21:27:47.415" v="1750" actId="113"/>
        <pc:sldMkLst>
          <pc:docMk/>
          <pc:sldMk cId="880974037" sldId="792"/>
        </pc:sldMkLst>
        <pc:spChg chg="mod">
          <ac:chgData name="JohHyunChul" userId="a1f3561d-5cf2-4159-9fa8-a5f038663426" providerId="ADAL" clId="{F4E71522-BA26-41AE-9E0A-1A114B8E9694}" dt="2024-11-04T21:27:47.415" v="1750" actId="113"/>
          <ac:spMkLst>
            <pc:docMk/>
            <pc:sldMk cId="880974037" sldId="792"/>
            <ac:spMk id="3" creationId="{29104252-7303-4C09-BAFC-100D9F103715}"/>
          </ac:spMkLst>
        </pc:spChg>
        <pc:spChg chg="add mod">
          <ac:chgData name="JohHyunChul" userId="a1f3561d-5cf2-4159-9fa8-a5f038663426" providerId="ADAL" clId="{F4E71522-BA26-41AE-9E0A-1A114B8E9694}" dt="2024-11-01T16:02:27.433" v="1630" actId="1076"/>
          <ac:spMkLst>
            <pc:docMk/>
            <pc:sldMk cId="880974037" sldId="792"/>
            <ac:spMk id="8" creationId="{FD210C7B-A04F-DDAF-FB10-D710419A49F2}"/>
          </ac:spMkLst>
        </pc:spChg>
        <pc:spChg chg="add mod">
          <ac:chgData name="JohHyunChul" userId="a1f3561d-5cf2-4159-9fa8-a5f038663426" providerId="ADAL" clId="{F4E71522-BA26-41AE-9E0A-1A114B8E9694}" dt="2024-11-01T16:03:00.984" v="1635" actId="14100"/>
          <ac:spMkLst>
            <pc:docMk/>
            <pc:sldMk cId="880974037" sldId="792"/>
            <ac:spMk id="9" creationId="{16A39843-CD7B-26B2-DE93-D08D694139E0}"/>
          </ac:spMkLst>
        </pc:spChg>
        <pc:picChg chg="del">
          <ac:chgData name="JohHyunChul" userId="a1f3561d-5cf2-4159-9fa8-a5f038663426" providerId="ADAL" clId="{F4E71522-BA26-41AE-9E0A-1A114B8E9694}" dt="2024-11-01T15:39:37.623" v="1534" actId="478"/>
          <ac:picMkLst>
            <pc:docMk/>
            <pc:sldMk cId="880974037" sldId="792"/>
            <ac:picMk id="2" creationId="{63688CEE-B6F9-47CC-AF6F-A4EA9877A26E}"/>
          </ac:picMkLst>
        </pc:picChg>
        <pc:picChg chg="add mod">
          <ac:chgData name="JohHyunChul" userId="a1f3561d-5cf2-4159-9fa8-a5f038663426" providerId="ADAL" clId="{F4E71522-BA26-41AE-9E0A-1A114B8E9694}" dt="2024-11-01T16:02:37.050" v="1633" actId="1076"/>
          <ac:picMkLst>
            <pc:docMk/>
            <pc:sldMk cId="880974037" sldId="792"/>
            <ac:picMk id="6" creationId="{13C6F2D4-1ACD-2122-D700-BE8999036007}"/>
          </ac:picMkLst>
        </pc:picChg>
      </pc:sldChg>
      <pc:sldChg chg="addSp delSp modSp mod">
        <pc:chgData name="JohHyunChul" userId="a1f3561d-5cf2-4159-9fa8-a5f038663426" providerId="ADAL" clId="{F4E71522-BA26-41AE-9E0A-1A114B8E9694}" dt="2024-11-04T21:29:15.887" v="1770" actId="20577"/>
        <pc:sldMkLst>
          <pc:docMk/>
          <pc:sldMk cId="132806446" sldId="793"/>
        </pc:sldMkLst>
        <pc:spChg chg="mod">
          <ac:chgData name="JohHyunChul" userId="a1f3561d-5cf2-4159-9fa8-a5f038663426" providerId="ADAL" clId="{F4E71522-BA26-41AE-9E0A-1A114B8E9694}" dt="2024-11-04T21:29:15.887" v="1770" actId="20577"/>
          <ac:spMkLst>
            <pc:docMk/>
            <pc:sldMk cId="132806446" sldId="793"/>
            <ac:spMk id="3" creationId="{29104252-7303-4C09-BAFC-100D9F103715}"/>
          </ac:spMkLst>
        </pc:spChg>
        <pc:picChg chg="del mod">
          <ac:chgData name="JohHyunChul" userId="a1f3561d-5cf2-4159-9fa8-a5f038663426" providerId="ADAL" clId="{F4E71522-BA26-41AE-9E0A-1A114B8E9694}" dt="2024-11-01T15:43:52.119" v="1607" actId="478"/>
          <ac:picMkLst>
            <pc:docMk/>
            <pc:sldMk cId="132806446" sldId="793"/>
            <ac:picMk id="2" creationId="{63A84443-F5C3-49BC-A592-D83A758C048F}"/>
          </ac:picMkLst>
        </pc:picChg>
        <pc:picChg chg="add mod">
          <ac:chgData name="JohHyunChul" userId="a1f3561d-5cf2-4159-9fa8-a5f038663426" providerId="ADAL" clId="{F4E71522-BA26-41AE-9E0A-1A114B8E9694}" dt="2024-11-01T15:43:57.400" v="1609" actId="1076"/>
          <ac:picMkLst>
            <pc:docMk/>
            <pc:sldMk cId="132806446" sldId="793"/>
            <ac:picMk id="6" creationId="{A480F116-5666-4B09-0687-E8C96F7C930C}"/>
          </ac:picMkLst>
        </pc:picChg>
      </pc:sldChg>
      <pc:sldChg chg="addSp delSp modSp mod">
        <pc:chgData name="JohHyunChul" userId="a1f3561d-5cf2-4159-9fa8-a5f038663426" providerId="ADAL" clId="{F4E71522-BA26-41AE-9E0A-1A114B8E9694}" dt="2024-11-04T21:31:45.125" v="1774" actId="1076"/>
        <pc:sldMkLst>
          <pc:docMk/>
          <pc:sldMk cId="1898776034" sldId="794"/>
        </pc:sldMkLst>
        <pc:spChg chg="mod">
          <ac:chgData name="JohHyunChul" userId="a1f3561d-5cf2-4159-9fa8-a5f038663426" providerId="ADAL" clId="{F4E71522-BA26-41AE-9E0A-1A114B8E9694}" dt="2024-11-04T21:31:40.867" v="1773" actId="20577"/>
          <ac:spMkLst>
            <pc:docMk/>
            <pc:sldMk cId="1898776034" sldId="794"/>
            <ac:spMk id="3" creationId="{29104252-7303-4C09-BAFC-100D9F103715}"/>
          </ac:spMkLst>
        </pc:spChg>
        <pc:spChg chg="add del mod">
          <ac:chgData name="JohHyunChul" userId="a1f3561d-5cf2-4159-9fa8-a5f038663426" providerId="ADAL" clId="{F4E71522-BA26-41AE-9E0A-1A114B8E9694}" dt="2024-11-01T16:02:18.127" v="1629" actId="21"/>
          <ac:spMkLst>
            <pc:docMk/>
            <pc:sldMk cId="1898776034" sldId="794"/>
            <ac:spMk id="8" creationId="{16A39843-CD7B-26B2-DE93-D08D694139E0}"/>
          </ac:spMkLst>
        </pc:spChg>
        <pc:picChg chg="add mod">
          <ac:chgData name="JohHyunChul" userId="a1f3561d-5cf2-4159-9fa8-a5f038663426" providerId="ADAL" clId="{F4E71522-BA26-41AE-9E0A-1A114B8E9694}" dt="2024-11-04T21:31:45.125" v="1774" actId="1076"/>
          <ac:picMkLst>
            <pc:docMk/>
            <pc:sldMk cId="1898776034" sldId="794"/>
            <ac:picMk id="5" creationId="{97596FC7-608D-F8DA-A4F9-2D4FF57EA9E3}"/>
          </ac:picMkLst>
        </pc:picChg>
        <pc:picChg chg="del">
          <ac:chgData name="JohHyunChul" userId="a1f3561d-5cf2-4159-9fa8-a5f038663426" providerId="ADAL" clId="{F4E71522-BA26-41AE-9E0A-1A114B8E9694}" dt="2024-11-01T15:58:44.503" v="1617" actId="478"/>
          <ac:picMkLst>
            <pc:docMk/>
            <pc:sldMk cId="1898776034" sldId="794"/>
            <ac:picMk id="7" creationId="{08CD0BB3-5663-41F8-977B-44C65782DBAE}"/>
          </ac:picMkLst>
        </pc:picChg>
      </pc:sldChg>
      <pc:sldChg chg="addSp delSp modSp mod">
        <pc:chgData name="JohHyunChul" userId="a1f3561d-5cf2-4159-9fa8-a5f038663426" providerId="ADAL" clId="{F4E71522-BA26-41AE-9E0A-1A114B8E9694}" dt="2024-11-04T21:33:55.031" v="1779" actId="20577"/>
        <pc:sldMkLst>
          <pc:docMk/>
          <pc:sldMk cId="2027420344" sldId="796"/>
        </pc:sldMkLst>
        <pc:spChg chg="mod">
          <ac:chgData name="JohHyunChul" userId="a1f3561d-5cf2-4159-9fa8-a5f038663426" providerId="ADAL" clId="{F4E71522-BA26-41AE-9E0A-1A114B8E9694}" dt="2024-11-04T21:33:55.031" v="1779" actId="20577"/>
          <ac:spMkLst>
            <pc:docMk/>
            <pc:sldMk cId="2027420344" sldId="796"/>
            <ac:spMk id="2" creationId="{8F4E398C-6FB4-4865-964A-590BAF1A492D}"/>
          </ac:spMkLst>
        </pc:spChg>
        <pc:spChg chg="del">
          <ac:chgData name="JohHyunChul" userId="a1f3561d-5cf2-4159-9fa8-a5f038663426" providerId="ADAL" clId="{F4E71522-BA26-41AE-9E0A-1A114B8E9694}" dt="2024-11-01T16:06:33.071" v="1637" actId="478"/>
          <ac:spMkLst>
            <pc:docMk/>
            <pc:sldMk cId="2027420344" sldId="796"/>
            <ac:spMk id="3" creationId="{29104252-7303-4C09-BAFC-100D9F103715}"/>
          </ac:spMkLst>
        </pc:spChg>
        <pc:spChg chg="add del mod">
          <ac:chgData name="JohHyunChul" userId="a1f3561d-5cf2-4159-9fa8-a5f038663426" providerId="ADAL" clId="{F4E71522-BA26-41AE-9E0A-1A114B8E9694}" dt="2024-11-01T16:07:00.735" v="1658" actId="478"/>
          <ac:spMkLst>
            <pc:docMk/>
            <pc:sldMk cId="2027420344" sldId="796"/>
            <ac:spMk id="7" creationId="{6AA88CEE-6D26-0180-333F-077E5AF4BC6B}"/>
          </ac:spMkLst>
        </pc:spChg>
        <pc:picChg chg="del">
          <ac:chgData name="JohHyunChul" userId="a1f3561d-5cf2-4159-9fa8-a5f038663426" providerId="ADAL" clId="{F4E71522-BA26-41AE-9E0A-1A114B8E9694}" dt="2024-11-01T16:06:31.183" v="1636" actId="478"/>
          <ac:picMkLst>
            <pc:docMk/>
            <pc:sldMk cId="2027420344" sldId="796"/>
            <ac:picMk id="5" creationId="{132D5533-ED96-48D7-A5E5-CB467B075A66}"/>
          </ac:picMkLst>
        </pc:picChg>
        <pc:picChg chg="add mod">
          <ac:chgData name="JohHyunChul" userId="a1f3561d-5cf2-4159-9fa8-a5f038663426" providerId="ADAL" clId="{F4E71522-BA26-41AE-9E0A-1A114B8E9694}" dt="2024-11-01T16:07:59.541" v="1682" actId="1076"/>
          <ac:picMkLst>
            <pc:docMk/>
            <pc:sldMk cId="2027420344" sldId="796"/>
            <ac:picMk id="9" creationId="{D174880D-2609-0619-A607-C22BCC62863E}"/>
          </ac:picMkLst>
        </pc:picChg>
      </pc:sldChg>
      <pc:sldChg chg="del">
        <pc:chgData name="JohHyunChul" userId="a1f3561d-5cf2-4159-9fa8-a5f038663426" providerId="ADAL" clId="{F4E71522-BA26-41AE-9E0A-1A114B8E9694}" dt="2024-11-01T16:01:07.506" v="1620" actId="47"/>
        <pc:sldMkLst>
          <pc:docMk/>
          <pc:sldMk cId="829566602" sldId="803"/>
        </pc:sldMkLst>
      </pc:sldChg>
      <pc:sldChg chg="modSp mod">
        <pc:chgData name="JohHyunChul" userId="a1f3561d-5cf2-4159-9fa8-a5f038663426" providerId="ADAL" clId="{F4E71522-BA26-41AE-9E0A-1A114B8E9694}" dt="2024-11-04T21:25:29.976" v="1746" actId="113"/>
        <pc:sldMkLst>
          <pc:docMk/>
          <pc:sldMk cId="1401862522" sldId="824"/>
        </pc:sldMkLst>
        <pc:spChg chg="mod">
          <ac:chgData name="JohHyunChul" userId="a1f3561d-5cf2-4159-9fa8-a5f038663426" providerId="ADAL" clId="{F4E71522-BA26-41AE-9E0A-1A114B8E9694}" dt="2024-11-01T15:37:54.667" v="1528"/>
          <ac:spMkLst>
            <pc:docMk/>
            <pc:sldMk cId="1401862522" sldId="824"/>
            <ac:spMk id="2" creationId="{68BB0C81-F685-45F8-AFF3-E71968AC1548}"/>
          </ac:spMkLst>
        </pc:spChg>
        <pc:spChg chg="mod">
          <ac:chgData name="JohHyunChul" userId="a1f3561d-5cf2-4159-9fa8-a5f038663426" providerId="ADAL" clId="{F4E71522-BA26-41AE-9E0A-1A114B8E9694}" dt="2024-11-04T21:25:29.976" v="1746" actId="113"/>
          <ac:spMkLst>
            <pc:docMk/>
            <pc:sldMk cId="1401862522" sldId="824"/>
            <ac:spMk id="3" creationId="{C3DB3D16-F1B7-4694-ADF0-4585C9308F5E}"/>
          </ac:spMkLst>
        </pc:spChg>
      </pc:sldChg>
      <pc:sldChg chg="addSp delSp modSp mod">
        <pc:chgData name="JohHyunChul" userId="a1f3561d-5cf2-4159-9fa8-a5f038663426" providerId="ADAL" clId="{F4E71522-BA26-41AE-9E0A-1A114B8E9694}" dt="2024-11-01T12:59:09.472" v="621" actId="1076"/>
        <pc:sldMkLst>
          <pc:docMk/>
          <pc:sldMk cId="1447689857" sldId="829"/>
        </pc:sldMkLst>
        <pc:spChg chg="mod">
          <ac:chgData name="JohHyunChul" userId="a1f3561d-5cf2-4159-9fa8-a5f038663426" providerId="ADAL" clId="{F4E71522-BA26-41AE-9E0A-1A114B8E9694}" dt="2024-11-01T12:58:32.083" v="615" actId="20577"/>
          <ac:spMkLst>
            <pc:docMk/>
            <pc:sldMk cId="1447689857" sldId="829"/>
            <ac:spMk id="2" creationId="{3DF64F05-885D-993B-8493-1A8C6C5226AD}"/>
          </ac:spMkLst>
        </pc:spChg>
        <pc:spChg chg="mod">
          <ac:chgData name="JohHyunChul" userId="a1f3561d-5cf2-4159-9fa8-a5f038663426" providerId="ADAL" clId="{F4E71522-BA26-41AE-9E0A-1A114B8E9694}" dt="2024-11-01T12:58:00.690" v="576" actId="404"/>
          <ac:spMkLst>
            <pc:docMk/>
            <pc:sldMk cId="1447689857" sldId="829"/>
            <ac:spMk id="3" creationId="{4DE5F209-E445-9423-87BB-3609D73365B0}"/>
          </ac:spMkLst>
        </pc:spChg>
        <pc:picChg chg="del">
          <ac:chgData name="JohHyunChul" userId="a1f3561d-5cf2-4159-9fa8-a5f038663426" providerId="ADAL" clId="{F4E71522-BA26-41AE-9E0A-1A114B8E9694}" dt="2024-11-01T12:58:53.925" v="616" actId="478"/>
          <ac:picMkLst>
            <pc:docMk/>
            <pc:sldMk cId="1447689857" sldId="829"/>
            <ac:picMk id="5" creationId="{96015E80-6062-D4FE-BA37-D49AA52D9B3E}"/>
          </ac:picMkLst>
        </pc:picChg>
        <pc:picChg chg="add mod">
          <ac:chgData name="JohHyunChul" userId="a1f3561d-5cf2-4159-9fa8-a5f038663426" providerId="ADAL" clId="{F4E71522-BA26-41AE-9E0A-1A114B8E9694}" dt="2024-11-01T12:59:09.472" v="621" actId="1076"/>
          <ac:picMkLst>
            <pc:docMk/>
            <pc:sldMk cId="1447689857" sldId="829"/>
            <ac:picMk id="7" creationId="{0A554C38-3293-FF13-0057-69DD410B431C}"/>
          </ac:picMkLst>
        </pc:picChg>
      </pc:sldChg>
      <pc:sldChg chg="delSp modSp mod">
        <pc:chgData name="JohHyunChul" userId="a1f3561d-5cf2-4159-9fa8-a5f038663426" providerId="ADAL" clId="{F4E71522-BA26-41AE-9E0A-1A114B8E9694}" dt="2024-11-04T21:06:53.818" v="1720" actId="113"/>
        <pc:sldMkLst>
          <pc:docMk/>
          <pc:sldMk cId="2950924738" sldId="830"/>
        </pc:sldMkLst>
        <pc:spChg chg="mod">
          <ac:chgData name="JohHyunChul" userId="a1f3561d-5cf2-4159-9fa8-a5f038663426" providerId="ADAL" clId="{F4E71522-BA26-41AE-9E0A-1A114B8E9694}" dt="2024-11-01T14:56:15.505" v="1277"/>
          <ac:spMkLst>
            <pc:docMk/>
            <pc:sldMk cId="2950924738" sldId="830"/>
            <ac:spMk id="2" creationId="{3B04D4B6-0CFF-3953-E060-A5360F8F6FBD}"/>
          </ac:spMkLst>
        </pc:spChg>
        <pc:spChg chg="mod">
          <ac:chgData name="JohHyunChul" userId="a1f3561d-5cf2-4159-9fa8-a5f038663426" providerId="ADAL" clId="{F4E71522-BA26-41AE-9E0A-1A114B8E9694}" dt="2024-11-04T21:06:53.818" v="1720" actId="113"/>
          <ac:spMkLst>
            <pc:docMk/>
            <pc:sldMk cId="2950924738" sldId="830"/>
            <ac:spMk id="3" creationId="{55F7B034-AF43-696D-08A1-0AEDB2E74E1E}"/>
          </ac:spMkLst>
        </pc:spChg>
        <pc:picChg chg="del">
          <ac:chgData name="JohHyunChul" userId="a1f3561d-5cf2-4159-9fa8-a5f038663426" providerId="ADAL" clId="{F4E71522-BA26-41AE-9E0A-1A114B8E9694}" dt="2024-11-01T15:00:12.035" v="1284" actId="478"/>
          <ac:picMkLst>
            <pc:docMk/>
            <pc:sldMk cId="2950924738" sldId="830"/>
            <ac:picMk id="2050" creationId="{0F06C885-14B3-D902-BAA1-29AB0B48B329}"/>
          </ac:picMkLst>
        </pc:picChg>
      </pc:sldChg>
      <pc:sldChg chg="modSp mod ord">
        <pc:chgData name="JohHyunChul" userId="a1f3561d-5cf2-4159-9fa8-a5f038663426" providerId="ADAL" clId="{F4E71522-BA26-41AE-9E0A-1A114B8E9694}" dt="2024-11-04T21:10:19.864" v="1726" actId="20577"/>
        <pc:sldMkLst>
          <pc:docMk/>
          <pc:sldMk cId="1532347264" sldId="831"/>
        </pc:sldMkLst>
        <pc:spChg chg="mod">
          <ac:chgData name="JohHyunChul" userId="a1f3561d-5cf2-4159-9fa8-a5f038663426" providerId="ADAL" clId="{F4E71522-BA26-41AE-9E0A-1A114B8E9694}" dt="2024-11-01T15:04:19.312" v="1323" actId="20577"/>
          <ac:spMkLst>
            <pc:docMk/>
            <pc:sldMk cId="1532347264" sldId="831"/>
            <ac:spMk id="2" creationId="{C039F0B8-1D48-03AF-EAB3-35BF12EB0752}"/>
          </ac:spMkLst>
        </pc:spChg>
        <pc:spChg chg="mod">
          <ac:chgData name="JohHyunChul" userId="a1f3561d-5cf2-4159-9fa8-a5f038663426" providerId="ADAL" clId="{F4E71522-BA26-41AE-9E0A-1A114B8E9694}" dt="2024-11-04T21:10:19.864" v="1726" actId="20577"/>
          <ac:spMkLst>
            <pc:docMk/>
            <pc:sldMk cId="1532347264" sldId="831"/>
            <ac:spMk id="3" creationId="{FC4FD481-28A8-850C-4CC3-6726637A36E5}"/>
          </ac:spMkLst>
        </pc:spChg>
      </pc:sldChg>
      <pc:sldChg chg="del">
        <pc:chgData name="JohHyunChul" userId="a1f3561d-5cf2-4159-9fa8-a5f038663426" providerId="ADAL" clId="{F4E71522-BA26-41AE-9E0A-1A114B8E9694}" dt="2024-11-01T15:21:33.006" v="1441" actId="47"/>
        <pc:sldMkLst>
          <pc:docMk/>
          <pc:sldMk cId="2897552348" sldId="833"/>
        </pc:sldMkLst>
      </pc:sldChg>
      <pc:sldChg chg="del">
        <pc:chgData name="JohHyunChul" userId="a1f3561d-5cf2-4159-9fa8-a5f038663426" providerId="ADAL" clId="{F4E71522-BA26-41AE-9E0A-1A114B8E9694}" dt="2024-11-01T15:21:43.644" v="1442" actId="47"/>
        <pc:sldMkLst>
          <pc:docMk/>
          <pc:sldMk cId="3605345774" sldId="834"/>
        </pc:sldMkLst>
      </pc:sldChg>
      <pc:sldChg chg="modSp mod">
        <pc:chgData name="JohHyunChul" userId="a1f3561d-5cf2-4159-9fa8-a5f038663426" providerId="ADAL" clId="{F4E71522-BA26-41AE-9E0A-1A114B8E9694}" dt="2024-11-04T21:14:54.193" v="1739" actId="20577"/>
        <pc:sldMkLst>
          <pc:docMk/>
          <pc:sldMk cId="4034875297" sldId="835"/>
        </pc:sldMkLst>
        <pc:spChg chg="mod">
          <ac:chgData name="JohHyunChul" userId="a1f3561d-5cf2-4159-9fa8-a5f038663426" providerId="ADAL" clId="{F4E71522-BA26-41AE-9E0A-1A114B8E9694}" dt="2024-11-01T15:07:26.068" v="1369" actId="20577"/>
          <ac:spMkLst>
            <pc:docMk/>
            <pc:sldMk cId="4034875297" sldId="835"/>
            <ac:spMk id="2" creationId="{C039F0B8-1D48-03AF-EAB3-35BF12EB0752}"/>
          </ac:spMkLst>
        </pc:spChg>
        <pc:spChg chg="mod">
          <ac:chgData name="JohHyunChul" userId="a1f3561d-5cf2-4159-9fa8-a5f038663426" providerId="ADAL" clId="{F4E71522-BA26-41AE-9E0A-1A114B8E9694}" dt="2024-11-04T21:14:54.193" v="1739" actId="20577"/>
          <ac:spMkLst>
            <pc:docMk/>
            <pc:sldMk cId="4034875297" sldId="835"/>
            <ac:spMk id="3" creationId="{FC4FD481-28A8-850C-4CC3-6726637A36E5}"/>
          </ac:spMkLst>
        </pc:spChg>
      </pc:sldChg>
      <pc:sldChg chg="modSp mod">
        <pc:chgData name="JohHyunChul" userId="a1f3561d-5cf2-4159-9fa8-a5f038663426" providerId="ADAL" clId="{F4E71522-BA26-41AE-9E0A-1A114B8E9694}" dt="2024-11-04T21:37:48.651" v="1788" actId="113"/>
        <pc:sldMkLst>
          <pc:docMk/>
          <pc:sldMk cId="4140907276" sldId="836"/>
        </pc:sldMkLst>
        <pc:spChg chg="mod">
          <ac:chgData name="JohHyunChul" userId="a1f3561d-5cf2-4159-9fa8-a5f038663426" providerId="ADAL" clId="{F4E71522-BA26-41AE-9E0A-1A114B8E9694}" dt="2024-11-01T16:10:39.888" v="1690" actId="20577"/>
          <ac:spMkLst>
            <pc:docMk/>
            <pc:sldMk cId="4140907276" sldId="836"/>
            <ac:spMk id="2" creationId="{24495F36-38DE-BE98-FCE6-0C3FAE5AA214}"/>
          </ac:spMkLst>
        </pc:spChg>
        <pc:spChg chg="mod">
          <ac:chgData name="JohHyunChul" userId="a1f3561d-5cf2-4159-9fa8-a5f038663426" providerId="ADAL" clId="{F4E71522-BA26-41AE-9E0A-1A114B8E9694}" dt="2024-11-04T21:37:48.651" v="1788" actId="113"/>
          <ac:spMkLst>
            <pc:docMk/>
            <pc:sldMk cId="4140907276" sldId="836"/>
            <ac:spMk id="3" creationId="{7A719DD5-F093-4E45-7ED6-4394165A4825}"/>
          </ac:spMkLst>
        </pc:spChg>
      </pc:sldChg>
      <pc:sldChg chg="addSp modSp new mod">
        <pc:chgData name="JohHyunChul" userId="a1f3561d-5cf2-4159-9fa8-a5f038663426" providerId="ADAL" clId="{F4E71522-BA26-41AE-9E0A-1A114B8E9694}" dt="2024-11-01T12:45:19.037" v="444" actId="6549"/>
        <pc:sldMkLst>
          <pc:docMk/>
          <pc:sldMk cId="1478650346" sldId="841"/>
        </pc:sldMkLst>
        <pc:spChg chg="mod">
          <ac:chgData name="JohHyunChul" userId="a1f3561d-5cf2-4159-9fa8-a5f038663426" providerId="ADAL" clId="{F4E71522-BA26-41AE-9E0A-1A114B8E9694}" dt="2024-11-01T12:45:19.037" v="444" actId="6549"/>
          <ac:spMkLst>
            <pc:docMk/>
            <pc:sldMk cId="1478650346" sldId="841"/>
            <ac:spMk id="2" creationId="{6D46E4CD-0841-3743-8B94-ED90842B96F9}"/>
          </ac:spMkLst>
        </pc:spChg>
        <pc:spChg chg="mod">
          <ac:chgData name="JohHyunChul" userId="a1f3561d-5cf2-4159-9fa8-a5f038663426" providerId="ADAL" clId="{F4E71522-BA26-41AE-9E0A-1A114B8E9694}" dt="2024-11-01T12:44:59.004" v="440" actId="1076"/>
          <ac:spMkLst>
            <pc:docMk/>
            <pc:sldMk cId="1478650346" sldId="841"/>
            <ac:spMk id="3" creationId="{BB80986C-73C4-5DA7-5E67-4531538C2CDB}"/>
          </ac:spMkLst>
        </pc:spChg>
        <pc:picChg chg="add mod">
          <ac:chgData name="JohHyunChul" userId="a1f3561d-5cf2-4159-9fa8-a5f038663426" providerId="ADAL" clId="{F4E71522-BA26-41AE-9E0A-1A114B8E9694}" dt="2024-11-01T12:45:05.784" v="443" actId="1076"/>
          <ac:picMkLst>
            <pc:docMk/>
            <pc:sldMk cId="1478650346" sldId="841"/>
            <ac:picMk id="6" creationId="{D24FC9EB-BA5A-EA97-DF5B-80EEF7329B32}"/>
          </ac:picMkLst>
        </pc:picChg>
      </pc:sldChg>
      <pc:sldChg chg="addSp modSp new mod">
        <pc:chgData name="JohHyunChul" userId="a1f3561d-5cf2-4159-9fa8-a5f038663426" providerId="ADAL" clId="{F4E71522-BA26-41AE-9E0A-1A114B8E9694}" dt="2024-11-01T12:52:28.556" v="535" actId="14100"/>
        <pc:sldMkLst>
          <pc:docMk/>
          <pc:sldMk cId="2976949972" sldId="842"/>
        </pc:sldMkLst>
        <pc:spChg chg="mod">
          <ac:chgData name="JohHyunChul" userId="a1f3561d-5cf2-4159-9fa8-a5f038663426" providerId="ADAL" clId="{F4E71522-BA26-41AE-9E0A-1A114B8E9694}" dt="2024-11-01T12:46:51.511" v="509" actId="20577"/>
          <ac:spMkLst>
            <pc:docMk/>
            <pc:sldMk cId="2976949972" sldId="842"/>
            <ac:spMk id="2" creationId="{47721CB2-A081-7AEA-CB24-94FAD2AEEB84}"/>
          </ac:spMkLst>
        </pc:spChg>
        <pc:picChg chg="add mod">
          <ac:chgData name="JohHyunChul" userId="a1f3561d-5cf2-4159-9fa8-a5f038663426" providerId="ADAL" clId="{F4E71522-BA26-41AE-9E0A-1A114B8E9694}" dt="2024-11-01T12:50:15.757" v="514" actId="1076"/>
          <ac:picMkLst>
            <pc:docMk/>
            <pc:sldMk cId="2976949972" sldId="842"/>
            <ac:picMk id="6" creationId="{429711E0-8F4D-6008-1DFE-D94CB050AD94}"/>
          </ac:picMkLst>
        </pc:picChg>
        <pc:picChg chg="add mod">
          <ac:chgData name="JohHyunChul" userId="a1f3561d-5cf2-4159-9fa8-a5f038663426" providerId="ADAL" clId="{F4E71522-BA26-41AE-9E0A-1A114B8E9694}" dt="2024-11-01T12:51:05.438" v="524" actId="1076"/>
          <ac:picMkLst>
            <pc:docMk/>
            <pc:sldMk cId="2976949972" sldId="842"/>
            <ac:picMk id="8" creationId="{85A3C440-E734-E094-1E87-6BBFFDEF689C}"/>
          </ac:picMkLst>
        </pc:picChg>
        <pc:picChg chg="add mod">
          <ac:chgData name="JohHyunChul" userId="a1f3561d-5cf2-4159-9fa8-a5f038663426" providerId="ADAL" clId="{F4E71522-BA26-41AE-9E0A-1A114B8E9694}" dt="2024-11-01T12:51:10.917" v="527" actId="1076"/>
          <ac:picMkLst>
            <pc:docMk/>
            <pc:sldMk cId="2976949972" sldId="842"/>
            <ac:picMk id="10" creationId="{810D01C6-10BE-B3EB-EAE1-2B630322C141}"/>
          </ac:picMkLst>
        </pc:picChg>
        <pc:cxnChg chg="add mod">
          <ac:chgData name="JohHyunChul" userId="a1f3561d-5cf2-4159-9fa8-a5f038663426" providerId="ADAL" clId="{F4E71522-BA26-41AE-9E0A-1A114B8E9694}" dt="2024-11-01T12:52:28.556" v="535" actId="14100"/>
          <ac:cxnSpMkLst>
            <pc:docMk/>
            <pc:sldMk cId="2976949972" sldId="842"/>
            <ac:cxnSpMk id="12" creationId="{BC525A30-7F53-338C-6AFA-9CDE564EFFD6}"/>
          </ac:cxnSpMkLst>
        </pc:cxnChg>
        <pc:cxnChg chg="add mod">
          <ac:chgData name="JohHyunChul" userId="a1f3561d-5cf2-4159-9fa8-a5f038663426" providerId="ADAL" clId="{F4E71522-BA26-41AE-9E0A-1A114B8E9694}" dt="2024-11-01T12:52:23.279" v="534" actId="14100"/>
          <ac:cxnSpMkLst>
            <pc:docMk/>
            <pc:sldMk cId="2976949972" sldId="842"/>
            <ac:cxnSpMk id="13" creationId="{80B53C94-8A49-3A71-1F8E-3D9A8D64580E}"/>
          </ac:cxnSpMkLst>
        </pc:cxnChg>
      </pc:sldChg>
      <pc:sldChg chg="new del">
        <pc:chgData name="JohHyunChul" userId="a1f3561d-5cf2-4159-9fa8-a5f038663426" providerId="ADAL" clId="{F4E71522-BA26-41AE-9E0A-1A114B8E9694}" dt="2024-11-01T12:45:38.773" v="445" actId="47"/>
        <pc:sldMkLst>
          <pc:docMk/>
          <pc:sldMk cId="3234356375" sldId="842"/>
        </pc:sldMkLst>
      </pc:sldChg>
      <pc:sldChg chg="new del">
        <pc:chgData name="JohHyunChul" userId="a1f3561d-5cf2-4159-9fa8-a5f038663426" providerId="ADAL" clId="{F4E71522-BA26-41AE-9E0A-1A114B8E9694}" dt="2024-11-01T12:59:14.012" v="622" actId="47"/>
        <pc:sldMkLst>
          <pc:docMk/>
          <pc:sldMk cId="96141307" sldId="843"/>
        </pc:sldMkLst>
      </pc:sldChg>
      <pc:sldChg chg="addSp modSp new mod">
        <pc:chgData name="JohHyunChul" userId="a1f3561d-5cf2-4159-9fa8-a5f038663426" providerId="ADAL" clId="{F4E71522-BA26-41AE-9E0A-1A114B8E9694}" dt="2024-11-01T15:02:58.018" v="1312" actId="1076"/>
        <pc:sldMkLst>
          <pc:docMk/>
          <pc:sldMk cId="2173161288" sldId="843"/>
        </pc:sldMkLst>
        <pc:spChg chg="mod">
          <ac:chgData name="JohHyunChul" userId="a1f3561d-5cf2-4159-9fa8-a5f038663426" providerId="ADAL" clId="{F4E71522-BA26-41AE-9E0A-1A114B8E9694}" dt="2024-11-01T15:02:34.851" v="1310" actId="20577"/>
          <ac:spMkLst>
            <pc:docMk/>
            <pc:sldMk cId="2173161288" sldId="843"/>
            <ac:spMk id="2" creationId="{2A3EC5BA-9F6A-485A-3F35-1251C5FA45F4}"/>
          </ac:spMkLst>
        </pc:spChg>
        <pc:picChg chg="add mod">
          <ac:chgData name="JohHyunChul" userId="a1f3561d-5cf2-4159-9fa8-a5f038663426" providerId="ADAL" clId="{F4E71522-BA26-41AE-9E0A-1A114B8E9694}" dt="2024-11-01T15:02:58.018" v="1312" actId="1076"/>
          <ac:picMkLst>
            <pc:docMk/>
            <pc:sldMk cId="2173161288" sldId="843"/>
            <ac:picMk id="6" creationId="{EDA3ADB8-E97B-0E52-D692-04449F549CB9}"/>
          </ac:picMkLst>
        </pc:picChg>
      </pc:sldChg>
      <pc:sldChg chg="new del">
        <pc:chgData name="JohHyunChul" userId="a1f3561d-5cf2-4159-9fa8-a5f038663426" providerId="ADAL" clId="{F4E71522-BA26-41AE-9E0A-1A114B8E9694}" dt="2024-11-01T12:45:38.773" v="445" actId="47"/>
        <pc:sldMkLst>
          <pc:docMk/>
          <pc:sldMk cId="3732839454" sldId="843"/>
        </pc:sldMkLst>
      </pc:sldChg>
      <pc:sldChg chg="new del">
        <pc:chgData name="JohHyunChul" userId="a1f3561d-5cf2-4159-9fa8-a5f038663426" providerId="ADAL" clId="{F4E71522-BA26-41AE-9E0A-1A114B8E9694}" dt="2024-11-01T12:59:14.012" v="622" actId="47"/>
        <pc:sldMkLst>
          <pc:docMk/>
          <pc:sldMk cId="188385882" sldId="844"/>
        </pc:sldMkLst>
      </pc:sldChg>
      <pc:sldChg chg="addSp modSp new mod">
        <pc:chgData name="JohHyunChul" userId="a1f3561d-5cf2-4159-9fa8-a5f038663426" providerId="ADAL" clId="{F4E71522-BA26-41AE-9E0A-1A114B8E9694}" dt="2024-11-01T15:18:59.831" v="1408" actId="1076"/>
        <pc:sldMkLst>
          <pc:docMk/>
          <pc:sldMk cId="2804928063" sldId="844"/>
        </pc:sldMkLst>
        <pc:spChg chg="mod">
          <ac:chgData name="JohHyunChul" userId="a1f3561d-5cf2-4159-9fa8-a5f038663426" providerId="ADAL" clId="{F4E71522-BA26-41AE-9E0A-1A114B8E9694}" dt="2024-11-01T15:17:43.259" v="1405" actId="20577"/>
          <ac:spMkLst>
            <pc:docMk/>
            <pc:sldMk cId="2804928063" sldId="844"/>
            <ac:spMk id="2" creationId="{AE03176F-F21F-7FBF-57C0-74689C34D662}"/>
          </ac:spMkLst>
        </pc:spChg>
        <pc:picChg chg="add mod">
          <ac:chgData name="JohHyunChul" userId="a1f3561d-5cf2-4159-9fa8-a5f038663426" providerId="ADAL" clId="{F4E71522-BA26-41AE-9E0A-1A114B8E9694}" dt="2024-11-01T15:18:59.831" v="1408" actId="1076"/>
          <ac:picMkLst>
            <pc:docMk/>
            <pc:sldMk cId="2804928063" sldId="844"/>
            <ac:picMk id="6" creationId="{7AE72DA9-A2F1-4D8A-1619-8CEA142A7630}"/>
          </ac:picMkLst>
        </pc:picChg>
      </pc:sldChg>
      <pc:sldChg chg="new del">
        <pc:chgData name="JohHyunChul" userId="a1f3561d-5cf2-4159-9fa8-a5f038663426" providerId="ADAL" clId="{F4E71522-BA26-41AE-9E0A-1A114B8E9694}" dt="2024-11-01T12:45:38.773" v="445" actId="47"/>
        <pc:sldMkLst>
          <pc:docMk/>
          <pc:sldMk cId="3675030704" sldId="844"/>
        </pc:sldMkLst>
      </pc:sldChg>
      <pc:sldChg chg="addSp modSp new mod">
        <pc:chgData name="JohHyunChul" userId="a1f3561d-5cf2-4159-9fa8-a5f038663426" providerId="ADAL" clId="{F4E71522-BA26-41AE-9E0A-1A114B8E9694}" dt="2024-11-01T15:32:28.757" v="1505" actId="404"/>
        <pc:sldMkLst>
          <pc:docMk/>
          <pc:sldMk cId="1161725925" sldId="845"/>
        </pc:sldMkLst>
        <pc:spChg chg="mod">
          <ac:chgData name="JohHyunChul" userId="a1f3561d-5cf2-4159-9fa8-a5f038663426" providerId="ADAL" clId="{F4E71522-BA26-41AE-9E0A-1A114B8E9694}" dt="2024-11-01T15:26:54.029" v="1466" actId="20577"/>
          <ac:spMkLst>
            <pc:docMk/>
            <pc:sldMk cId="1161725925" sldId="845"/>
            <ac:spMk id="2" creationId="{DDF7B070-142B-D15E-B384-A6D538356F0C}"/>
          </ac:spMkLst>
        </pc:spChg>
        <pc:spChg chg="mod">
          <ac:chgData name="JohHyunChul" userId="a1f3561d-5cf2-4159-9fa8-a5f038663426" providerId="ADAL" clId="{F4E71522-BA26-41AE-9E0A-1A114B8E9694}" dt="2024-11-01T15:32:28.757" v="1505" actId="404"/>
          <ac:spMkLst>
            <pc:docMk/>
            <pc:sldMk cId="1161725925" sldId="845"/>
            <ac:spMk id="3" creationId="{AD3ACB16-5517-E373-983E-48CDA4346316}"/>
          </ac:spMkLst>
        </pc:spChg>
        <pc:spChg chg="add">
          <ac:chgData name="JohHyunChul" userId="a1f3561d-5cf2-4159-9fa8-a5f038663426" providerId="ADAL" clId="{F4E71522-BA26-41AE-9E0A-1A114B8E9694}" dt="2024-11-01T15:28:45.237" v="1473"/>
          <ac:spMkLst>
            <pc:docMk/>
            <pc:sldMk cId="1161725925" sldId="845"/>
            <ac:spMk id="5" creationId="{3CC3A7D4-C414-0A4C-D077-8804F00B191A}"/>
          </ac:spMkLst>
        </pc:spChg>
      </pc:sldChg>
      <pc:sldChg chg="new del">
        <pc:chgData name="JohHyunChul" userId="a1f3561d-5cf2-4159-9fa8-a5f038663426" providerId="ADAL" clId="{F4E71522-BA26-41AE-9E0A-1A114B8E9694}" dt="2024-11-01T12:45:38.773" v="445" actId="47"/>
        <pc:sldMkLst>
          <pc:docMk/>
          <pc:sldMk cId="1724611511" sldId="845"/>
        </pc:sldMkLst>
      </pc:sldChg>
      <pc:sldChg chg="new del">
        <pc:chgData name="JohHyunChul" userId="a1f3561d-5cf2-4159-9fa8-a5f038663426" providerId="ADAL" clId="{F4E71522-BA26-41AE-9E0A-1A114B8E9694}" dt="2024-11-01T12:59:14.012" v="622" actId="47"/>
        <pc:sldMkLst>
          <pc:docMk/>
          <pc:sldMk cId="2434020917" sldId="845"/>
        </pc:sldMkLst>
      </pc:sldChg>
      <pc:sldChg chg="addSp modSp new mod">
        <pc:chgData name="JohHyunChul" userId="a1f3561d-5cf2-4159-9fa8-a5f038663426" providerId="ADAL" clId="{F4E71522-BA26-41AE-9E0A-1A114B8E9694}" dt="2024-11-04T21:36:53.322" v="1784" actId="20577"/>
        <pc:sldMkLst>
          <pc:docMk/>
          <pc:sldMk cId="2677241594" sldId="846"/>
        </pc:sldMkLst>
        <pc:spChg chg="mod">
          <ac:chgData name="JohHyunChul" userId="a1f3561d-5cf2-4159-9fa8-a5f038663426" providerId="ADAL" clId="{F4E71522-BA26-41AE-9E0A-1A114B8E9694}" dt="2024-11-04T21:36:53.322" v="1784" actId="20577"/>
          <ac:spMkLst>
            <pc:docMk/>
            <pc:sldMk cId="2677241594" sldId="846"/>
            <ac:spMk id="2" creationId="{1FE7F1DB-261A-8089-D275-19071EAF1C00}"/>
          </ac:spMkLst>
        </pc:spChg>
        <pc:picChg chg="add mod">
          <ac:chgData name="JohHyunChul" userId="a1f3561d-5cf2-4159-9fa8-a5f038663426" providerId="ADAL" clId="{F4E71522-BA26-41AE-9E0A-1A114B8E9694}" dt="2024-11-01T16:07:43.659" v="1664" actId="1076"/>
          <ac:picMkLst>
            <pc:docMk/>
            <pc:sldMk cId="2677241594" sldId="846"/>
            <ac:picMk id="6" creationId="{ACADEDCC-2311-D982-3F31-79E3E9762E55}"/>
          </ac:picMkLst>
        </pc:picChg>
      </pc:sldChg>
      <pc:sldChg chg="new del">
        <pc:chgData name="JohHyunChul" userId="a1f3561d-5cf2-4159-9fa8-a5f038663426" providerId="ADAL" clId="{F4E71522-BA26-41AE-9E0A-1A114B8E9694}" dt="2024-11-01T16:01:07.506" v="1620" actId="47"/>
        <pc:sldMkLst>
          <pc:docMk/>
          <pc:sldMk cId="3007137907" sldId="846"/>
        </pc:sldMkLst>
      </pc:sldChg>
      <pc:sldChg chg="new del">
        <pc:chgData name="JohHyunChul" userId="a1f3561d-5cf2-4159-9fa8-a5f038663426" providerId="ADAL" clId="{F4E71522-BA26-41AE-9E0A-1A114B8E9694}" dt="2024-11-01T16:01:07.506" v="1620" actId="47"/>
        <pc:sldMkLst>
          <pc:docMk/>
          <pc:sldMk cId="1095603887" sldId="847"/>
        </pc:sldMkLst>
      </pc:sldChg>
    </pc:docChg>
  </pc:docChgLst>
  <pc:docChgLst>
    <pc:chgData name="JohHyunChul" userId="a1f3561d-5cf2-4159-9fa8-a5f038663426" providerId="ADAL" clId="{65EAF6F7-DDCB-41B2-873C-3F3C37398062}"/>
    <pc:docChg chg="undo redo custSel addSld delSld modSld sldOrd">
      <pc:chgData name="JohHyunChul" userId="a1f3561d-5cf2-4159-9fa8-a5f038663426" providerId="ADAL" clId="{65EAF6F7-DDCB-41B2-873C-3F3C37398062}" dt="2024-10-14T04:44:05.542" v="1938" actId="57"/>
      <pc:docMkLst>
        <pc:docMk/>
      </pc:docMkLst>
      <pc:sldChg chg="modSp mod">
        <pc:chgData name="JohHyunChul" userId="a1f3561d-5cf2-4159-9fa8-a5f038663426" providerId="ADAL" clId="{65EAF6F7-DDCB-41B2-873C-3F3C37398062}" dt="2024-10-13T11:33:47.968" v="1874"/>
        <pc:sldMkLst>
          <pc:docMk/>
          <pc:sldMk cId="0" sldId="651"/>
        </pc:sldMkLst>
        <pc:spChg chg="mod">
          <ac:chgData name="JohHyunChul" userId="a1f3561d-5cf2-4159-9fa8-a5f038663426" providerId="ADAL" clId="{65EAF6F7-DDCB-41B2-873C-3F3C37398062}" dt="2024-10-13T11:33:37.917" v="1856" actId="6549"/>
          <ac:spMkLst>
            <pc:docMk/>
            <pc:sldMk cId="0" sldId="651"/>
            <ac:spMk id="2" creationId="{00000000-0000-0000-0000-000000000000}"/>
          </ac:spMkLst>
        </pc:spChg>
        <pc:spChg chg="mod">
          <ac:chgData name="JohHyunChul" userId="a1f3561d-5cf2-4159-9fa8-a5f038663426" providerId="ADAL" clId="{65EAF6F7-DDCB-41B2-873C-3F3C37398062}" dt="2024-10-13T11:33:47.968" v="1874"/>
          <ac:spMkLst>
            <pc:docMk/>
            <pc:sldMk cId="0" sldId="651"/>
            <ac:spMk id="3076" creationId="{00000000-0000-0000-0000-000000000000}"/>
          </ac:spMkLst>
        </pc:spChg>
      </pc:sldChg>
      <pc:sldChg chg="del">
        <pc:chgData name="JohHyunChul" userId="a1f3561d-5cf2-4159-9fa8-a5f038663426" providerId="ADAL" clId="{65EAF6F7-DDCB-41B2-873C-3F3C37398062}" dt="2024-10-13T11:02:47.980" v="1575" actId="47"/>
        <pc:sldMkLst>
          <pc:docMk/>
          <pc:sldMk cId="4115379711" sldId="682"/>
        </pc:sldMkLst>
      </pc:sldChg>
      <pc:sldChg chg="del">
        <pc:chgData name="JohHyunChul" userId="a1f3561d-5cf2-4159-9fa8-a5f038663426" providerId="ADAL" clId="{65EAF6F7-DDCB-41B2-873C-3F3C37398062}" dt="2024-10-13T11:02:47.980" v="1575" actId="47"/>
        <pc:sldMkLst>
          <pc:docMk/>
          <pc:sldMk cId="4291673835" sldId="683"/>
        </pc:sldMkLst>
      </pc:sldChg>
      <pc:sldChg chg="del">
        <pc:chgData name="JohHyunChul" userId="a1f3561d-5cf2-4159-9fa8-a5f038663426" providerId="ADAL" clId="{65EAF6F7-DDCB-41B2-873C-3F3C37398062}" dt="2024-10-13T11:02:47.980" v="1575" actId="47"/>
        <pc:sldMkLst>
          <pc:docMk/>
          <pc:sldMk cId="2151068001" sldId="684"/>
        </pc:sldMkLst>
      </pc:sldChg>
      <pc:sldChg chg="del">
        <pc:chgData name="JohHyunChul" userId="a1f3561d-5cf2-4159-9fa8-a5f038663426" providerId="ADAL" clId="{65EAF6F7-DDCB-41B2-873C-3F3C37398062}" dt="2024-10-13T11:02:47.980" v="1575" actId="47"/>
        <pc:sldMkLst>
          <pc:docMk/>
          <pc:sldMk cId="3618662685" sldId="685"/>
        </pc:sldMkLst>
      </pc:sldChg>
      <pc:sldChg chg="del">
        <pc:chgData name="JohHyunChul" userId="a1f3561d-5cf2-4159-9fa8-a5f038663426" providerId="ADAL" clId="{65EAF6F7-DDCB-41B2-873C-3F3C37398062}" dt="2024-10-13T11:02:47.980" v="1575" actId="47"/>
        <pc:sldMkLst>
          <pc:docMk/>
          <pc:sldMk cId="1034532644" sldId="686"/>
        </pc:sldMkLst>
      </pc:sldChg>
      <pc:sldChg chg="del">
        <pc:chgData name="JohHyunChul" userId="a1f3561d-5cf2-4159-9fa8-a5f038663426" providerId="ADAL" clId="{65EAF6F7-DDCB-41B2-873C-3F3C37398062}" dt="2024-10-13T11:02:47.980" v="1575" actId="47"/>
        <pc:sldMkLst>
          <pc:docMk/>
          <pc:sldMk cId="2158087552" sldId="687"/>
        </pc:sldMkLst>
      </pc:sldChg>
      <pc:sldChg chg="modSp mod">
        <pc:chgData name="JohHyunChul" userId="a1f3561d-5cf2-4159-9fa8-a5f038663426" providerId="ADAL" clId="{65EAF6F7-DDCB-41B2-873C-3F3C37398062}" dt="2024-10-13T10:40:56.285" v="1509"/>
        <pc:sldMkLst>
          <pc:docMk/>
          <pc:sldMk cId="2343261491" sldId="711"/>
        </pc:sldMkLst>
        <pc:spChg chg="mod">
          <ac:chgData name="JohHyunChul" userId="a1f3561d-5cf2-4159-9fa8-a5f038663426" providerId="ADAL" clId="{65EAF6F7-DDCB-41B2-873C-3F3C37398062}" dt="2024-10-13T10:40:56.285" v="1509"/>
          <ac:spMkLst>
            <pc:docMk/>
            <pc:sldMk cId="2343261491" sldId="711"/>
            <ac:spMk id="3" creationId="{00000000-0000-0000-0000-000000000000}"/>
          </ac:spMkLst>
        </pc:spChg>
      </pc:sldChg>
      <pc:sldChg chg="del">
        <pc:chgData name="JohHyunChul" userId="a1f3561d-5cf2-4159-9fa8-a5f038663426" providerId="ADAL" clId="{65EAF6F7-DDCB-41B2-873C-3F3C37398062}" dt="2024-10-13T11:02:47.980" v="1575" actId="47"/>
        <pc:sldMkLst>
          <pc:docMk/>
          <pc:sldMk cId="2073517813" sldId="725"/>
        </pc:sldMkLst>
      </pc:sldChg>
      <pc:sldChg chg="del">
        <pc:chgData name="JohHyunChul" userId="a1f3561d-5cf2-4159-9fa8-a5f038663426" providerId="ADAL" clId="{65EAF6F7-DDCB-41B2-873C-3F3C37398062}" dt="2024-10-13T11:02:47.980" v="1575" actId="47"/>
        <pc:sldMkLst>
          <pc:docMk/>
          <pc:sldMk cId="1903002594" sldId="726"/>
        </pc:sldMkLst>
      </pc:sldChg>
      <pc:sldChg chg="del">
        <pc:chgData name="JohHyunChul" userId="a1f3561d-5cf2-4159-9fa8-a5f038663426" providerId="ADAL" clId="{65EAF6F7-DDCB-41B2-873C-3F3C37398062}" dt="2024-10-13T11:02:47.980" v="1575" actId="47"/>
        <pc:sldMkLst>
          <pc:docMk/>
          <pc:sldMk cId="4037115989" sldId="727"/>
        </pc:sldMkLst>
      </pc:sldChg>
      <pc:sldChg chg="del">
        <pc:chgData name="JohHyunChul" userId="a1f3561d-5cf2-4159-9fa8-a5f038663426" providerId="ADAL" clId="{65EAF6F7-DDCB-41B2-873C-3F3C37398062}" dt="2024-10-13T11:02:47.980" v="1575" actId="47"/>
        <pc:sldMkLst>
          <pc:docMk/>
          <pc:sldMk cId="3513870805" sldId="741"/>
        </pc:sldMkLst>
      </pc:sldChg>
      <pc:sldChg chg="del">
        <pc:chgData name="JohHyunChul" userId="a1f3561d-5cf2-4159-9fa8-a5f038663426" providerId="ADAL" clId="{65EAF6F7-DDCB-41B2-873C-3F3C37398062}" dt="2024-10-13T11:02:47.980" v="1575" actId="47"/>
        <pc:sldMkLst>
          <pc:docMk/>
          <pc:sldMk cId="3291333442" sldId="742"/>
        </pc:sldMkLst>
      </pc:sldChg>
      <pc:sldChg chg="del">
        <pc:chgData name="JohHyunChul" userId="a1f3561d-5cf2-4159-9fa8-a5f038663426" providerId="ADAL" clId="{65EAF6F7-DDCB-41B2-873C-3F3C37398062}" dt="2024-10-13T11:02:47.980" v="1575" actId="47"/>
        <pc:sldMkLst>
          <pc:docMk/>
          <pc:sldMk cId="2278921353" sldId="743"/>
        </pc:sldMkLst>
      </pc:sldChg>
      <pc:sldChg chg="del">
        <pc:chgData name="JohHyunChul" userId="a1f3561d-5cf2-4159-9fa8-a5f038663426" providerId="ADAL" clId="{65EAF6F7-DDCB-41B2-873C-3F3C37398062}" dt="2024-10-13T11:02:47.980" v="1575" actId="47"/>
        <pc:sldMkLst>
          <pc:docMk/>
          <pc:sldMk cId="3146612702" sldId="744"/>
        </pc:sldMkLst>
      </pc:sldChg>
      <pc:sldChg chg="del">
        <pc:chgData name="JohHyunChul" userId="a1f3561d-5cf2-4159-9fa8-a5f038663426" providerId="ADAL" clId="{65EAF6F7-DDCB-41B2-873C-3F3C37398062}" dt="2024-10-13T11:02:47.980" v="1575" actId="47"/>
        <pc:sldMkLst>
          <pc:docMk/>
          <pc:sldMk cId="4226889663" sldId="745"/>
        </pc:sldMkLst>
      </pc:sldChg>
      <pc:sldChg chg="modSp mod">
        <pc:chgData name="JohHyunChul" userId="a1f3561d-5cf2-4159-9fa8-a5f038663426" providerId="ADAL" clId="{65EAF6F7-DDCB-41B2-873C-3F3C37398062}" dt="2024-10-13T08:56:22.622" v="255" actId="732"/>
        <pc:sldMkLst>
          <pc:docMk/>
          <pc:sldMk cId="173377153" sldId="752"/>
        </pc:sldMkLst>
        <pc:picChg chg="mod modCrop">
          <ac:chgData name="JohHyunChul" userId="a1f3561d-5cf2-4159-9fa8-a5f038663426" providerId="ADAL" clId="{65EAF6F7-DDCB-41B2-873C-3F3C37398062}" dt="2024-10-13T08:56:22.622" v="255" actId="732"/>
          <ac:picMkLst>
            <pc:docMk/>
            <pc:sldMk cId="173377153" sldId="752"/>
            <ac:picMk id="5" creationId="{DB08314F-FFCE-42BA-A12B-C96FA27C92A8}"/>
          </ac:picMkLst>
        </pc:picChg>
      </pc:sldChg>
      <pc:sldChg chg="addSp modSp">
        <pc:chgData name="JohHyunChul" userId="a1f3561d-5cf2-4159-9fa8-a5f038663426" providerId="ADAL" clId="{65EAF6F7-DDCB-41B2-873C-3F3C37398062}" dt="2024-10-13T08:58:44" v="259" actId="1076"/>
        <pc:sldMkLst>
          <pc:docMk/>
          <pc:sldMk cId="3779616788" sldId="753"/>
        </pc:sldMkLst>
        <pc:picChg chg="add mod">
          <ac:chgData name="JohHyunChul" userId="a1f3561d-5cf2-4159-9fa8-a5f038663426" providerId="ADAL" clId="{65EAF6F7-DDCB-41B2-873C-3F3C37398062}" dt="2024-10-13T08:58:44" v="259" actId="1076"/>
          <ac:picMkLst>
            <pc:docMk/>
            <pc:sldMk cId="3779616788" sldId="753"/>
            <ac:picMk id="1026" creationId="{C22EE0FA-844D-132E-363F-F118A0B6AAF6}"/>
          </ac:picMkLst>
        </pc:picChg>
      </pc:sldChg>
      <pc:sldChg chg="modSp">
        <pc:chgData name="JohHyunChul" userId="a1f3561d-5cf2-4159-9fa8-a5f038663426" providerId="ADAL" clId="{65EAF6F7-DDCB-41B2-873C-3F3C37398062}" dt="2024-10-13T09:03:12.311" v="260"/>
        <pc:sldMkLst>
          <pc:docMk/>
          <pc:sldMk cId="3844628848" sldId="756"/>
        </pc:sldMkLst>
        <pc:spChg chg="mod">
          <ac:chgData name="JohHyunChul" userId="a1f3561d-5cf2-4159-9fa8-a5f038663426" providerId="ADAL" clId="{65EAF6F7-DDCB-41B2-873C-3F3C37398062}" dt="2024-10-13T09:03:12.311" v="260"/>
          <ac:spMkLst>
            <pc:docMk/>
            <pc:sldMk cId="3844628848" sldId="756"/>
            <ac:spMk id="3" creationId="{29104252-7303-4C09-BAFC-100D9F103715}"/>
          </ac:spMkLst>
        </pc:spChg>
      </pc:sldChg>
      <pc:sldChg chg="addSp modSp mod">
        <pc:chgData name="JohHyunChul" userId="a1f3561d-5cf2-4159-9fa8-a5f038663426" providerId="ADAL" clId="{65EAF6F7-DDCB-41B2-873C-3F3C37398062}" dt="2024-10-13T09:04:40.014" v="277" actId="1076"/>
        <pc:sldMkLst>
          <pc:docMk/>
          <pc:sldMk cId="2906142299" sldId="757"/>
        </pc:sldMkLst>
        <pc:spChg chg="add mod">
          <ac:chgData name="JohHyunChul" userId="a1f3561d-5cf2-4159-9fa8-a5f038663426" providerId="ADAL" clId="{65EAF6F7-DDCB-41B2-873C-3F3C37398062}" dt="2024-10-13T09:04:30.736" v="275"/>
          <ac:spMkLst>
            <pc:docMk/>
            <pc:sldMk cId="2906142299" sldId="757"/>
            <ac:spMk id="3" creationId="{C79AB4BA-19DB-E67E-E5C3-6CD1BAD20414}"/>
          </ac:spMkLst>
        </pc:spChg>
        <pc:picChg chg="mod modCrop">
          <ac:chgData name="JohHyunChul" userId="a1f3561d-5cf2-4159-9fa8-a5f038663426" providerId="ADAL" clId="{65EAF6F7-DDCB-41B2-873C-3F3C37398062}" dt="2024-10-13T09:04:40.014" v="277" actId="1076"/>
          <ac:picMkLst>
            <pc:docMk/>
            <pc:sldMk cId="2906142299" sldId="757"/>
            <ac:picMk id="2" creationId="{122B3476-9667-4CEC-9D72-7B35A54AB8A8}"/>
          </ac:picMkLst>
        </pc:picChg>
      </pc:sldChg>
      <pc:sldChg chg="addSp modSp mod">
        <pc:chgData name="JohHyunChul" userId="a1f3561d-5cf2-4159-9fa8-a5f038663426" providerId="ADAL" clId="{65EAF6F7-DDCB-41B2-873C-3F3C37398062}" dt="2024-10-13T09:07:28.312" v="283" actId="14100"/>
        <pc:sldMkLst>
          <pc:docMk/>
          <pc:sldMk cId="145261869" sldId="758"/>
        </pc:sldMkLst>
        <pc:picChg chg="add mod modCrop">
          <ac:chgData name="JohHyunChul" userId="a1f3561d-5cf2-4159-9fa8-a5f038663426" providerId="ADAL" clId="{65EAF6F7-DDCB-41B2-873C-3F3C37398062}" dt="2024-10-13T09:07:28.312" v="283" actId="14100"/>
          <ac:picMkLst>
            <pc:docMk/>
            <pc:sldMk cId="145261869" sldId="758"/>
            <ac:picMk id="5" creationId="{D3178CA1-E282-657F-8B6D-8FB3F041D172}"/>
          </ac:picMkLst>
        </pc:picChg>
      </pc:sldChg>
      <pc:sldChg chg="addSp modSp mod">
        <pc:chgData name="JohHyunChul" userId="a1f3561d-5cf2-4159-9fa8-a5f038663426" providerId="ADAL" clId="{65EAF6F7-DDCB-41B2-873C-3F3C37398062}" dt="2024-10-14T04:38:21.050" v="1888" actId="6549"/>
        <pc:sldMkLst>
          <pc:docMk/>
          <pc:sldMk cId="3054976738" sldId="759"/>
        </pc:sldMkLst>
        <pc:spChg chg="mod">
          <ac:chgData name="JohHyunChul" userId="a1f3561d-5cf2-4159-9fa8-a5f038663426" providerId="ADAL" clId="{65EAF6F7-DDCB-41B2-873C-3F3C37398062}" dt="2024-10-14T04:38:21.050" v="1888" actId="6549"/>
          <ac:spMkLst>
            <pc:docMk/>
            <pc:sldMk cId="3054976738" sldId="759"/>
            <ac:spMk id="3" creationId="{29104252-7303-4C09-BAFC-100D9F103715}"/>
          </ac:spMkLst>
        </pc:spChg>
        <pc:picChg chg="mod modCrop">
          <ac:chgData name="JohHyunChul" userId="a1f3561d-5cf2-4159-9fa8-a5f038663426" providerId="ADAL" clId="{65EAF6F7-DDCB-41B2-873C-3F3C37398062}" dt="2024-10-14T04:38:09.976" v="1877" actId="1076"/>
          <ac:picMkLst>
            <pc:docMk/>
            <pc:sldMk cId="3054976738" sldId="759"/>
            <ac:picMk id="5" creationId="{FFB113DA-4FFB-4315-BF77-AD29F5930F83}"/>
          </ac:picMkLst>
        </pc:picChg>
        <pc:picChg chg="add mod">
          <ac:chgData name="JohHyunChul" userId="a1f3561d-5cf2-4159-9fa8-a5f038663426" providerId="ADAL" clId="{65EAF6F7-DDCB-41B2-873C-3F3C37398062}" dt="2024-10-13T09:08:34.165" v="284"/>
          <ac:picMkLst>
            <pc:docMk/>
            <pc:sldMk cId="3054976738" sldId="759"/>
            <ac:picMk id="6" creationId="{A4B163A7-24D4-B407-26CA-59D59AE1FCFB}"/>
          </ac:picMkLst>
        </pc:picChg>
      </pc:sldChg>
      <pc:sldChg chg="addSp delSp modSp mod">
        <pc:chgData name="JohHyunChul" userId="a1f3561d-5cf2-4159-9fa8-a5f038663426" providerId="ADAL" clId="{65EAF6F7-DDCB-41B2-873C-3F3C37398062}" dt="2024-10-13T09:30:28.947" v="484" actId="6549"/>
        <pc:sldMkLst>
          <pc:docMk/>
          <pc:sldMk cId="2126783832" sldId="760"/>
        </pc:sldMkLst>
        <pc:spChg chg="mod">
          <ac:chgData name="JohHyunChul" userId="a1f3561d-5cf2-4159-9fa8-a5f038663426" providerId="ADAL" clId="{65EAF6F7-DDCB-41B2-873C-3F3C37398062}" dt="2024-10-13T09:30:28.947" v="484" actId="6549"/>
          <ac:spMkLst>
            <pc:docMk/>
            <pc:sldMk cId="2126783832" sldId="760"/>
            <ac:spMk id="3" creationId="{29104252-7303-4C09-BAFC-100D9F103715}"/>
          </ac:spMkLst>
        </pc:spChg>
        <pc:picChg chg="del mod">
          <ac:chgData name="JohHyunChul" userId="a1f3561d-5cf2-4159-9fa8-a5f038663426" providerId="ADAL" clId="{65EAF6F7-DDCB-41B2-873C-3F3C37398062}" dt="2024-10-13T09:11:23.954" v="306" actId="478"/>
          <ac:picMkLst>
            <pc:docMk/>
            <pc:sldMk cId="2126783832" sldId="760"/>
            <ac:picMk id="2" creationId="{EB6448E7-8507-4071-89A2-A6135381E48C}"/>
          </ac:picMkLst>
        </pc:picChg>
        <pc:picChg chg="add mod">
          <ac:chgData name="JohHyunChul" userId="a1f3561d-5cf2-4159-9fa8-a5f038663426" providerId="ADAL" clId="{65EAF6F7-DDCB-41B2-873C-3F3C37398062}" dt="2024-10-13T09:11:36.014" v="309" actId="14100"/>
          <ac:picMkLst>
            <pc:docMk/>
            <pc:sldMk cId="2126783832" sldId="760"/>
            <ac:picMk id="5" creationId="{5B7EA85B-9EF3-1905-0414-380B4A3E560C}"/>
          </ac:picMkLst>
        </pc:picChg>
      </pc:sldChg>
      <pc:sldChg chg="modSp del mod">
        <pc:chgData name="JohHyunChul" userId="a1f3561d-5cf2-4159-9fa8-a5f038663426" providerId="ADAL" clId="{65EAF6F7-DDCB-41B2-873C-3F3C37398062}" dt="2024-10-13T09:12:05.668" v="310" actId="47"/>
        <pc:sldMkLst>
          <pc:docMk/>
          <pc:sldMk cId="76366793" sldId="762"/>
        </pc:sldMkLst>
        <pc:spChg chg="mod">
          <ac:chgData name="JohHyunChul" userId="a1f3561d-5cf2-4159-9fa8-a5f038663426" providerId="ADAL" clId="{65EAF6F7-DDCB-41B2-873C-3F3C37398062}" dt="2024-10-13T09:11:17.489" v="302" actId="21"/>
          <ac:spMkLst>
            <pc:docMk/>
            <pc:sldMk cId="76366793" sldId="762"/>
            <ac:spMk id="3" creationId="{29104252-7303-4C09-BAFC-100D9F103715}"/>
          </ac:spMkLst>
        </pc:spChg>
      </pc:sldChg>
      <pc:sldChg chg="modSp mod">
        <pc:chgData name="JohHyunChul" userId="a1f3561d-5cf2-4159-9fa8-a5f038663426" providerId="ADAL" clId="{65EAF6F7-DDCB-41B2-873C-3F3C37398062}" dt="2024-10-13T09:13:40.871" v="382" actId="20577"/>
        <pc:sldMkLst>
          <pc:docMk/>
          <pc:sldMk cId="323383672" sldId="763"/>
        </pc:sldMkLst>
        <pc:spChg chg="mod">
          <ac:chgData name="JohHyunChul" userId="a1f3561d-5cf2-4159-9fa8-a5f038663426" providerId="ADAL" clId="{65EAF6F7-DDCB-41B2-873C-3F3C37398062}" dt="2024-10-13T09:13:40.871" v="382" actId="20577"/>
          <ac:spMkLst>
            <pc:docMk/>
            <pc:sldMk cId="323383672" sldId="763"/>
            <ac:spMk id="3" creationId="{29104252-7303-4C09-BAFC-100D9F103715}"/>
          </ac:spMkLst>
        </pc:spChg>
        <pc:picChg chg="mod modCrop">
          <ac:chgData name="JohHyunChul" userId="a1f3561d-5cf2-4159-9fa8-a5f038663426" providerId="ADAL" clId="{65EAF6F7-DDCB-41B2-873C-3F3C37398062}" dt="2024-10-13T09:13:31.752" v="360" actId="732"/>
          <ac:picMkLst>
            <pc:docMk/>
            <pc:sldMk cId="323383672" sldId="763"/>
            <ac:picMk id="5" creationId="{21A12F5D-A70A-4B1A-99E5-17AC9D0DDF7B}"/>
          </ac:picMkLst>
        </pc:picChg>
      </pc:sldChg>
      <pc:sldChg chg="modSp mod">
        <pc:chgData name="JohHyunChul" userId="a1f3561d-5cf2-4159-9fa8-a5f038663426" providerId="ADAL" clId="{65EAF6F7-DDCB-41B2-873C-3F3C37398062}" dt="2024-10-13T09:19:38.647" v="456"/>
        <pc:sldMkLst>
          <pc:docMk/>
          <pc:sldMk cId="628386813" sldId="765"/>
        </pc:sldMkLst>
        <pc:spChg chg="mod">
          <ac:chgData name="JohHyunChul" userId="a1f3561d-5cf2-4159-9fa8-a5f038663426" providerId="ADAL" clId="{65EAF6F7-DDCB-41B2-873C-3F3C37398062}" dt="2024-10-13T09:19:38.647" v="456"/>
          <ac:spMkLst>
            <pc:docMk/>
            <pc:sldMk cId="628386813" sldId="765"/>
            <ac:spMk id="3" creationId="{29104252-7303-4C09-BAFC-100D9F103715}"/>
          </ac:spMkLst>
        </pc:spChg>
      </pc:sldChg>
      <pc:sldChg chg="modSp mod">
        <pc:chgData name="JohHyunChul" userId="a1f3561d-5cf2-4159-9fa8-a5f038663426" providerId="ADAL" clId="{65EAF6F7-DDCB-41B2-873C-3F3C37398062}" dt="2024-10-13T09:17:29.216" v="384" actId="1076"/>
        <pc:sldMkLst>
          <pc:docMk/>
          <pc:sldMk cId="888585046" sldId="766"/>
        </pc:sldMkLst>
        <pc:picChg chg="mod modCrop">
          <ac:chgData name="JohHyunChul" userId="a1f3561d-5cf2-4159-9fa8-a5f038663426" providerId="ADAL" clId="{65EAF6F7-DDCB-41B2-873C-3F3C37398062}" dt="2024-10-13T09:17:29.216" v="384" actId="1076"/>
          <ac:picMkLst>
            <pc:docMk/>
            <pc:sldMk cId="888585046" sldId="766"/>
            <ac:picMk id="5" creationId="{2F6F19AD-D780-48FD-B20B-7B30BC181454}"/>
          </ac:picMkLst>
        </pc:picChg>
      </pc:sldChg>
      <pc:sldChg chg="modSp mod">
        <pc:chgData name="JohHyunChul" userId="a1f3561d-5cf2-4159-9fa8-a5f038663426" providerId="ADAL" clId="{65EAF6F7-DDCB-41B2-873C-3F3C37398062}" dt="2024-10-13T09:23:54.726" v="460" actId="1076"/>
        <pc:sldMkLst>
          <pc:docMk/>
          <pc:sldMk cId="1202055725" sldId="767"/>
        </pc:sldMkLst>
        <pc:picChg chg="mod modCrop">
          <ac:chgData name="JohHyunChul" userId="a1f3561d-5cf2-4159-9fa8-a5f038663426" providerId="ADAL" clId="{65EAF6F7-DDCB-41B2-873C-3F3C37398062}" dt="2024-10-13T09:23:54.726" v="460" actId="1076"/>
          <ac:picMkLst>
            <pc:docMk/>
            <pc:sldMk cId="1202055725" sldId="767"/>
            <ac:picMk id="2" creationId="{6824736B-8D1E-4BB1-9EB7-4F722F1462D2}"/>
          </ac:picMkLst>
        </pc:picChg>
      </pc:sldChg>
      <pc:sldChg chg="modSp mod">
        <pc:chgData name="JohHyunChul" userId="a1f3561d-5cf2-4159-9fa8-a5f038663426" providerId="ADAL" clId="{65EAF6F7-DDCB-41B2-873C-3F3C37398062}" dt="2024-10-13T09:35:51.134" v="899" actId="20577"/>
        <pc:sldMkLst>
          <pc:docMk/>
          <pc:sldMk cId="2890323088" sldId="768"/>
        </pc:sldMkLst>
        <pc:spChg chg="mod">
          <ac:chgData name="JohHyunChul" userId="a1f3561d-5cf2-4159-9fa8-a5f038663426" providerId="ADAL" clId="{65EAF6F7-DDCB-41B2-873C-3F3C37398062}" dt="2024-10-13T09:35:51.134" v="899" actId="20577"/>
          <ac:spMkLst>
            <pc:docMk/>
            <pc:sldMk cId="2890323088" sldId="768"/>
            <ac:spMk id="3" creationId="{29104252-7303-4C09-BAFC-100D9F103715}"/>
          </ac:spMkLst>
        </pc:spChg>
      </pc:sldChg>
      <pc:sldChg chg="modSp mod">
        <pc:chgData name="JohHyunChul" userId="a1f3561d-5cf2-4159-9fa8-a5f038663426" providerId="ADAL" clId="{65EAF6F7-DDCB-41B2-873C-3F3C37398062}" dt="2024-10-13T09:32:23.346" v="521" actId="1076"/>
        <pc:sldMkLst>
          <pc:docMk/>
          <pc:sldMk cId="1403064383" sldId="769"/>
        </pc:sldMkLst>
        <pc:spChg chg="mod">
          <ac:chgData name="JohHyunChul" userId="a1f3561d-5cf2-4159-9fa8-a5f038663426" providerId="ADAL" clId="{65EAF6F7-DDCB-41B2-873C-3F3C37398062}" dt="2024-10-13T09:32:15.236" v="519" actId="20577"/>
          <ac:spMkLst>
            <pc:docMk/>
            <pc:sldMk cId="1403064383" sldId="769"/>
            <ac:spMk id="3" creationId="{29104252-7303-4C09-BAFC-100D9F103715}"/>
          </ac:spMkLst>
        </pc:spChg>
        <pc:picChg chg="mod modCrop">
          <ac:chgData name="JohHyunChul" userId="a1f3561d-5cf2-4159-9fa8-a5f038663426" providerId="ADAL" clId="{65EAF6F7-DDCB-41B2-873C-3F3C37398062}" dt="2024-10-13T09:32:23.346" v="521" actId="1076"/>
          <ac:picMkLst>
            <pc:docMk/>
            <pc:sldMk cId="1403064383" sldId="769"/>
            <ac:picMk id="5" creationId="{DCF9B347-E4B6-4F87-BC01-14FE39085399}"/>
          </ac:picMkLst>
        </pc:picChg>
      </pc:sldChg>
      <pc:sldChg chg="modSp mod">
        <pc:chgData name="JohHyunChul" userId="a1f3561d-5cf2-4159-9fa8-a5f038663426" providerId="ADAL" clId="{65EAF6F7-DDCB-41B2-873C-3F3C37398062}" dt="2024-10-13T09:37:30.215" v="900" actId="14"/>
        <pc:sldMkLst>
          <pc:docMk/>
          <pc:sldMk cId="1927481329" sldId="770"/>
        </pc:sldMkLst>
        <pc:spChg chg="mod">
          <ac:chgData name="JohHyunChul" userId="a1f3561d-5cf2-4159-9fa8-a5f038663426" providerId="ADAL" clId="{65EAF6F7-DDCB-41B2-873C-3F3C37398062}" dt="2024-10-13T09:37:30.215" v="900" actId="14"/>
          <ac:spMkLst>
            <pc:docMk/>
            <pc:sldMk cId="1927481329" sldId="770"/>
            <ac:spMk id="3" creationId="{29104252-7303-4C09-BAFC-100D9F103715}"/>
          </ac:spMkLst>
        </pc:spChg>
      </pc:sldChg>
      <pc:sldChg chg="addSp modSp mod">
        <pc:chgData name="JohHyunChul" userId="a1f3561d-5cf2-4159-9fa8-a5f038663426" providerId="ADAL" clId="{65EAF6F7-DDCB-41B2-873C-3F3C37398062}" dt="2024-10-14T04:42:13.041" v="1905" actId="732"/>
        <pc:sldMkLst>
          <pc:docMk/>
          <pc:sldMk cId="3587796934" sldId="771"/>
        </pc:sldMkLst>
        <pc:spChg chg="add mod">
          <ac:chgData name="JohHyunChul" userId="a1f3561d-5cf2-4159-9fa8-a5f038663426" providerId="ADAL" clId="{65EAF6F7-DDCB-41B2-873C-3F3C37398062}" dt="2024-10-14T04:42:08.882" v="1904"/>
          <ac:spMkLst>
            <pc:docMk/>
            <pc:sldMk cId="3587796934" sldId="771"/>
            <ac:spMk id="3" creationId="{AF267400-AAB8-86EB-3AE4-D9C075E971F3}"/>
          </ac:spMkLst>
        </pc:spChg>
        <pc:picChg chg="mod modCrop">
          <ac:chgData name="JohHyunChul" userId="a1f3561d-5cf2-4159-9fa8-a5f038663426" providerId="ADAL" clId="{65EAF6F7-DDCB-41B2-873C-3F3C37398062}" dt="2024-10-14T04:42:13.041" v="1905" actId="732"/>
          <ac:picMkLst>
            <pc:docMk/>
            <pc:sldMk cId="3587796934" sldId="771"/>
            <ac:picMk id="2" creationId="{D3F5C73E-0FEA-4654-BC1A-AF4409E3A4A7}"/>
          </ac:picMkLst>
        </pc:picChg>
      </pc:sldChg>
      <pc:sldChg chg="modSp mod">
        <pc:chgData name="JohHyunChul" userId="a1f3561d-5cf2-4159-9fa8-a5f038663426" providerId="ADAL" clId="{65EAF6F7-DDCB-41B2-873C-3F3C37398062}" dt="2024-10-13T09:43:54.516" v="1110" actId="20577"/>
        <pc:sldMkLst>
          <pc:docMk/>
          <pc:sldMk cId="3662775841" sldId="772"/>
        </pc:sldMkLst>
        <pc:spChg chg="mod">
          <ac:chgData name="JohHyunChul" userId="a1f3561d-5cf2-4159-9fa8-a5f038663426" providerId="ADAL" clId="{65EAF6F7-DDCB-41B2-873C-3F3C37398062}" dt="2024-10-13T09:43:54.516" v="1110" actId="20577"/>
          <ac:spMkLst>
            <pc:docMk/>
            <pc:sldMk cId="3662775841" sldId="772"/>
            <ac:spMk id="3" creationId="{29104252-7303-4C09-BAFC-100D9F103715}"/>
          </ac:spMkLst>
        </pc:spChg>
      </pc:sldChg>
      <pc:sldChg chg="del">
        <pc:chgData name="JohHyunChul" userId="a1f3561d-5cf2-4159-9fa8-a5f038663426" providerId="ADAL" clId="{65EAF6F7-DDCB-41B2-873C-3F3C37398062}" dt="2024-10-13T09:44:14.896" v="1111" actId="47"/>
        <pc:sldMkLst>
          <pc:docMk/>
          <pc:sldMk cId="3914344658" sldId="773"/>
        </pc:sldMkLst>
      </pc:sldChg>
      <pc:sldChg chg="del">
        <pc:chgData name="JohHyunChul" userId="a1f3561d-5cf2-4159-9fa8-a5f038663426" providerId="ADAL" clId="{65EAF6F7-DDCB-41B2-873C-3F3C37398062}" dt="2024-10-13T09:44:14.896" v="1111" actId="47"/>
        <pc:sldMkLst>
          <pc:docMk/>
          <pc:sldMk cId="60280728" sldId="774"/>
        </pc:sldMkLst>
      </pc:sldChg>
      <pc:sldChg chg="del">
        <pc:chgData name="JohHyunChul" userId="a1f3561d-5cf2-4159-9fa8-a5f038663426" providerId="ADAL" clId="{65EAF6F7-DDCB-41B2-873C-3F3C37398062}" dt="2024-10-13T09:44:14.896" v="1111" actId="47"/>
        <pc:sldMkLst>
          <pc:docMk/>
          <pc:sldMk cId="752946554" sldId="775"/>
        </pc:sldMkLst>
      </pc:sldChg>
      <pc:sldChg chg="modSp del mod">
        <pc:chgData name="JohHyunChul" userId="a1f3561d-5cf2-4159-9fa8-a5f038663426" providerId="ADAL" clId="{65EAF6F7-DDCB-41B2-873C-3F3C37398062}" dt="2024-10-13T10:34:53.990" v="1377" actId="47"/>
        <pc:sldMkLst>
          <pc:docMk/>
          <pc:sldMk cId="546935920" sldId="777"/>
        </pc:sldMkLst>
        <pc:picChg chg="mod modCrop">
          <ac:chgData name="JohHyunChul" userId="a1f3561d-5cf2-4159-9fa8-a5f038663426" providerId="ADAL" clId="{65EAF6F7-DDCB-41B2-873C-3F3C37398062}" dt="2024-10-13T09:44:59.031" v="1113" actId="1076"/>
          <ac:picMkLst>
            <pc:docMk/>
            <pc:sldMk cId="546935920" sldId="777"/>
            <ac:picMk id="5" creationId="{0F4857D0-2490-48E3-BF25-1BA2A5798AA7}"/>
          </ac:picMkLst>
        </pc:picChg>
      </pc:sldChg>
      <pc:sldChg chg="del">
        <pc:chgData name="JohHyunChul" userId="a1f3561d-5cf2-4159-9fa8-a5f038663426" providerId="ADAL" clId="{65EAF6F7-DDCB-41B2-873C-3F3C37398062}" dt="2024-10-13T10:34:53.990" v="1377" actId="47"/>
        <pc:sldMkLst>
          <pc:docMk/>
          <pc:sldMk cId="2951275433" sldId="780"/>
        </pc:sldMkLst>
      </pc:sldChg>
      <pc:sldChg chg="del">
        <pc:chgData name="JohHyunChul" userId="a1f3561d-5cf2-4159-9fa8-a5f038663426" providerId="ADAL" clId="{65EAF6F7-DDCB-41B2-873C-3F3C37398062}" dt="2024-10-13T10:37:16.108" v="1379" actId="47"/>
        <pc:sldMkLst>
          <pc:docMk/>
          <pc:sldMk cId="3659294590" sldId="781"/>
        </pc:sldMkLst>
      </pc:sldChg>
      <pc:sldChg chg="del">
        <pc:chgData name="JohHyunChul" userId="a1f3561d-5cf2-4159-9fa8-a5f038663426" providerId="ADAL" clId="{65EAF6F7-DDCB-41B2-873C-3F3C37398062}" dt="2024-10-13T10:35:37.174" v="1378" actId="47"/>
        <pc:sldMkLst>
          <pc:docMk/>
          <pc:sldMk cId="2057790146" sldId="782"/>
        </pc:sldMkLst>
      </pc:sldChg>
      <pc:sldChg chg="del">
        <pc:chgData name="JohHyunChul" userId="a1f3561d-5cf2-4159-9fa8-a5f038663426" providerId="ADAL" clId="{65EAF6F7-DDCB-41B2-873C-3F3C37398062}" dt="2024-10-13T10:35:37.174" v="1378" actId="47"/>
        <pc:sldMkLst>
          <pc:docMk/>
          <pc:sldMk cId="3108826754" sldId="783"/>
        </pc:sldMkLst>
      </pc:sldChg>
      <pc:sldChg chg="modSp mod">
        <pc:chgData name="JohHyunChul" userId="a1f3561d-5cf2-4159-9fa8-a5f038663426" providerId="ADAL" clId="{65EAF6F7-DDCB-41B2-873C-3F3C37398062}" dt="2024-10-14T04:44:05.542" v="1938" actId="57"/>
        <pc:sldMkLst>
          <pc:docMk/>
          <pc:sldMk cId="3851831847" sldId="784"/>
        </pc:sldMkLst>
        <pc:spChg chg="mod">
          <ac:chgData name="JohHyunChul" userId="a1f3561d-5cf2-4159-9fa8-a5f038663426" providerId="ADAL" clId="{65EAF6F7-DDCB-41B2-873C-3F3C37398062}" dt="2024-10-14T04:44:05.542" v="1938" actId="57"/>
          <ac:spMkLst>
            <pc:docMk/>
            <pc:sldMk cId="3851831847" sldId="784"/>
            <ac:spMk id="3" creationId="{29104252-7303-4C09-BAFC-100D9F103715}"/>
          </ac:spMkLst>
        </pc:spChg>
      </pc:sldChg>
      <pc:sldChg chg="modSp mod">
        <pc:chgData name="JohHyunChul" userId="a1f3561d-5cf2-4159-9fa8-a5f038663426" providerId="ADAL" clId="{65EAF6F7-DDCB-41B2-873C-3F3C37398062}" dt="2024-10-13T10:44:59.046" v="1518" actId="6549"/>
        <pc:sldMkLst>
          <pc:docMk/>
          <pc:sldMk cId="3865458981" sldId="785"/>
        </pc:sldMkLst>
        <pc:spChg chg="mod">
          <ac:chgData name="JohHyunChul" userId="a1f3561d-5cf2-4159-9fa8-a5f038663426" providerId="ADAL" clId="{65EAF6F7-DDCB-41B2-873C-3F3C37398062}" dt="2024-10-13T10:44:59.046" v="1518" actId="6549"/>
          <ac:spMkLst>
            <pc:docMk/>
            <pc:sldMk cId="3865458981" sldId="785"/>
            <ac:spMk id="3" creationId="{29104252-7303-4C09-BAFC-100D9F103715}"/>
          </ac:spMkLst>
        </pc:spChg>
      </pc:sldChg>
      <pc:sldChg chg="modSp mod">
        <pc:chgData name="JohHyunChul" userId="a1f3561d-5cf2-4159-9fa8-a5f038663426" providerId="ADAL" clId="{65EAF6F7-DDCB-41B2-873C-3F3C37398062}" dt="2024-10-13T10:47:21.597" v="1535"/>
        <pc:sldMkLst>
          <pc:docMk/>
          <pc:sldMk cId="809048955" sldId="786"/>
        </pc:sldMkLst>
        <pc:spChg chg="mod">
          <ac:chgData name="JohHyunChul" userId="a1f3561d-5cf2-4159-9fa8-a5f038663426" providerId="ADAL" clId="{65EAF6F7-DDCB-41B2-873C-3F3C37398062}" dt="2024-10-13T10:47:21.597" v="1535"/>
          <ac:spMkLst>
            <pc:docMk/>
            <pc:sldMk cId="809048955" sldId="786"/>
            <ac:spMk id="3" creationId="{29104252-7303-4C09-BAFC-100D9F103715}"/>
          </ac:spMkLst>
        </pc:spChg>
      </pc:sldChg>
      <pc:sldChg chg="del">
        <pc:chgData name="JohHyunChul" userId="a1f3561d-5cf2-4159-9fa8-a5f038663426" providerId="ADAL" clId="{65EAF6F7-DDCB-41B2-873C-3F3C37398062}" dt="2024-10-13T10:48:51.921" v="1536" actId="47"/>
        <pc:sldMkLst>
          <pc:docMk/>
          <pc:sldMk cId="1738771344" sldId="787"/>
        </pc:sldMkLst>
      </pc:sldChg>
      <pc:sldChg chg="del">
        <pc:chgData name="JohHyunChul" userId="a1f3561d-5cf2-4159-9fa8-a5f038663426" providerId="ADAL" clId="{65EAF6F7-DDCB-41B2-873C-3F3C37398062}" dt="2024-10-13T10:48:51.921" v="1536" actId="47"/>
        <pc:sldMkLst>
          <pc:docMk/>
          <pc:sldMk cId="1093679227" sldId="789"/>
        </pc:sldMkLst>
      </pc:sldChg>
      <pc:sldChg chg="del">
        <pc:chgData name="JohHyunChul" userId="a1f3561d-5cf2-4159-9fa8-a5f038663426" providerId="ADAL" clId="{65EAF6F7-DDCB-41B2-873C-3F3C37398062}" dt="2024-10-13T10:48:51.921" v="1536" actId="47"/>
        <pc:sldMkLst>
          <pc:docMk/>
          <pc:sldMk cId="3468223455" sldId="790"/>
        </pc:sldMkLst>
      </pc:sldChg>
      <pc:sldChg chg="del">
        <pc:chgData name="JohHyunChul" userId="a1f3561d-5cf2-4159-9fa8-a5f038663426" providerId="ADAL" clId="{65EAF6F7-DDCB-41B2-873C-3F3C37398062}" dt="2024-10-13T10:51:33.398" v="1538" actId="47"/>
        <pc:sldMkLst>
          <pc:docMk/>
          <pc:sldMk cId="2274377187" sldId="791"/>
        </pc:sldMkLst>
      </pc:sldChg>
      <pc:sldChg chg="modSp mod">
        <pc:chgData name="JohHyunChul" userId="a1f3561d-5cf2-4159-9fa8-a5f038663426" providerId="ADAL" clId="{65EAF6F7-DDCB-41B2-873C-3F3C37398062}" dt="2024-10-13T10:52:13.276" v="1540" actId="1076"/>
        <pc:sldMkLst>
          <pc:docMk/>
          <pc:sldMk cId="880974037" sldId="792"/>
        </pc:sldMkLst>
        <pc:picChg chg="mod modCrop">
          <ac:chgData name="JohHyunChul" userId="a1f3561d-5cf2-4159-9fa8-a5f038663426" providerId="ADAL" clId="{65EAF6F7-DDCB-41B2-873C-3F3C37398062}" dt="2024-10-13T10:52:13.276" v="1540" actId="1076"/>
          <ac:picMkLst>
            <pc:docMk/>
            <pc:sldMk cId="880974037" sldId="792"/>
            <ac:picMk id="2" creationId="{63688CEE-B6F9-47CC-AF6F-A4EA9877A26E}"/>
          </ac:picMkLst>
        </pc:picChg>
      </pc:sldChg>
      <pc:sldChg chg="modSp mod">
        <pc:chgData name="JohHyunChul" userId="a1f3561d-5cf2-4159-9fa8-a5f038663426" providerId="ADAL" clId="{65EAF6F7-DDCB-41B2-873C-3F3C37398062}" dt="2024-10-13T10:53:19.428" v="1542" actId="1076"/>
        <pc:sldMkLst>
          <pc:docMk/>
          <pc:sldMk cId="132806446" sldId="793"/>
        </pc:sldMkLst>
        <pc:picChg chg="mod modCrop">
          <ac:chgData name="JohHyunChul" userId="a1f3561d-5cf2-4159-9fa8-a5f038663426" providerId="ADAL" clId="{65EAF6F7-DDCB-41B2-873C-3F3C37398062}" dt="2024-10-13T10:53:19.428" v="1542" actId="1076"/>
          <ac:picMkLst>
            <pc:docMk/>
            <pc:sldMk cId="132806446" sldId="793"/>
            <ac:picMk id="2" creationId="{63A84443-F5C3-49BC-A592-D83A758C048F}"/>
          </ac:picMkLst>
        </pc:picChg>
      </pc:sldChg>
      <pc:sldChg chg="modSp mod">
        <pc:chgData name="JohHyunChul" userId="a1f3561d-5cf2-4159-9fa8-a5f038663426" providerId="ADAL" clId="{65EAF6F7-DDCB-41B2-873C-3F3C37398062}" dt="2024-10-13T10:55:10.280" v="1570" actId="57"/>
        <pc:sldMkLst>
          <pc:docMk/>
          <pc:sldMk cId="1898776034" sldId="794"/>
        </pc:sldMkLst>
        <pc:spChg chg="mod">
          <ac:chgData name="JohHyunChul" userId="a1f3561d-5cf2-4159-9fa8-a5f038663426" providerId="ADAL" clId="{65EAF6F7-DDCB-41B2-873C-3F3C37398062}" dt="2024-10-13T10:55:10.280" v="1570" actId="57"/>
          <ac:spMkLst>
            <pc:docMk/>
            <pc:sldMk cId="1898776034" sldId="794"/>
            <ac:spMk id="3" creationId="{29104252-7303-4C09-BAFC-100D9F103715}"/>
          </ac:spMkLst>
        </pc:spChg>
      </pc:sldChg>
      <pc:sldChg chg="modSp mod">
        <pc:chgData name="JohHyunChul" userId="a1f3561d-5cf2-4159-9fa8-a5f038663426" providerId="ADAL" clId="{65EAF6F7-DDCB-41B2-873C-3F3C37398062}" dt="2024-10-13T10:56:51.541" v="1574" actId="1076"/>
        <pc:sldMkLst>
          <pc:docMk/>
          <pc:sldMk cId="2027420344" sldId="796"/>
        </pc:sldMkLst>
        <pc:picChg chg="mod modCrop">
          <ac:chgData name="JohHyunChul" userId="a1f3561d-5cf2-4159-9fa8-a5f038663426" providerId="ADAL" clId="{65EAF6F7-DDCB-41B2-873C-3F3C37398062}" dt="2024-10-13T10:56:51.541" v="1574" actId="1076"/>
          <ac:picMkLst>
            <pc:docMk/>
            <pc:sldMk cId="2027420344" sldId="796"/>
            <ac:picMk id="5" creationId="{132D5533-ED96-48D7-A5E5-CB467B075A66}"/>
          </ac:picMkLst>
        </pc:picChg>
      </pc:sldChg>
      <pc:sldChg chg="del">
        <pc:chgData name="JohHyunChul" userId="a1f3561d-5cf2-4159-9fa8-a5f038663426" providerId="ADAL" clId="{65EAF6F7-DDCB-41B2-873C-3F3C37398062}" dt="2024-10-13T11:02:47.980" v="1575" actId="47"/>
        <pc:sldMkLst>
          <pc:docMk/>
          <pc:sldMk cId="236395401" sldId="797"/>
        </pc:sldMkLst>
      </pc:sldChg>
      <pc:sldChg chg="del">
        <pc:chgData name="JohHyunChul" userId="a1f3561d-5cf2-4159-9fa8-a5f038663426" providerId="ADAL" clId="{65EAF6F7-DDCB-41B2-873C-3F3C37398062}" dt="2024-10-13T11:02:47.980" v="1575" actId="47"/>
        <pc:sldMkLst>
          <pc:docMk/>
          <pc:sldMk cId="2113563096" sldId="798"/>
        </pc:sldMkLst>
      </pc:sldChg>
      <pc:sldChg chg="del">
        <pc:chgData name="JohHyunChul" userId="a1f3561d-5cf2-4159-9fa8-a5f038663426" providerId="ADAL" clId="{65EAF6F7-DDCB-41B2-873C-3F3C37398062}" dt="2024-10-13T11:02:47.980" v="1575" actId="47"/>
        <pc:sldMkLst>
          <pc:docMk/>
          <pc:sldMk cId="585369536" sldId="799"/>
        </pc:sldMkLst>
      </pc:sldChg>
      <pc:sldChg chg="del">
        <pc:chgData name="JohHyunChul" userId="a1f3561d-5cf2-4159-9fa8-a5f038663426" providerId="ADAL" clId="{65EAF6F7-DDCB-41B2-873C-3F3C37398062}" dt="2024-10-13T11:02:47.980" v="1575" actId="47"/>
        <pc:sldMkLst>
          <pc:docMk/>
          <pc:sldMk cId="409411288" sldId="800"/>
        </pc:sldMkLst>
      </pc:sldChg>
      <pc:sldChg chg="del">
        <pc:chgData name="JohHyunChul" userId="a1f3561d-5cf2-4159-9fa8-a5f038663426" providerId="ADAL" clId="{65EAF6F7-DDCB-41B2-873C-3F3C37398062}" dt="2024-10-13T11:02:47.980" v="1575" actId="47"/>
        <pc:sldMkLst>
          <pc:docMk/>
          <pc:sldMk cId="2105356038" sldId="801"/>
        </pc:sldMkLst>
      </pc:sldChg>
      <pc:sldChg chg="del">
        <pc:chgData name="JohHyunChul" userId="a1f3561d-5cf2-4159-9fa8-a5f038663426" providerId="ADAL" clId="{65EAF6F7-DDCB-41B2-873C-3F3C37398062}" dt="2024-10-13T11:02:47.980" v="1575" actId="47"/>
        <pc:sldMkLst>
          <pc:docMk/>
          <pc:sldMk cId="4287297439" sldId="802"/>
        </pc:sldMkLst>
      </pc:sldChg>
      <pc:sldChg chg="del">
        <pc:chgData name="JohHyunChul" userId="a1f3561d-5cf2-4159-9fa8-a5f038663426" providerId="ADAL" clId="{65EAF6F7-DDCB-41B2-873C-3F3C37398062}" dt="2024-10-13T11:02:47.980" v="1575" actId="47"/>
        <pc:sldMkLst>
          <pc:docMk/>
          <pc:sldMk cId="698861379" sldId="804"/>
        </pc:sldMkLst>
      </pc:sldChg>
      <pc:sldChg chg="del">
        <pc:chgData name="JohHyunChul" userId="a1f3561d-5cf2-4159-9fa8-a5f038663426" providerId="ADAL" clId="{65EAF6F7-DDCB-41B2-873C-3F3C37398062}" dt="2024-10-13T11:02:47.980" v="1575" actId="47"/>
        <pc:sldMkLst>
          <pc:docMk/>
          <pc:sldMk cId="3673048693" sldId="805"/>
        </pc:sldMkLst>
      </pc:sldChg>
      <pc:sldChg chg="del">
        <pc:chgData name="JohHyunChul" userId="a1f3561d-5cf2-4159-9fa8-a5f038663426" providerId="ADAL" clId="{65EAF6F7-DDCB-41B2-873C-3F3C37398062}" dt="2024-10-13T11:02:47.980" v="1575" actId="47"/>
        <pc:sldMkLst>
          <pc:docMk/>
          <pc:sldMk cId="4281316516" sldId="806"/>
        </pc:sldMkLst>
      </pc:sldChg>
      <pc:sldChg chg="del">
        <pc:chgData name="JohHyunChul" userId="a1f3561d-5cf2-4159-9fa8-a5f038663426" providerId="ADAL" clId="{65EAF6F7-DDCB-41B2-873C-3F3C37398062}" dt="2024-10-13T11:02:47.980" v="1575" actId="47"/>
        <pc:sldMkLst>
          <pc:docMk/>
          <pc:sldMk cId="3605195674" sldId="807"/>
        </pc:sldMkLst>
      </pc:sldChg>
      <pc:sldChg chg="del">
        <pc:chgData name="JohHyunChul" userId="a1f3561d-5cf2-4159-9fa8-a5f038663426" providerId="ADAL" clId="{65EAF6F7-DDCB-41B2-873C-3F3C37398062}" dt="2024-10-13T11:02:47.980" v="1575" actId="47"/>
        <pc:sldMkLst>
          <pc:docMk/>
          <pc:sldMk cId="1900712694" sldId="808"/>
        </pc:sldMkLst>
      </pc:sldChg>
      <pc:sldChg chg="del">
        <pc:chgData name="JohHyunChul" userId="a1f3561d-5cf2-4159-9fa8-a5f038663426" providerId="ADAL" clId="{65EAF6F7-DDCB-41B2-873C-3F3C37398062}" dt="2024-10-13T11:02:47.980" v="1575" actId="47"/>
        <pc:sldMkLst>
          <pc:docMk/>
          <pc:sldMk cId="2477680002" sldId="809"/>
        </pc:sldMkLst>
      </pc:sldChg>
      <pc:sldChg chg="del">
        <pc:chgData name="JohHyunChul" userId="a1f3561d-5cf2-4159-9fa8-a5f038663426" providerId="ADAL" clId="{65EAF6F7-DDCB-41B2-873C-3F3C37398062}" dt="2024-10-13T11:02:47.980" v="1575" actId="47"/>
        <pc:sldMkLst>
          <pc:docMk/>
          <pc:sldMk cId="2017341933" sldId="810"/>
        </pc:sldMkLst>
      </pc:sldChg>
      <pc:sldChg chg="del">
        <pc:chgData name="JohHyunChul" userId="a1f3561d-5cf2-4159-9fa8-a5f038663426" providerId="ADAL" clId="{65EAF6F7-DDCB-41B2-873C-3F3C37398062}" dt="2024-10-13T11:02:47.980" v="1575" actId="47"/>
        <pc:sldMkLst>
          <pc:docMk/>
          <pc:sldMk cId="3202222495" sldId="811"/>
        </pc:sldMkLst>
      </pc:sldChg>
      <pc:sldChg chg="del">
        <pc:chgData name="JohHyunChul" userId="a1f3561d-5cf2-4159-9fa8-a5f038663426" providerId="ADAL" clId="{65EAF6F7-DDCB-41B2-873C-3F3C37398062}" dt="2024-10-13T11:02:47.980" v="1575" actId="47"/>
        <pc:sldMkLst>
          <pc:docMk/>
          <pc:sldMk cId="310803492" sldId="813"/>
        </pc:sldMkLst>
      </pc:sldChg>
      <pc:sldChg chg="del">
        <pc:chgData name="JohHyunChul" userId="a1f3561d-5cf2-4159-9fa8-a5f038663426" providerId="ADAL" clId="{65EAF6F7-DDCB-41B2-873C-3F3C37398062}" dt="2024-10-13T11:02:47.980" v="1575" actId="47"/>
        <pc:sldMkLst>
          <pc:docMk/>
          <pc:sldMk cId="817726909" sldId="814"/>
        </pc:sldMkLst>
      </pc:sldChg>
      <pc:sldChg chg="del">
        <pc:chgData name="JohHyunChul" userId="a1f3561d-5cf2-4159-9fa8-a5f038663426" providerId="ADAL" clId="{65EAF6F7-DDCB-41B2-873C-3F3C37398062}" dt="2024-10-13T11:02:47.980" v="1575" actId="47"/>
        <pc:sldMkLst>
          <pc:docMk/>
          <pc:sldMk cId="505654755" sldId="816"/>
        </pc:sldMkLst>
      </pc:sldChg>
      <pc:sldChg chg="del">
        <pc:chgData name="JohHyunChul" userId="a1f3561d-5cf2-4159-9fa8-a5f038663426" providerId="ADAL" clId="{65EAF6F7-DDCB-41B2-873C-3F3C37398062}" dt="2024-10-13T11:02:47.980" v="1575" actId="47"/>
        <pc:sldMkLst>
          <pc:docMk/>
          <pc:sldMk cId="291441217" sldId="817"/>
        </pc:sldMkLst>
      </pc:sldChg>
      <pc:sldChg chg="del">
        <pc:chgData name="JohHyunChul" userId="a1f3561d-5cf2-4159-9fa8-a5f038663426" providerId="ADAL" clId="{65EAF6F7-DDCB-41B2-873C-3F3C37398062}" dt="2024-10-13T11:02:47.980" v="1575" actId="47"/>
        <pc:sldMkLst>
          <pc:docMk/>
          <pc:sldMk cId="252690548" sldId="818"/>
        </pc:sldMkLst>
      </pc:sldChg>
      <pc:sldChg chg="del">
        <pc:chgData name="JohHyunChul" userId="a1f3561d-5cf2-4159-9fa8-a5f038663426" providerId="ADAL" clId="{65EAF6F7-DDCB-41B2-873C-3F3C37398062}" dt="2024-10-13T11:02:47.980" v="1575" actId="47"/>
        <pc:sldMkLst>
          <pc:docMk/>
          <pc:sldMk cId="938031024" sldId="819"/>
        </pc:sldMkLst>
      </pc:sldChg>
      <pc:sldChg chg="del">
        <pc:chgData name="JohHyunChul" userId="a1f3561d-5cf2-4159-9fa8-a5f038663426" providerId="ADAL" clId="{65EAF6F7-DDCB-41B2-873C-3F3C37398062}" dt="2024-10-13T11:02:47.980" v="1575" actId="47"/>
        <pc:sldMkLst>
          <pc:docMk/>
          <pc:sldMk cId="2923371464" sldId="820"/>
        </pc:sldMkLst>
      </pc:sldChg>
      <pc:sldChg chg="del">
        <pc:chgData name="JohHyunChul" userId="a1f3561d-5cf2-4159-9fa8-a5f038663426" providerId="ADAL" clId="{65EAF6F7-DDCB-41B2-873C-3F3C37398062}" dt="2024-10-13T09:44:14.896" v="1111" actId="47"/>
        <pc:sldMkLst>
          <pc:docMk/>
          <pc:sldMk cId="1170172088" sldId="822"/>
        </pc:sldMkLst>
      </pc:sldChg>
      <pc:sldChg chg="del">
        <pc:chgData name="JohHyunChul" userId="a1f3561d-5cf2-4159-9fa8-a5f038663426" providerId="ADAL" clId="{65EAF6F7-DDCB-41B2-873C-3F3C37398062}" dt="2024-10-13T09:44:14.896" v="1111" actId="47"/>
        <pc:sldMkLst>
          <pc:docMk/>
          <pc:sldMk cId="3210103324" sldId="823"/>
        </pc:sldMkLst>
      </pc:sldChg>
      <pc:sldChg chg="del">
        <pc:chgData name="JohHyunChul" userId="a1f3561d-5cf2-4159-9fa8-a5f038663426" providerId="ADAL" clId="{65EAF6F7-DDCB-41B2-873C-3F3C37398062}" dt="2024-10-13T11:02:47.980" v="1575" actId="47"/>
        <pc:sldMkLst>
          <pc:docMk/>
          <pc:sldMk cId="442804632" sldId="825"/>
        </pc:sldMkLst>
      </pc:sldChg>
      <pc:sldChg chg="del">
        <pc:chgData name="JohHyunChul" userId="a1f3561d-5cf2-4159-9fa8-a5f038663426" providerId="ADAL" clId="{65EAF6F7-DDCB-41B2-873C-3F3C37398062}" dt="2024-10-13T11:02:47.980" v="1575" actId="47"/>
        <pc:sldMkLst>
          <pc:docMk/>
          <pc:sldMk cId="4128609955" sldId="826"/>
        </pc:sldMkLst>
      </pc:sldChg>
      <pc:sldChg chg="del">
        <pc:chgData name="JohHyunChul" userId="a1f3561d-5cf2-4159-9fa8-a5f038663426" providerId="ADAL" clId="{65EAF6F7-DDCB-41B2-873C-3F3C37398062}" dt="2024-10-13T11:02:47.980" v="1575" actId="47"/>
        <pc:sldMkLst>
          <pc:docMk/>
          <pc:sldMk cId="186415178" sldId="827"/>
        </pc:sldMkLst>
      </pc:sldChg>
      <pc:sldChg chg="del">
        <pc:chgData name="JohHyunChul" userId="a1f3561d-5cf2-4159-9fa8-a5f038663426" providerId="ADAL" clId="{65EAF6F7-DDCB-41B2-873C-3F3C37398062}" dt="2024-10-13T11:02:47.980" v="1575" actId="47"/>
        <pc:sldMkLst>
          <pc:docMk/>
          <pc:sldMk cId="3553610200" sldId="828"/>
        </pc:sldMkLst>
      </pc:sldChg>
      <pc:sldChg chg="addSp modSp new mod">
        <pc:chgData name="JohHyunChul" userId="a1f3561d-5cf2-4159-9fa8-a5f038663426" providerId="ADAL" clId="{65EAF6F7-DDCB-41B2-873C-3F3C37398062}" dt="2024-10-13T08:48:01.342" v="254"/>
        <pc:sldMkLst>
          <pc:docMk/>
          <pc:sldMk cId="1447689857" sldId="829"/>
        </pc:sldMkLst>
        <pc:spChg chg="mod">
          <ac:chgData name="JohHyunChul" userId="a1f3561d-5cf2-4159-9fa8-a5f038663426" providerId="ADAL" clId="{65EAF6F7-DDCB-41B2-873C-3F3C37398062}" dt="2024-10-13T08:45:25.200" v="29"/>
          <ac:spMkLst>
            <pc:docMk/>
            <pc:sldMk cId="1447689857" sldId="829"/>
            <ac:spMk id="2" creationId="{3DF64F05-885D-993B-8493-1A8C6C5226AD}"/>
          </ac:spMkLst>
        </pc:spChg>
        <pc:spChg chg="mod">
          <ac:chgData name="JohHyunChul" userId="a1f3561d-5cf2-4159-9fa8-a5f038663426" providerId="ADAL" clId="{65EAF6F7-DDCB-41B2-873C-3F3C37398062}" dt="2024-10-13T08:48:01.342" v="254"/>
          <ac:spMkLst>
            <pc:docMk/>
            <pc:sldMk cId="1447689857" sldId="829"/>
            <ac:spMk id="3" creationId="{4DE5F209-E445-9423-87BB-3609D73365B0}"/>
          </ac:spMkLst>
        </pc:spChg>
        <pc:picChg chg="add mod modCrop">
          <ac:chgData name="JohHyunChul" userId="a1f3561d-5cf2-4159-9fa8-a5f038663426" providerId="ADAL" clId="{65EAF6F7-DDCB-41B2-873C-3F3C37398062}" dt="2024-10-13T08:46:56.889" v="196" actId="1076"/>
          <ac:picMkLst>
            <pc:docMk/>
            <pc:sldMk cId="1447689857" sldId="829"/>
            <ac:picMk id="5" creationId="{96015E80-6062-D4FE-BA37-D49AA52D9B3E}"/>
          </ac:picMkLst>
        </pc:picChg>
      </pc:sldChg>
      <pc:sldChg chg="addSp modSp new mod modNotesTx">
        <pc:chgData name="JohHyunChul" userId="a1f3561d-5cf2-4159-9fa8-a5f038663426" providerId="ADAL" clId="{65EAF6F7-DDCB-41B2-873C-3F3C37398062}" dt="2024-10-13T10:25:35.239" v="1141" actId="1076"/>
        <pc:sldMkLst>
          <pc:docMk/>
          <pc:sldMk cId="2950924738" sldId="830"/>
        </pc:sldMkLst>
        <pc:spChg chg="mod">
          <ac:chgData name="JohHyunChul" userId="a1f3561d-5cf2-4159-9fa8-a5f038663426" providerId="ADAL" clId="{65EAF6F7-DDCB-41B2-873C-3F3C37398062}" dt="2024-10-13T10:24:34.194" v="1129"/>
          <ac:spMkLst>
            <pc:docMk/>
            <pc:sldMk cId="2950924738" sldId="830"/>
            <ac:spMk id="2" creationId="{3B04D4B6-0CFF-3953-E060-A5360F8F6FBD}"/>
          </ac:spMkLst>
        </pc:spChg>
        <pc:spChg chg="mod">
          <ac:chgData name="JohHyunChul" userId="a1f3561d-5cf2-4159-9fa8-a5f038663426" providerId="ADAL" clId="{65EAF6F7-DDCB-41B2-873C-3F3C37398062}" dt="2024-10-13T10:25:14.847" v="1136" actId="404"/>
          <ac:spMkLst>
            <pc:docMk/>
            <pc:sldMk cId="2950924738" sldId="830"/>
            <ac:spMk id="3" creationId="{55F7B034-AF43-696D-08A1-0AEDB2E74E1E}"/>
          </ac:spMkLst>
        </pc:spChg>
        <pc:picChg chg="add mod">
          <ac:chgData name="JohHyunChul" userId="a1f3561d-5cf2-4159-9fa8-a5f038663426" providerId="ADAL" clId="{65EAF6F7-DDCB-41B2-873C-3F3C37398062}" dt="2024-10-13T10:25:35.239" v="1141" actId="1076"/>
          <ac:picMkLst>
            <pc:docMk/>
            <pc:sldMk cId="2950924738" sldId="830"/>
            <ac:picMk id="2050" creationId="{0F06C885-14B3-D902-BAA1-29AB0B48B329}"/>
          </ac:picMkLst>
        </pc:picChg>
      </pc:sldChg>
      <pc:sldChg chg="modSp new mod">
        <pc:chgData name="JohHyunChul" userId="a1f3561d-5cf2-4159-9fa8-a5f038663426" providerId="ADAL" clId="{65EAF6F7-DDCB-41B2-873C-3F3C37398062}" dt="2024-10-13T10:30:13.471" v="1322" actId="6549"/>
        <pc:sldMkLst>
          <pc:docMk/>
          <pc:sldMk cId="1532347264" sldId="831"/>
        </pc:sldMkLst>
        <pc:spChg chg="mod">
          <ac:chgData name="JohHyunChul" userId="a1f3561d-5cf2-4159-9fa8-a5f038663426" providerId="ADAL" clId="{65EAF6F7-DDCB-41B2-873C-3F3C37398062}" dt="2024-10-13T10:28:10.170" v="1304"/>
          <ac:spMkLst>
            <pc:docMk/>
            <pc:sldMk cId="1532347264" sldId="831"/>
            <ac:spMk id="2" creationId="{C039F0B8-1D48-03AF-EAB3-35BF12EB0752}"/>
          </ac:spMkLst>
        </pc:spChg>
        <pc:spChg chg="mod">
          <ac:chgData name="JohHyunChul" userId="a1f3561d-5cf2-4159-9fa8-a5f038663426" providerId="ADAL" clId="{65EAF6F7-DDCB-41B2-873C-3F3C37398062}" dt="2024-10-13T10:30:13.471" v="1322" actId="6549"/>
          <ac:spMkLst>
            <pc:docMk/>
            <pc:sldMk cId="1532347264" sldId="831"/>
            <ac:spMk id="3" creationId="{FC4FD481-28A8-850C-4CC3-6726637A36E5}"/>
          </ac:spMkLst>
        </pc:spChg>
      </pc:sldChg>
      <pc:sldChg chg="addSp delSp modSp new del mod">
        <pc:chgData name="JohHyunChul" userId="a1f3561d-5cf2-4159-9fa8-a5f038663426" providerId="ADAL" clId="{65EAF6F7-DDCB-41B2-873C-3F3C37398062}" dt="2024-10-13T10:50:22.297" v="1537" actId="47"/>
        <pc:sldMkLst>
          <pc:docMk/>
          <pc:sldMk cId="1330916059" sldId="832"/>
        </pc:sldMkLst>
        <pc:spChg chg="del">
          <ac:chgData name="JohHyunChul" userId="a1f3561d-5cf2-4159-9fa8-a5f038663426" providerId="ADAL" clId="{65EAF6F7-DDCB-41B2-873C-3F3C37398062}" dt="2024-10-13T10:30:33.762" v="1326" actId="478"/>
          <ac:spMkLst>
            <pc:docMk/>
            <pc:sldMk cId="1330916059" sldId="832"/>
            <ac:spMk id="3" creationId="{F67838FF-5FBF-D11D-5CD3-BDD230B6B84C}"/>
          </ac:spMkLst>
        </pc:spChg>
        <pc:picChg chg="add mod">
          <ac:chgData name="JohHyunChul" userId="a1f3561d-5cf2-4159-9fa8-a5f038663426" providerId="ADAL" clId="{65EAF6F7-DDCB-41B2-873C-3F3C37398062}" dt="2024-10-13T10:30:30.929" v="1325" actId="1076"/>
          <ac:picMkLst>
            <pc:docMk/>
            <pc:sldMk cId="1330916059" sldId="832"/>
            <ac:picMk id="3074" creationId="{FC8B7027-9E64-DD32-6623-89D6352C3169}"/>
          </ac:picMkLst>
        </pc:picChg>
      </pc:sldChg>
      <pc:sldChg chg="modSp new mod">
        <pc:chgData name="JohHyunChul" userId="a1f3561d-5cf2-4159-9fa8-a5f038663426" providerId="ADAL" clId="{65EAF6F7-DDCB-41B2-873C-3F3C37398062}" dt="2024-10-13T10:33:23.888" v="1352" actId="20577"/>
        <pc:sldMkLst>
          <pc:docMk/>
          <pc:sldMk cId="2897552348" sldId="833"/>
        </pc:sldMkLst>
        <pc:spChg chg="mod">
          <ac:chgData name="JohHyunChul" userId="a1f3561d-5cf2-4159-9fa8-a5f038663426" providerId="ADAL" clId="{65EAF6F7-DDCB-41B2-873C-3F3C37398062}" dt="2024-10-13T10:32:59.952" v="1347"/>
          <ac:spMkLst>
            <pc:docMk/>
            <pc:sldMk cId="2897552348" sldId="833"/>
            <ac:spMk id="2" creationId="{A5335A99-2AD8-4AAD-7436-C9951E66C97A}"/>
          </ac:spMkLst>
        </pc:spChg>
        <pc:spChg chg="mod">
          <ac:chgData name="JohHyunChul" userId="a1f3561d-5cf2-4159-9fa8-a5f038663426" providerId="ADAL" clId="{65EAF6F7-DDCB-41B2-873C-3F3C37398062}" dt="2024-10-13T10:33:23.888" v="1352" actId="20577"/>
          <ac:spMkLst>
            <pc:docMk/>
            <pc:sldMk cId="2897552348" sldId="833"/>
            <ac:spMk id="3" creationId="{EBCE5B4E-218B-862E-C35C-9251013405B2}"/>
          </ac:spMkLst>
        </pc:spChg>
      </pc:sldChg>
      <pc:sldChg chg="addSp delSp modSp new mod">
        <pc:chgData name="JohHyunChul" userId="a1f3561d-5cf2-4159-9fa8-a5f038663426" providerId="ADAL" clId="{65EAF6F7-DDCB-41B2-873C-3F3C37398062}" dt="2024-10-13T10:33:48.021" v="1376" actId="478"/>
        <pc:sldMkLst>
          <pc:docMk/>
          <pc:sldMk cId="3605345774" sldId="834"/>
        </pc:sldMkLst>
        <pc:spChg chg="mod">
          <ac:chgData name="JohHyunChul" userId="a1f3561d-5cf2-4159-9fa8-a5f038663426" providerId="ADAL" clId="{65EAF6F7-DDCB-41B2-873C-3F3C37398062}" dt="2024-10-13T10:33:46.659" v="1375"/>
          <ac:spMkLst>
            <pc:docMk/>
            <pc:sldMk cId="3605345774" sldId="834"/>
            <ac:spMk id="2" creationId="{85F0EAEC-209F-4966-945E-62EE48A5A553}"/>
          </ac:spMkLst>
        </pc:spChg>
        <pc:spChg chg="del">
          <ac:chgData name="JohHyunChul" userId="a1f3561d-5cf2-4159-9fa8-a5f038663426" providerId="ADAL" clId="{65EAF6F7-DDCB-41B2-873C-3F3C37398062}" dt="2024-10-13T10:33:48.021" v="1376" actId="478"/>
          <ac:spMkLst>
            <pc:docMk/>
            <pc:sldMk cId="3605345774" sldId="834"/>
            <ac:spMk id="3" creationId="{A7957AC4-E5D7-1B1B-935F-03D6D9274694}"/>
          </ac:spMkLst>
        </pc:spChg>
        <pc:picChg chg="add mod">
          <ac:chgData name="JohHyunChul" userId="a1f3561d-5cf2-4159-9fa8-a5f038663426" providerId="ADAL" clId="{65EAF6F7-DDCB-41B2-873C-3F3C37398062}" dt="2024-10-13T10:33:39.703" v="1354" actId="1076"/>
          <ac:picMkLst>
            <pc:docMk/>
            <pc:sldMk cId="3605345774" sldId="834"/>
            <ac:picMk id="4098" creationId="{B802DAA9-C9F4-2965-9A45-C89F77071C2C}"/>
          </ac:picMkLst>
        </pc:picChg>
      </pc:sldChg>
      <pc:sldChg chg="modSp add mod ord">
        <pc:chgData name="JohHyunChul" userId="a1f3561d-5cf2-4159-9fa8-a5f038663426" providerId="ADAL" clId="{65EAF6F7-DDCB-41B2-873C-3F3C37398062}" dt="2024-10-13T10:28:06.588" v="1297"/>
        <pc:sldMkLst>
          <pc:docMk/>
          <pc:sldMk cId="4034875297" sldId="835"/>
        </pc:sldMkLst>
        <pc:spChg chg="mod">
          <ac:chgData name="JohHyunChul" userId="a1f3561d-5cf2-4159-9fa8-a5f038663426" providerId="ADAL" clId="{65EAF6F7-DDCB-41B2-873C-3F3C37398062}" dt="2024-10-13T10:28:06.588" v="1297"/>
          <ac:spMkLst>
            <pc:docMk/>
            <pc:sldMk cId="4034875297" sldId="835"/>
            <ac:spMk id="2" creationId="{C039F0B8-1D48-03AF-EAB3-35BF12EB0752}"/>
          </ac:spMkLst>
        </pc:spChg>
        <pc:spChg chg="mod">
          <ac:chgData name="JohHyunChul" userId="a1f3561d-5cf2-4159-9fa8-a5f038663426" providerId="ADAL" clId="{65EAF6F7-DDCB-41B2-873C-3F3C37398062}" dt="2024-10-13T10:27:49.276" v="1288" actId="20577"/>
          <ac:spMkLst>
            <pc:docMk/>
            <pc:sldMk cId="4034875297" sldId="835"/>
            <ac:spMk id="3" creationId="{FC4FD481-28A8-850C-4CC3-6726637A36E5}"/>
          </ac:spMkLst>
        </pc:spChg>
      </pc:sldChg>
      <pc:sldChg chg="modSp new mod modNotesTx">
        <pc:chgData name="JohHyunChul" userId="a1f3561d-5cf2-4159-9fa8-a5f038663426" providerId="ADAL" clId="{65EAF6F7-DDCB-41B2-873C-3F3C37398062}" dt="2024-10-13T11:33:03.892" v="1832"/>
        <pc:sldMkLst>
          <pc:docMk/>
          <pc:sldMk cId="4140907276" sldId="836"/>
        </pc:sldMkLst>
        <pc:spChg chg="mod">
          <ac:chgData name="JohHyunChul" userId="a1f3561d-5cf2-4159-9fa8-a5f038663426" providerId="ADAL" clId="{65EAF6F7-DDCB-41B2-873C-3F3C37398062}" dt="2024-10-13T11:16:28.615" v="1667" actId="20577"/>
          <ac:spMkLst>
            <pc:docMk/>
            <pc:sldMk cId="4140907276" sldId="836"/>
            <ac:spMk id="2" creationId="{24495F36-38DE-BE98-FCE6-0C3FAE5AA214}"/>
          </ac:spMkLst>
        </pc:spChg>
        <pc:spChg chg="mod">
          <ac:chgData name="JohHyunChul" userId="a1f3561d-5cf2-4159-9fa8-a5f038663426" providerId="ADAL" clId="{65EAF6F7-DDCB-41B2-873C-3F3C37398062}" dt="2024-10-13T11:31:00.683" v="1737" actId="6549"/>
          <ac:spMkLst>
            <pc:docMk/>
            <pc:sldMk cId="4140907276" sldId="836"/>
            <ac:spMk id="3" creationId="{7A719DD5-F093-4E45-7ED6-4394165A4825}"/>
          </ac:spMkLst>
        </pc:spChg>
      </pc:sldChg>
      <pc:sldChg chg="modSp new del mod">
        <pc:chgData name="JohHyunChul" userId="a1f3561d-5cf2-4159-9fa8-a5f038663426" providerId="ADAL" clId="{65EAF6F7-DDCB-41B2-873C-3F3C37398062}" dt="2024-10-13T11:16:32.550" v="1668" actId="47"/>
        <pc:sldMkLst>
          <pc:docMk/>
          <pc:sldMk cId="2831587750" sldId="837"/>
        </pc:sldMkLst>
        <pc:spChg chg="mod">
          <ac:chgData name="JohHyunChul" userId="a1f3561d-5cf2-4159-9fa8-a5f038663426" providerId="ADAL" clId="{65EAF6F7-DDCB-41B2-873C-3F3C37398062}" dt="2024-10-13T11:03:30.282" v="1627"/>
          <ac:spMkLst>
            <pc:docMk/>
            <pc:sldMk cId="2831587750" sldId="837"/>
            <ac:spMk id="2" creationId="{D02EF33C-533B-9428-FF36-B6E62773620F}"/>
          </ac:spMkLst>
        </pc:spChg>
      </pc:sldChg>
      <pc:sldChg chg="new del">
        <pc:chgData name="JohHyunChul" userId="a1f3561d-5cf2-4159-9fa8-a5f038663426" providerId="ADAL" clId="{65EAF6F7-DDCB-41B2-873C-3F3C37398062}" dt="2024-10-13T11:16:32.550" v="1668" actId="47"/>
        <pc:sldMkLst>
          <pc:docMk/>
          <pc:sldMk cId="3490861653" sldId="838"/>
        </pc:sldMkLst>
      </pc:sldChg>
      <pc:sldChg chg="new del">
        <pc:chgData name="JohHyunChul" userId="a1f3561d-5cf2-4159-9fa8-a5f038663426" providerId="ADAL" clId="{65EAF6F7-DDCB-41B2-873C-3F3C37398062}" dt="2024-10-13T11:16:32.550" v="1668" actId="47"/>
        <pc:sldMkLst>
          <pc:docMk/>
          <pc:sldMk cId="1167837811" sldId="839"/>
        </pc:sldMkLst>
      </pc:sldChg>
      <pc:sldChg chg="modSp new mod">
        <pc:chgData name="JohHyunChul" userId="a1f3561d-5cf2-4159-9fa8-a5f038663426" providerId="ADAL" clId="{65EAF6F7-DDCB-41B2-873C-3F3C37398062}" dt="2024-10-13T11:16:37.826" v="1677" actId="20577"/>
        <pc:sldMkLst>
          <pc:docMk/>
          <pc:sldMk cId="268180318" sldId="840"/>
        </pc:sldMkLst>
        <pc:spChg chg="mod">
          <ac:chgData name="JohHyunChul" userId="a1f3561d-5cf2-4159-9fa8-a5f038663426" providerId="ADAL" clId="{65EAF6F7-DDCB-41B2-873C-3F3C37398062}" dt="2024-10-13T11:16:37.826" v="1677" actId="20577"/>
          <ac:spMkLst>
            <pc:docMk/>
            <pc:sldMk cId="268180318" sldId="840"/>
            <ac:spMk id="2" creationId="{B25C3F6E-7E63-C76C-29D4-76D0DF35968A}"/>
          </ac:spMkLst>
        </pc:spChg>
      </pc:sldChg>
    </pc:docChg>
  </pc:docChgLst>
  <pc:docChgLst>
    <pc:chgData name="JohHyunChul" userId="a1f3561d-5cf2-4159-9fa8-a5f038663426" providerId="ADAL" clId="{AEEAEAA5-91F3-4FDD-84FB-3CBE2B99C551}"/>
    <pc:docChg chg="custSel addSld delSld modSld modMainMaster">
      <pc:chgData name="JohHyunChul" userId="a1f3561d-5cf2-4159-9fa8-a5f038663426" providerId="ADAL" clId="{AEEAEAA5-91F3-4FDD-84FB-3CBE2B99C551}" dt="2024-10-14T07:13:17.513" v="3637" actId="47"/>
      <pc:docMkLst>
        <pc:docMk/>
      </pc:docMkLst>
      <pc:sldChg chg="modSp mod">
        <pc:chgData name="JohHyunChul" userId="a1f3561d-5cf2-4159-9fa8-a5f038663426" providerId="ADAL" clId="{AEEAEAA5-91F3-4FDD-84FB-3CBE2B99C551}" dt="2024-10-12T15:00:47.485" v="22" actId="20577"/>
        <pc:sldMkLst>
          <pc:docMk/>
          <pc:sldMk cId="0" sldId="650"/>
        </pc:sldMkLst>
        <pc:spChg chg="mod">
          <ac:chgData name="JohHyunChul" userId="a1f3561d-5cf2-4159-9fa8-a5f038663426" providerId="ADAL" clId="{AEEAEAA5-91F3-4FDD-84FB-3CBE2B99C551}" dt="2024-10-12T15:00:47.485" v="22" actId="20577"/>
          <ac:spMkLst>
            <pc:docMk/>
            <pc:sldMk cId="0" sldId="650"/>
            <ac:spMk id="2051" creationId="{00000000-0000-0000-0000-000000000000}"/>
          </ac:spMkLst>
        </pc:spChg>
        <pc:spChg chg="mod">
          <ac:chgData name="JohHyunChul" userId="a1f3561d-5cf2-4159-9fa8-a5f038663426" providerId="ADAL" clId="{AEEAEAA5-91F3-4FDD-84FB-3CBE2B99C551}" dt="2024-10-12T15:00:39.018" v="20" actId="20577"/>
          <ac:spMkLst>
            <pc:docMk/>
            <pc:sldMk cId="0" sldId="650"/>
            <ac:spMk id="920580" creationId="{00000000-0000-0000-0000-000000000000}"/>
          </ac:spMkLst>
        </pc:spChg>
      </pc:sldChg>
      <pc:sldChg chg="addSp modSp mod">
        <pc:chgData name="JohHyunChul" userId="a1f3561d-5cf2-4159-9fa8-a5f038663426" providerId="ADAL" clId="{AEEAEAA5-91F3-4FDD-84FB-3CBE2B99C551}" dt="2024-10-12T15:01:36.965" v="31" actId="14100"/>
        <pc:sldMkLst>
          <pc:docMk/>
          <pc:sldMk cId="0" sldId="651"/>
        </pc:sldMkLst>
        <pc:spChg chg="add mod">
          <ac:chgData name="JohHyunChul" userId="a1f3561d-5cf2-4159-9fa8-a5f038663426" providerId="ADAL" clId="{AEEAEAA5-91F3-4FDD-84FB-3CBE2B99C551}" dt="2024-10-12T15:01:36.965" v="31" actId="14100"/>
          <ac:spMkLst>
            <pc:docMk/>
            <pc:sldMk cId="0" sldId="651"/>
            <ac:spMk id="2" creationId="{00000000-0000-0000-0000-000000000000}"/>
          </ac:spMkLst>
        </pc:spChg>
      </pc:sldChg>
      <pc:sldChg chg="addSp delSp modSp del mod">
        <pc:chgData name="JohHyunChul" userId="a1f3561d-5cf2-4159-9fa8-a5f038663426" providerId="ADAL" clId="{AEEAEAA5-91F3-4FDD-84FB-3CBE2B99C551}" dt="2024-10-12T15:01:40.545" v="32" actId="47"/>
        <pc:sldMkLst>
          <pc:docMk/>
          <pc:sldMk cId="629888898" sldId="669"/>
        </pc:sldMkLst>
        <pc:spChg chg="add mod">
          <ac:chgData name="JohHyunChul" userId="a1f3561d-5cf2-4159-9fa8-a5f038663426" providerId="ADAL" clId="{AEEAEAA5-91F3-4FDD-84FB-3CBE2B99C551}" dt="2024-10-12T15:01:29.697" v="28" actId="21"/>
          <ac:spMkLst>
            <pc:docMk/>
            <pc:sldMk cId="629888898" sldId="669"/>
            <ac:spMk id="3" creationId="{A38B7FA4-50E6-9566-36C7-5FFD08900758}"/>
          </ac:spMkLst>
        </pc:spChg>
        <pc:spChg chg="del">
          <ac:chgData name="JohHyunChul" userId="a1f3561d-5cf2-4159-9fa8-a5f038663426" providerId="ADAL" clId="{AEEAEAA5-91F3-4FDD-84FB-3CBE2B99C551}" dt="2024-10-12T15:01:29.697" v="28" actId="21"/>
          <ac:spMkLst>
            <pc:docMk/>
            <pc:sldMk cId="629888898" sldId="669"/>
            <ac:spMk id="3076" creationId="{00000000-0000-0000-0000-000000000000}"/>
          </ac:spMkLst>
        </pc:spChg>
      </pc:sldChg>
      <pc:sldChg chg="modSp mod">
        <pc:chgData name="JohHyunChul" userId="a1f3561d-5cf2-4159-9fa8-a5f038663426" providerId="ADAL" clId="{AEEAEAA5-91F3-4FDD-84FB-3CBE2B99C551}" dt="2024-10-12T15:02:02.716" v="35" actId="1076"/>
        <pc:sldMkLst>
          <pc:docMk/>
          <pc:sldMk cId="2081694299" sldId="747"/>
        </pc:sldMkLst>
        <pc:picChg chg="mod modCrop">
          <ac:chgData name="JohHyunChul" userId="a1f3561d-5cf2-4159-9fa8-a5f038663426" providerId="ADAL" clId="{AEEAEAA5-91F3-4FDD-84FB-3CBE2B99C551}" dt="2024-10-12T15:02:02.716" v="35" actId="1076"/>
          <ac:picMkLst>
            <pc:docMk/>
            <pc:sldMk cId="2081694299" sldId="747"/>
            <ac:picMk id="7" creationId="{BD704EE7-1EDA-4B10-ADA1-F9105ACDBA5A}"/>
          </ac:picMkLst>
        </pc:picChg>
      </pc:sldChg>
      <pc:sldChg chg="modSp mod">
        <pc:chgData name="JohHyunChul" userId="a1f3561d-5cf2-4159-9fa8-a5f038663426" providerId="ADAL" clId="{AEEAEAA5-91F3-4FDD-84FB-3CBE2B99C551}" dt="2024-10-12T15:03:10.564" v="107" actId="1076"/>
        <pc:sldMkLst>
          <pc:docMk/>
          <pc:sldMk cId="1912117863" sldId="749"/>
        </pc:sldMkLst>
        <pc:spChg chg="mod">
          <ac:chgData name="JohHyunChul" userId="a1f3561d-5cf2-4159-9fa8-a5f038663426" providerId="ADAL" clId="{AEEAEAA5-91F3-4FDD-84FB-3CBE2B99C551}" dt="2024-10-12T15:03:03.043" v="105" actId="20577"/>
          <ac:spMkLst>
            <pc:docMk/>
            <pc:sldMk cId="1912117863" sldId="749"/>
            <ac:spMk id="3" creationId="{29104252-7303-4C09-BAFC-100D9F103715}"/>
          </ac:spMkLst>
        </pc:spChg>
        <pc:picChg chg="mod modCrop">
          <ac:chgData name="JohHyunChul" userId="a1f3561d-5cf2-4159-9fa8-a5f038663426" providerId="ADAL" clId="{AEEAEAA5-91F3-4FDD-84FB-3CBE2B99C551}" dt="2024-10-12T15:03:10.564" v="107" actId="1076"/>
          <ac:picMkLst>
            <pc:docMk/>
            <pc:sldMk cId="1912117863" sldId="749"/>
            <ac:picMk id="2" creationId="{4B929ACC-D5AC-492B-B674-07DF828D9F80}"/>
          </ac:picMkLst>
        </pc:picChg>
      </pc:sldChg>
      <pc:sldChg chg="modSp mod">
        <pc:chgData name="JohHyunChul" userId="a1f3561d-5cf2-4159-9fa8-a5f038663426" providerId="ADAL" clId="{AEEAEAA5-91F3-4FDD-84FB-3CBE2B99C551}" dt="2024-10-12T15:03:47.174" v="109" actId="1076"/>
        <pc:sldMkLst>
          <pc:docMk/>
          <pc:sldMk cId="4189840186" sldId="750"/>
        </pc:sldMkLst>
        <pc:picChg chg="mod modCrop">
          <ac:chgData name="JohHyunChul" userId="a1f3561d-5cf2-4159-9fa8-a5f038663426" providerId="ADAL" clId="{AEEAEAA5-91F3-4FDD-84FB-3CBE2B99C551}" dt="2024-10-12T15:03:47.174" v="109" actId="1076"/>
          <ac:picMkLst>
            <pc:docMk/>
            <pc:sldMk cId="4189840186" sldId="750"/>
            <ac:picMk id="5" creationId="{7DCC17B6-6B65-488D-A941-E765FC00C1FB}"/>
          </ac:picMkLst>
        </pc:picChg>
      </pc:sldChg>
      <pc:sldChg chg="modSp mod">
        <pc:chgData name="JohHyunChul" userId="a1f3561d-5cf2-4159-9fa8-a5f038663426" providerId="ADAL" clId="{AEEAEAA5-91F3-4FDD-84FB-3CBE2B99C551}" dt="2024-10-12T15:04:28.956" v="112" actId="1076"/>
        <pc:sldMkLst>
          <pc:docMk/>
          <pc:sldMk cId="3716721435" sldId="751"/>
        </pc:sldMkLst>
        <pc:picChg chg="mod modCrop">
          <ac:chgData name="JohHyunChul" userId="a1f3561d-5cf2-4159-9fa8-a5f038663426" providerId="ADAL" clId="{AEEAEAA5-91F3-4FDD-84FB-3CBE2B99C551}" dt="2024-10-12T15:04:28.956" v="112" actId="1076"/>
          <ac:picMkLst>
            <pc:docMk/>
            <pc:sldMk cId="3716721435" sldId="751"/>
            <ac:picMk id="5" creationId="{6641FAF4-A7EA-4D31-9523-3E96A2F63F8C}"/>
          </ac:picMkLst>
        </pc:picChg>
      </pc:sldChg>
      <pc:sldChg chg="addSp modSp mod">
        <pc:chgData name="JohHyunChul" userId="a1f3561d-5cf2-4159-9fa8-a5f038663426" providerId="ADAL" clId="{AEEAEAA5-91F3-4FDD-84FB-3CBE2B99C551}" dt="2024-10-14T06:48:28.163" v="117" actId="1076"/>
        <pc:sldMkLst>
          <pc:docMk/>
          <pc:sldMk cId="888585046" sldId="766"/>
        </pc:sldMkLst>
        <pc:picChg chg="add mod">
          <ac:chgData name="JohHyunChul" userId="a1f3561d-5cf2-4159-9fa8-a5f038663426" providerId="ADAL" clId="{AEEAEAA5-91F3-4FDD-84FB-3CBE2B99C551}" dt="2024-10-14T06:48:28.163" v="117" actId="1076"/>
          <ac:picMkLst>
            <pc:docMk/>
            <pc:sldMk cId="888585046" sldId="766"/>
            <ac:picMk id="2" creationId="{525D5637-0012-0E35-90CA-ACFC52401FFB}"/>
          </ac:picMkLst>
        </pc:picChg>
      </pc:sldChg>
      <pc:sldChg chg="new del">
        <pc:chgData name="JohHyunChul" userId="a1f3561d-5cf2-4159-9fa8-a5f038663426" providerId="ADAL" clId="{AEEAEAA5-91F3-4FDD-84FB-3CBE2B99C551}" dt="2024-10-14T07:13:17.513" v="3637" actId="47"/>
        <pc:sldMkLst>
          <pc:docMk/>
          <pc:sldMk cId="4243920703" sldId="841"/>
        </pc:sldMkLst>
      </pc:sldChg>
      <pc:sldChg chg="new del">
        <pc:chgData name="JohHyunChul" userId="a1f3561d-5cf2-4159-9fa8-a5f038663426" providerId="ADAL" clId="{AEEAEAA5-91F3-4FDD-84FB-3CBE2B99C551}" dt="2024-10-14T07:13:17.513" v="3637" actId="47"/>
        <pc:sldMkLst>
          <pc:docMk/>
          <pc:sldMk cId="321708099" sldId="842"/>
        </pc:sldMkLst>
      </pc:sldChg>
      <pc:sldChg chg="new del">
        <pc:chgData name="JohHyunChul" userId="a1f3561d-5cf2-4159-9fa8-a5f038663426" providerId="ADAL" clId="{AEEAEAA5-91F3-4FDD-84FB-3CBE2B99C551}" dt="2024-10-14T07:13:17.513" v="3637" actId="47"/>
        <pc:sldMkLst>
          <pc:docMk/>
          <pc:sldMk cId="1963774316" sldId="843"/>
        </pc:sldMkLst>
      </pc:sldChg>
      <pc:sldChg chg="new del">
        <pc:chgData name="JohHyunChul" userId="a1f3561d-5cf2-4159-9fa8-a5f038663426" providerId="ADAL" clId="{AEEAEAA5-91F3-4FDD-84FB-3CBE2B99C551}" dt="2024-10-14T07:13:17.513" v="3637" actId="47"/>
        <pc:sldMkLst>
          <pc:docMk/>
          <pc:sldMk cId="582324024" sldId="844"/>
        </pc:sldMkLst>
      </pc:sldChg>
      <pc:sldChg chg="new del">
        <pc:chgData name="JohHyunChul" userId="a1f3561d-5cf2-4159-9fa8-a5f038663426" providerId="ADAL" clId="{AEEAEAA5-91F3-4FDD-84FB-3CBE2B99C551}" dt="2024-10-14T07:13:17.513" v="3637" actId="47"/>
        <pc:sldMkLst>
          <pc:docMk/>
          <pc:sldMk cId="352218379" sldId="845"/>
        </pc:sldMkLst>
      </pc:sldChg>
      <pc:sldChg chg="new del">
        <pc:chgData name="JohHyunChul" userId="a1f3561d-5cf2-4159-9fa8-a5f038663426" providerId="ADAL" clId="{AEEAEAA5-91F3-4FDD-84FB-3CBE2B99C551}" dt="2024-10-14T07:13:17.513" v="3637" actId="47"/>
        <pc:sldMkLst>
          <pc:docMk/>
          <pc:sldMk cId="2629431277" sldId="846"/>
        </pc:sldMkLst>
      </pc:sldChg>
      <pc:sldChg chg="new del">
        <pc:chgData name="JohHyunChul" userId="a1f3561d-5cf2-4159-9fa8-a5f038663426" providerId="ADAL" clId="{AEEAEAA5-91F3-4FDD-84FB-3CBE2B99C551}" dt="2024-10-14T07:13:17.513" v="3637" actId="47"/>
        <pc:sldMkLst>
          <pc:docMk/>
          <pc:sldMk cId="1061457289" sldId="847"/>
        </pc:sldMkLst>
      </pc:sldChg>
      <pc:sldChg chg="new del">
        <pc:chgData name="JohHyunChul" userId="a1f3561d-5cf2-4159-9fa8-a5f038663426" providerId="ADAL" clId="{AEEAEAA5-91F3-4FDD-84FB-3CBE2B99C551}" dt="2024-10-14T07:13:17.513" v="3637" actId="47"/>
        <pc:sldMkLst>
          <pc:docMk/>
          <pc:sldMk cId="1729782653" sldId="848"/>
        </pc:sldMkLst>
      </pc:sldChg>
      <pc:sldChg chg="new del">
        <pc:chgData name="JohHyunChul" userId="a1f3561d-5cf2-4159-9fa8-a5f038663426" providerId="ADAL" clId="{AEEAEAA5-91F3-4FDD-84FB-3CBE2B99C551}" dt="2024-10-14T07:13:17.513" v="3637" actId="47"/>
        <pc:sldMkLst>
          <pc:docMk/>
          <pc:sldMk cId="602754747" sldId="849"/>
        </pc:sldMkLst>
      </pc:sldChg>
      <pc:sldChg chg="new del">
        <pc:chgData name="JohHyunChul" userId="a1f3561d-5cf2-4159-9fa8-a5f038663426" providerId="ADAL" clId="{AEEAEAA5-91F3-4FDD-84FB-3CBE2B99C551}" dt="2024-10-14T07:13:17.513" v="3637" actId="47"/>
        <pc:sldMkLst>
          <pc:docMk/>
          <pc:sldMk cId="2804470449" sldId="850"/>
        </pc:sldMkLst>
      </pc:sldChg>
      <pc:sldChg chg="new del">
        <pc:chgData name="JohHyunChul" userId="a1f3561d-5cf2-4159-9fa8-a5f038663426" providerId="ADAL" clId="{AEEAEAA5-91F3-4FDD-84FB-3CBE2B99C551}" dt="2024-10-14T07:13:17.513" v="3637" actId="47"/>
        <pc:sldMkLst>
          <pc:docMk/>
          <pc:sldMk cId="986493546" sldId="851"/>
        </pc:sldMkLst>
      </pc:sldChg>
      <pc:sldChg chg="new del">
        <pc:chgData name="JohHyunChul" userId="a1f3561d-5cf2-4159-9fa8-a5f038663426" providerId="ADAL" clId="{AEEAEAA5-91F3-4FDD-84FB-3CBE2B99C551}" dt="2024-10-14T07:13:17.513" v="3637" actId="47"/>
        <pc:sldMkLst>
          <pc:docMk/>
          <pc:sldMk cId="288573028" sldId="852"/>
        </pc:sldMkLst>
      </pc:sldChg>
      <pc:sldChg chg="new del">
        <pc:chgData name="JohHyunChul" userId="a1f3561d-5cf2-4159-9fa8-a5f038663426" providerId="ADAL" clId="{AEEAEAA5-91F3-4FDD-84FB-3CBE2B99C551}" dt="2024-10-14T07:13:17.513" v="3637" actId="47"/>
        <pc:sldMkLst>
          <pc:docMk/>
          <pc:sldMk cId="468437439" sldId="853"/>
        </pc:sldMkLst>
      </pc:sldChg>
      <pc:sldChg chg="new del">
        <pc:chgData name="JohHyunChul" userId="a1f3561d-5cf2-4159-9fa8-a5f038663426" providerId="ADAL" clId="{AEEAEAA5-91F3-4FDD-84FB-3CBE2B99C551}" dt="2024-10-14T07:13:17.513" v="3637" actId="47"/>
        <pc:sldMkLst>
          <pc:docMk/>
          <pc:sldMk cId="3235782715" sldId="854"/>
        </pc:sldMkLst>
      </pc:sldChg>
      <pc:sldChg chg="new del">
        <pc:chgData name="JohHyunChul" userId="a1f3561d-5cf2-4159-9fa8-a5f038663426" providerId="ADAL" clId="{AEEAEAA5-91F3-4FDD-84FB-3CBE2B99C551}" dt="2024-10-14T07:13:17.513" v="3637" actId="47"/>
        <pc:sldMkLst>
          <pc:docMk/>
          <pc:sldMk cId="1001448329" sldId="855"/>
        </pc:sldMkLst>
      </pc:sldChg>
      <pc:sldChg chg="new del">
        <pc:chgData name="JohHyunChul" userId="a1f3561d-5cf2-4159-9fa8-a5f038663426" providerId="ADAL" clId="{AEEAEAA5-91F3-4FDD-84FB-3CBE2B99C551}" dt="2024-10-14T07:13:17.513" v="3637" actId="47"/>
        <pc:sldMkLst>
          <pc:docMk/>
          <pc:sldMk cId="2845695138" sldId="856"/>
        </pc:sldMkLst>
      </pc:sldChg>
      <pc:sldChg chg="new del">
        <pc:chgData name="JohHyunChul" userId="a1f3561d-5cf2-4159-9fa8-a5f038663426" providerId="ADAL" clId="{AEEAEAA5-91F3-4FDD-84FB-3CBE2B99C551}" dt="2024-10-14T07:13:17.513" v="3637" actId="47"/>
        <pc:sldMkLst>
          <pc:docMk/>
          <pc:sldMk cId="96119942" sldId="857"/>
        </pc:sldMkLst>
      </pc:sldChg>
      <pc:sldChg chg="new del">
        <pc:chgData name="JohHyunChul" userId="a1f3561d-5cf2-4159-9fa8-a5f038663426" providerId="ADAL" clId="{AEEAEAA5-91F3-4FDD-84FB-3CBE2B99C551}" dt="2024-10-14T07:13:17.513" v="3637" actId="47"/>
        <pc:sldMkLst>
          <pc:docMk/>
          <pc:sldMk cId="1880991550" sldId="858"/>
        </pc:sldMkLst>
      </pc:sldChg>
      <pc:sldChg chg="new del">
        <pc:chgData name="JohHyunChul" userId="a1f3561d-5cf2-4159-9fa8-a5f038663426" providerId="ADAL" clId="{AEEAEAA5-91F3-4FDD-84FB-3CBE2B99C551}" dt="2024-10-14T07:13:17.513" v="3637" actId="47"/>
        <pc:sldMkLst>
          <pc:docMk/>
          <pc:sldMk cId="2096058369" sldId="859"/>
        </pc:sldMkLst>
      </pc:sldChg>
      <pc:sldChg chg="new del">
        <pc:chgData name="JohHyunChul" userId="a1f3561d-5cf2-4159-9fa8-a5f038663426" providerId="ADAL" clId="{AEEAEAA5-91F3-4FDD-84FB-3CBE2B99C551}" dt="2024-10-14T07:13:17.513" v="3637" actId="47"/>
        <pc:sldMkLst>
          <pc:docMk/>
          <pc:sldMk cId="2795204222" sldId="860"/>
        </pc:sldMkLst>
      </pc:sldChg>
      <pc:sldChg chg="new del">
        <pc:chgData name="JohHyunChul" userId="a1f3561d-5cf2-4159-9fa8-a5f038663426" providerId="ADAL" clId="{AEEAEAA5-91F3-4FDD-84FB-3CBE2B99C551}" dt="2024-10-14T07:13:17.513" v="3637" actId="47"/>
        <pc:sldMkLst>
          <pc:docMk/>
          <pc:sldMk cId="2938751348" sldId="861"/>
        </pc:sldMkLst>
      </pc:sldChg>
      <pc:sldChg chg="new del">
        <pc:chgData name="JohHyunChul" userId="a1f3561d-5cf2-4159-9fa8-a5f038663426" providerId="ADAL" clId="{AEEAEAA5-91F3-4FDD-84FB-3CBE2B99C551}" dt="2024-10-14T07:13:17.513" v="3637" actId="47"/>
        <pc:sldMkLst>
          <pc:docMk/>
          <pc:sldMk cId="2894867827" sldId="862"/>
        </pc:sldMkLst>
      </pc:sldChg>
      <pc:sldChg chg="new del">
        <pc:chgData name="JohHyunChul" userId="a1f3561d-5cf2-4159-9fa8-a5f038663426" providerId="ADAL" clId="{AEEAEAA5-91F3-4FDD-84FB-3CBE2B99C551}" dt="2024-10-14T07:13:17.513" v="3637" actId="47"/>
        <pc:sldMkLst>
          <pc:docMk/>
          <pc:sldMk cId="3827030193" sldId="863"/>
        </pc:sldMkLst>
      </pc:sldChg>
      <pc:sldChg chg="new del">
        <pc:chgData name="JohHyunChul" userId="a1f3561d-5cf2-4159-9fa8-a5f038663426" providerId="ADAL" clId="{AEEAEAA5-91F3-4FDD-84FB-3CBE2B99C551}" dt="2024-10-14T07:13:17.513" v="3637" actId="47"/>
        <pc:sldMkLst>
          <pc:docMk/>
          <pc:sldMk cId="2367644035" sldId="864"/>
        </pc:sldMkLst>
      </pc:sldChg>
      <pc:sldChg chg="new del">
        <pc:chgData name="JohHyunChul" userId="a1f3561d-5cf2-4159-9fa8-a5f038663426" providerId="ADAL" clId="{AEEAEAA5-91F3-4FDD-84FB-3CBE2B99C551}" dt="2024-10-14T07:13:17.513" v="3637" actId="47"/>
        <pc:sldMkLst>
          <pc:docMk/>
          <pc:sldMk cId="3508700357" sldId="865"/>
        </pc:sldMkLst>
      </pc:sldChg>
      <pc:sldChg chg="new del">
        <pc:chgData name="JohHyunChul" userId="a1f3561d-5cf2-4159-9fa8-a5f038663426" providerId="ADAL" clId="{AEEAEAA5-91F3-4FDD-84FB-3CBE2B99C551}" dt="2024-10-14T07:13:17.513" v="3637" actId="47"/>
        <pc:sldMkLst>
          <pc:docMk/>
          <pc:sldMk cId="3022706973" sldId="866"/>
        </pc:sldMkLst>
      </pc:sldChg>
      <pc:sldChg chg="new del">
        <pc:chgData name="JohHyunChul" userId="a1f3561d-5cf2-4159-9fa8-a5f038663426" providerId="ADAL" clId="{AEEAEAA5-91F3-4FDD-84FB-3CBE2B99C551}" dt="2024-10-14T07:13:17.513" v="3637" actId="47"/>
        <pc:sldMkLst>
          <pc:docMk/>
          <pc:sldMk cId="593420890" sldId="867"/>
        </pc:sldMkLst>
      </pc:sldChg>
      <pc:sldChg chg="new del">
        <pc:chgData name="JohHyunChul" userId="a1f3561d-5cf2-4159-9fa8-a5f038663426" providerId="ADAL" clId="{AEEAEAA5-91F3-4FDD-84FB-3CBE2B99C551}" dt="2024-10-14T07:13:17.513" v="3637" actId="47"/>
        <pc:sldMkLst>
          <pc:docMk/>
          <pc:sldMk cId="2774986184" sldId="868"/>
        </pc:sldMkLst>
      </pc:sldChg>
      <pc:sldChg chg="new del">
        <pc:chgData name="JohHyunChul" userId="a1f3561d-5cf2-4159-9fa8-a5f038663426" providerId="ADAL" clId="{AEEAEAA5-91F3-4FDD-84FB-3CBE2B99C551}" dt="2024-10-14T07:13:17.513" v="3637" actId="47"/>
        <pc:sldMkLst>
          <pc:docMk/>
          <pc:sldMk cId="940480372" sldId="869"/>
        </pc:sldMkLst>
      </pc:sldChg>
      <pc:sldChg chg="new del">
        <pc:chgData name="JohHyunChul" userId="a1f3561d-5cf2-4159-9fa8-a5f038663426" providerId="ADAL" clId="{AEEAEAA5-91F3-4FDD-84FB-3CBE2B99C551}" dt="2024-10-14T07:13:17.513" v="3637" actId="47"/>
        <pc:sldMkLst>
          <pc:docMk/>
          <pc:sldMk cId="2797609576" sldId="870"/>
        </pc:sldMkLst>
      </pc:sldChg>
      <pc:sldChg chg="new del">
        <pc:chgData name="JohHyunChul" userId="a1f3561d-5cf2-4159-9fa8-a5f038663426" providerId="ADAL" clId="{AEEAEAA5-91F3-4FDD-84FB-3CBE2B99C551}" dt="2024-10-14T07:13:17.513" v="3637" actId="47"/>
        <pc:sldMkLst>
          <pc:docMk/>
          <pc:sldMk cId="1307733549" sldId="871"/>
        </pc:sldMkLst>
      </pc:sldChg>
      <pc:sldChg chg="new del">
        <pc:chgData name="JohHyunChul" userId="a1f3561d-5cf2-4159-9fa8-a5f038663426" providerId="ADAL" clId="{AEEAEAA5-91F3-4FDD-84FB-3CBE2B99C551}" dt="2024-10-14T07:13:17.513" v="3637" actId="47"/>
        <pc:sldMkLst>
          <pc:docMk/>
          <pc:sldMk cId="1351982683" sldId="872"/>
        </pc:sldMkLst>
      </pc:sldChg>
      <pc:sldChg chg="new del">
        <pc:chgData name="JohHyunChul" userId="a1f3561d-5cf2-4159-9fa8-a5f038663426" providerId="ADAL" clId="{AEEAEAA5-91F3-4FDD-84FB-3CBE2B99C551}" dt="2024-10-14T07:13:17.513" v="3637" actId="47"/>
        <pc:sldMkLst>
          <pc:docMk/>
          <pc:sldMk cId="1540057808" sldId="873"/>
        </pc:sldMkLst>
      </pc:sldChg>
      <pc:sldChg chg="new del">
        <pc:chgData name="JohHyunChul" userId="a1f3561d-5cf2-4159-9fa8-a5f038663426" providerId="ADAL" clId="{AEEAEAA5-91F3-4FDD-84FB-3CBE2B99C551}" dt="2024-10-14T07:13:17.513" v="3637" actId="47"/>
        <pc:sldMkLst>
          <pc:docMk/>
          <pc:sldMk cId="2073339589" sldId="874"/>
        </pc:sldMkLst>
      </pc:sldChg>
      <pc:sldChg chg="new del">
        <pc:chgData name="JohHyunChul" userId="a1f3561d-5cf2-4159-9fa8-a5f038663426" providerId="ADAL" clId="{AEEAEAA5-91F3-4FDD-84FB-3CBE2B99C551}" dt="2024-10-14T07:13:17.513" v="3637" actId="47"/>
        <pc:sldMkLst>
          <pc:docMk/>
          <pc:sldMk cId="437750234" sldId="875"/>
        </pc:sldMkLst>
      </pc:sldChg>
      <pc:sldChg chg="new del">
        <pc:chgData name="JohHyunChul" userId="a1f3561d-5cf2-4159-9fa8-a5f038663426" providerId="ADAL" clId="{AEEAEAA5-91F3-4FDD-84FB-3CBE2B99C551}" dt="2024-10-14T07:13:17.513" v="3637" actId="47"/>
        <pc:sldMkLst>
          <pc:docMk/>
          <pc:sldMk cId="2939084572" sldId="876"/>
        </pc:sldMkLst>
      </pc:sldChg>
      <pc:sldChg chg="new del">
        <pc:chgData name="JohHyunChul" userId="a1f3561d-5cf2-4159-9fa8-a5f038663426" providerId="ADAL" clId="{AEEAEAA5-91F3-4FDD-84FB-3CBE2B99C551}" dt="2024-10-14T07:13:17.513" v="3637" actId="47"/>
        <pc:sldMkLst>
          <pc:docMk/>
          <pc:sldMk cId="767046846" sldId="877"/>
        </pc:sldMkLst>
      </pc:sldChg>
      <pc:sldChg chg="new del">
        <pc:chgData name="JohHyunChul" userId="a1f3561d-5cf2-4159-9fa8-a5f038663426" providerId="ADAL" clId="{AEEAEAA5-91F3-4FDD-84FB-3CBE2B99C551}" dt="2024-10-14T07:13:17.513" v="3637" actId="47"/>
        <pc:sldMkLst>
          <pc:docMk/>
          <pc:sldMk cId="3387059736" sldId="878"/>
        </pc:sldMkLst>
      </pc:sldChg>
      <pc:sldChg chg="new del">
        <pc:chgData name="JohHyunChul" userId="a1f3561d-5cf2-4159-9fa8-a5f038663426" providerId="ADAL" clId="{AEEAEAA5-91F3-4FDD-84FB-3CBE2B99C551}" dt="2024-10-14T07:13:17.513" v="3637" actId="47"/>
        <pc:sldMkLst>
          <pc:docMk/>
          <pc:sldMk cId="2561418624" sldId="879"/>
        </pc:sldMkLst>
      </pc:sldChg>
      <pc:sldChg chg="new del">
        <pc:chgData name="JohHyunChul" userId="a1f3561d-5cf2-4159-9fa8-a5f038663426" providerId="ADAL" clId="{AEEAEAA5-91F3-4FDD-84FB-3CBE2B99C551}" dt="2024-10-14T07:13:17.513" v="3637" actId="47"/>
        <pc:sldMkLst>
          <pc:docMk/>
          <pc:sldMk cId="573386744" sldId="880"/>
        </pc:sldMkLst>
      </pc:sldChg>
      <pc:sldChg chg="new del">
        <pc:chgData name="JohHyunChul" userId="a1f3561d-5cf2-4159-9fa8-a5f038663426" providerId="ADAL" clId="{AEEAEAA5-91F3-4FDD-84FB-3CBE2B99C551}" dt="2024-10-14T07:13:17.513" v="3637" actId="47"/>
        <pc:sldMkLst>
          <pc:docMk/>
          <pc:sldMk cId="973046893" sldId="881"/>
        </pc:sldMkLst>
      </pc:sldChg>
      <pc:sldChg chg="new del">
        <pc:chgData name="JohHyunChul" userId="a1f3561d-5cf2-4159-9fa8-a5f038663426" providerId="ADAL" clId="{AEEAEAA5-91F3-4FDD-84FB-3CBE2B99C551}" dt="2024-10-14T07:13:17.513" v="3637" actId="47"/>
        <pc:sldMkLst>
          <pc:docMk/>
          <pc:sldMk cId="1121959505" sldId="882"/>
        </pc:sldMkLst>
      </pc:sldChg>
      <pc:sldChg chg="new del">
        <pc:chgData name="JohHyunChul" userId="a1f3561d-5cf2-4159-9fa8-a5f038663426" providerId="ADAL" clId="{AEEAEAA5-91F3-4FDD-84FB-3CBE2B99C551}" dt="2024-10-14T07:13:17.513" v="3637" actId="47"/>
        <pc:sldMkLst>
          <pc:docMk/>
          <pc:sldMk cId="1617162833" sldId="883"/>
        </pc:sldMkLst>
      </pc:sldChg>
      <pc:sldChg chg="new del">
        <pc:chgData name="JohHyunChul" userId="a1f3561d-5cf2-4159-9fa8-a5f038663426" providerId="ADAL" clId="{AEEAEAA5-91F3-4FDD-84FB-3CBE2B99C551}" dt="2024-10-14T07:13:17.513" v="3637" actId="47"/>
        <pc:sldMkLst>
          <pc:docMk/>
          <pc:sldMk cId="498187565" sldId="884"/>
        </pc:sldMkLst>
      </pc:sldChg>
      <pc:sldChg chg="new del">
        <pc:chgData name="JohHyunChul" userId="a1f3561d-5cf2-4159-9fa8-a5f038663426" providerId="ADAL" clId="{AEEAEAA5-91F3-4FDD-84FB-3CBE2B99C551}" dt="2024-10-14T07:13:17.513" v="3637" actId="47"/>
        <pc:sldMkLst>
          <pc:docMk/>
          <pc:sldMk cId="2523126694" sldId="885"/>
        </pc:sldMkLst>
      </pc:sldChg>
      <pc:sldChg chg="new del">
        <pc:chgData name="JohHyunChul" userId="a1f3561d-5cf2-4159-9fa8-a5f038663426" providerId="ADAL" clId="{AEEAEAA5-91F3-4FDD-84FB-3CBE2B99C551}" dt="2024-10-14T07:13:17.513" v="3637" actId="47"/>
        <pc:sldMkLst>
          <pc:docMk/>
          <pc:sldMk cId="2159722139" sldId="886"/>
        </pc:sldMkLst>
      </pc:sldChg>
      <pc:sldChg chg="new del">
        <pc:chgData name="JohHyunChul" userId="a1f3561d-5cf2-4159-9fa8-a5f038663426" providerId="ADAL" clId="{AEEAEAA5-91F3-4FDD-84FB-3CBE2B99C551}" dt="2024-10-14T07:13:17.513" v="3637" actId="47"/>
        <pc:sldMkLst>
          <pc:docMk/>
          <pc:sldMk cId="1926145004" sldId="887"/>
        </pc:sldMkLst>
      </pc:sldChg>
      <pc:sldChg chg="new del">
        <pc:chgData name="JohHyunChul" userId="a1f3561d-5cf2-4159-9fa8-a5f038663426" providerId="ADAL" clId="{AEEAEAA5-91F3-4FDD-84FB-3CBE2B99C551}" dt="2024-10-14T07:13:17.513" v="3637" actId="47"/>
        <pc:sldMkLst>
          <pc:docMk/>
          <pc:sldMk cId="562890309" sldId="888"/>
        </pc:sldMkLst>
      </pc:sldChg>
      <pc:sldChg chg="new del">
        <pc:chgData name="JohHyunChul" userId="a1f3561d-5cf2-4159-9fa8-a5f038663426" providerId="ADAL" clId="{AEEAEAA5-91F3-4FDD-84FB-3CBE2B99C551}" dt="2024-10-14T07:13:17.513" v="3637" actId="47"/>
        <pc:sldMkLst>
          <pc:docMk/>
          <pc:sldMk cId="2804269313" sldId="889"/>
        </pc:sldMkLst>
      </pc:sldChg>
      <pc:sldChg chg="new del">
        <pc:chgData name="JohHyunChul" userId="a1f3561d-5cf2-4159-9fa8-a5f038663426" providerId="ADAL" clId="{AEEAEAA5-91F3-4FDD-84FB-3CBE2B99C551}" dt="2024-10-14T07:13:17.513" v="3637" actId="47"/>
        <pc:sldMkLst>
          <pc:docMk/>
          <pc:sldMk cId="2091899216" sldId="890"/>
        </pc:sldMkLst>
      </pc:sldChg>
      <pc:sldChg chg="new del">
        <pc:chgData name="JohHyunChul" userId="a1f3561d-5cf2-4159-9fa8-a5f038663426" providerId="ADAL" clId="{AEEAEAA5-91F3-4FDD-84FB-3CBE2B99C551}" dt="2024-10-14T07:13:17.513" v="3637" actId="47"/>
        <pc:sldMkLst>
          <pc:docMk/>
          <pc:sldMk cId="1633943227" sldId="891"/>
        </pc:sldMkLst>
      </pc:sldChg>
      <pc:sldChg chg="new del">
        <pc:chgData name="JohHyunChul" userId="a1f3561d-5cf2-4159-9fa8-a5f038663426" providerId="ADAL" clId="{AEEAEAA5-91F3-4FDD-84FB-3CBE2B99C551}" dt="2024-10-14T07:13:17.513" v="3637" actId="47"/>
        <pc:sldMkLst>
          <pc:docMk/>
          <pc:sldMk cId="1111245274" sldId="892"/>
        </pc:sldMkLst>
      </pc:sldChg>
      <pc:sldChg chg="new del">
        <pc:chgData name="JohHyunChul" userId="a1f3561d-5cf2-4159-9fa8-a5f038663426" providerId="ADAL" clId="{AEEAEAA5-91F3-4FDD-84FB-3CBE2B99C551}" dt="2024-10-14T07:13:17.513" v="3637" actId="47"/>
        <pc:sldMkLst>
          <pc:docMk/>
          <pc:sldMk cId="3045305624" sldId="893"/>
        </pc:sldMkLst>
      </pc:sldChg>
      <pc:sldChg chg="new del">
        <pc:chgData name="JohHyunChul" userId="a1f3561d-5cf2-4159-9fa8-a5f038663426" providerId="ADAL" clId="{AEEAEAA5-91F3-4FDD-84FB-3CBE2B99C551}" dt="2024-10-14T07:13:17.513" v="3637" actId="47"/>
        <pc:sldMkLst>
          <pc:docMk/>
          <pc:sldMk cId="2161968762" sldId="894"/>
        </pc:sldMkLst>
      </pc:sldChg>
      <pc:sldChg chg="new del">
        <pc:chgData name="JohHyunChul" userId="a1f3561d-5cf2-4159-9fa8-a5f038663426" providerId="ADAL" clId="{AEEAEAA5-91F3-4FDD-84FB-3CBE2B99C551}" dt="2024-10-14T07:13:17.513" v="3637" actId="47"/>
        <pc:sldMkLst>
          <pc:docMk/>
          <pc:sldMk cId="380099599" sldId="895"/>
        </pc:sldMkLst>
      </pc:sldChg>
      <pc:sldChg chg="new del">
        <pc:chgData name="JohHyunChul" userId="a1f3561d-5cf2-4159-9fa8-a5f038663426" providerId="ADAL" clId="{AEEAEAA5-91F3-4FDD-84FB-3CBE2B99C551}" dt="2024-10-14T07:13:17.513" v="3637" actId="47"/>
        <pc:sldMkLst>
          <pc:docMk/>
          <pc:sldMk cId="3880542879" sldId="896"/>
        </pc:sldMkLst>
      </pc:sldChg>
      <pc:sldChg chg="new del">
        <pc:chgData name="JohHyunChul" userId="a1f3561d-5cf2-4159-9fa8-a5f038663426" providerId="ADAL" clId="{AEEAEAA5-91F3-4FDD-84FB-3CBE2B99C551}" dt="2024-10-14T07:13:17.513" v="3637" actId="47"/>
        <pc:sldMkLst>
          <pc:docMk/>
          <pc:sldMk cId="2308377593" sldId="897"/>
        </pc:sldMkLst>
      </pc:sldChg>
      <pc:sldChg chg="new del">
        <pc:chgData name="JohHyunChul" userId="a1f3561d-5cf2-4159-9fa8-a5f038663426" providerId="ADAL" clId="{AEEAEAA5-91F3-4FDD-84FB-3CBE2B99C551}" dt="2024-10-14T07:13:17.513" v="3637" actId="47"/>
        <pc:sldMkLst>
          <pc:docMk/>
          <pc:sldMk cId="1179927913" sldId="898"/>
        </pc:sldMkLst>
      </pc:sldChg>
      <pc:sldChg chg="new del">
        <pc:chgData name="JohHyunChul" userId="a1f3561d-5cf2-4159-9fa8-a5f038663426" providerId="ADAL" clId="{AEEAEAA5-91F3-4FDD-84FB-3CBE2B99C551}" dt="2024-10-14T07:13:17.513" v="3637" actId="47"/>
        <pc:sldMkLst>
          <pc:docMk/>
          <pc:sldMk cId="1231871708" sldId="899"/>
        </pc:sldMkLst>
      </pc:sldChg>
      <pc:sldChg chg="new del">
        <pc:chgData name="JohHyunChul" userId="a1f3561d-5cf2-4159-9fa8-a5f038663426" providerId="ADAL" clId="{AEEAEAA5-91F3-4FDD-84FB-3CBE2B99C551}" dt="2024-10-14T07:13:17.513" v="3637" actId="47"/>
        <pc:sldMkLst>
          <pc:docMk/>
          <pc:sldMk cId="3781574812" sldId="900"/>
        </pc:sldMkLst>
      </pc:sldChg>
      <pc:sldChg chg="new del">
        <pc:chgData name="JohHyunChul" userId="a1f3561d-5cf2-4159-9fa8-a5f038663426" providerId="ADAL" clId="{AEEAEAA5-91F3-4FDD-84FB-3CBE2B99C551}" dt="2024-10-14T07:13:17.513" v="3637" actId="47"/>
        <pc:sldMkLst>
          <pc:docMk/>
          <pc:sldMk cId="3730145323" sldId="901"/>
        </pc:sldMkLst>
      </pc:sldChg>
      <pc:sldChg chg="new del">
        <pc:chgData name="JohHyunChul" userId="a1f3561d-5cf2-4159-9fa8-a5f038663426" providerId="ADAL" clId="{AEEAEAA5-91F3-4FDD-84FB-3CBE2B99C551}" dt="2024-10-14T07:13:17.513" v="3637" actId="47"/>
        <pc:sldMkLst>
          <pc:docMk/>
          <pc:sldMk cId="2311168350" sldId="902"/>
        </pc:sldMkLst>
      </pc:sldChg>
      <pc:sldChg chg="new del">
        <pc:chgData name="JohHyunChul" userId="a1f3561d-5cf2-4159-9fa8-a5f038663426" providerId="ADAL" clId="{AEEAEAA5-91F3-4FDD-84FB-3CBE2B99C551}" dt="2024-10-14T07:13:17.513" v="3637" actId="47"/>
        <pc:sldMkLst>
          <pc:docMk/>
          <pc:sldMk cId="600686740" sldId="903"/>
        </pc:sldMkLst>
      </pc:sldChg>
      <pc:sldChg chg="new del">
        <pc:chgData name="JohHyunChul" userId="a1f3561d-5cf2-4159-9fa8-a5f038663426" providerId="ADAL" clId="{AEEAEAA5-91F3-4FDD-84FB-3CBE2B99C551}" dt="2024-10-14T07:13:17.513" v="3637" actId="47"/>
        <pc:sldMkLst>
          <pc:docMk/>
          <pc:sldMk cId="2658847946" sldId="904"/>
        </pc:sldMkLst>
      </pc:sldChg>
      <pc:sldChg chg="new del">
        <pc:chgData name="JohHyunChul" userId="a1f3561d-5cf2-4159-9fa8-a5f038663426" providerId="ADAL" clId="{AEEAEAA5-91F3-4FDD-84FB-3CBE2B99C551}" dt="2024-10-14T07:13:17.513" v="3637" actId="47"/>
        <pc:sldMkLst>
          <pc:docMk/>
          <pc:sldMk cId="742107173" sldId="905"/>
        </pc:sldMkLst>
      </pc:sldChg>
      <pc:sldChg chg="new del">
        <pc:chgData name="JohHyunChul" userId="a1f3561d-5cf2-4159-9fa8-a5f038663426" providerId="ADAL" clId="{AEEAEAA5-91F3-4FDD-84FB-3CBE2B99C551}" dt="2024-10-14T07:13:17.513" v="3637" actId="47"/>
        <pc:sldMkLst>
          <pc:docMk/>
          <pc:sldMk cId="1169044356" sldId="906"/>
        </pc:sldMkLst>
      </pc:sldChg>
      <pc:sldChg chg="new del">
        <pc:chgData name="JohHyunChul" userId="a1f3561d-5cf2-4159-9fa8-a5f038663426" providerId="ADAL" clId="{AEEAEAA5-91F3-4FDD-84FB-3CBE2B99C551}" dt="2024-10-14T07:13:17.513" v="3637" actId="47"/>
        <pc:sldMkLst>
          <pc:docMk/>
          <pc:sldMk cId="3896548685" sldId="907"/>
        </pc:sldMkLst>
      </pc:sldChg>
      <pc:sldChg chg="new del">
        <pc:chgData name="JohHyunChul" userId="a1f3561d-5cf2-4159-9fa8-a5f038663426" providerId="ADAL" clId="{AEEAEAA5-91F3-4FDD-84FB-3CBE2B99C551}" dt="2024-10-14T07:13:17.513" v="3637" actId="47"/>
        <pc:sldMkLst>
          <pc:docMk/>
          <pc:sldMk cId="1807633562" sldId="908"/>
        </pc:sldMkLst>
      </pc:sldChg>
      <pc:sldChg chg="new del">
        <pc:chgData name="JohHyunChul" userId="a1f3561d-5cf2-4159-9fa8-a5f038663426" providerId="ADAL" clId="{AEEAEAA5-91F3-4FDD-84FB-3CBE2B99C551}" dt="2024-10-14T07:13:17.513" v="3637" actId="47"/>
        <pc:sldMkLst>
          <pc:docMk/>
          <pc:sldMk cId="720234668" sldId="909"/>
        </pc:sldMkLst>
      </pc:sldChg>
      <pc:sldChg chg="new del">
        <pc:chgData name="JohHyunChul" userId="a1f3561d-5cf2-4159-9fa8-a5f038663426" providerId="ADAL" clId="{AEEAEAA5-91F3-4FDD-84FB-3CBE2B99C551}" dt="2024-10-14T07:13:17.513" v="3637" actId="47"/>
        <pc:sldMkLst>
          <pc:docMk/>
          <pc:sldMk cId="3888184931" sldId="910"/>
        </pc:sldMkLst>
      </pc:sldChg>
      <pc:sldChg chg="new del">
        <pc:chgData name="JohHyunChul" userId="a1f3561d-5cf2-4159-9fa8-a5f038663426" providerId="ADAL" clId="{AEEAEAA5-91F3-4FDD-84FB-3CBE2B99C551}" dt="2024-10-14T07:13:17.513" v="3637" actId="47"/>
        <pc:sldMkLst>
          <pc:docMk/>
          <pc:sldMk cId="1716259437" sldId="911"/>
        </pc:sldMkLst>
      </pc:sldChg>
      <pc:sldChg chg="new del">
        <pc:chgData name="JohHyunChul" userId="a1f3561d-5cf2-4159-9fa8-a5f038663426" providerId="ADAL" clId="{AEEAEAA5-91F3-4FDD-84FB-3CBE2B99C551}" dt="2024-10-14T07:13:17.513" v="3637" actId="47"/>
        <pc:sldMkLst>
          <pc:docMk/>
          <pc:sldMk cId="3401089723" sldId="912"/>
        </pc:sldMkLst>
      </pc:sldChg>
      <pc:sldChg chg="new del">
        <pc:chgData name="JohHyunChul" userId="a1f3561d-5cf2-4159-9fa8-a5f038663426" providerId="ADAL" clId="{AEEAEAA5-91F3-4FDD-84FB-3CBE2B99C551}" dt="2024-10-14T07:13:17.513" v="3637" actId="47"/>
        <pc:sldMkLst>
          <pc:docMk/>
          <pc:sldMk cId="3003732340" sldId="913"/>
        </pc:sldMkLst>
      </pc:sldChg>
      <pc:sldChg chg="new del">
        <pc:chgData name="JohHyunChul" userId="a1f3561d-5cf2-4159-9fa8-a5f038663426" providerId="ADAL" clId="{AEEAEAA5-91F3-4FDD-84FB-3CBE2B99C551}" dt="2024-10-14T07:13:17.513" v="3637" actId="47"/>
        <pc:sldMkLst>
          <pc:docMk/>
          <pc:sldMk cId="2413181368" sldId="914"/>
        </pc:sldMkLst>
      </pc:sldChg>
      <pc:sldChg chg="new del">
        <pc:chgData name="JohHyunChul" userId="a1f3561d-5cf2-4159-9fa8-a5f038663426" providerId="ADAL" clId="{AEEAEAA5-91F3-4FDD-84FB-3CBE2B99C551}" dt="2024-10-14T07:13:17.513" v="3637" actId="47"/>
        <pc:sldMkLst>
          <pc:docMk/>
          <pc:sldMk cId="328748824" sldId="915"/>
        </pc:sldMkLst>
      </pc:sldChg>
      <pc:sldChg chg="new del">
        <pc:chgData name="JohHyunChul" userId="a1f3561d-5cf2-4159-9fa8-a5f038663426" providerId="ADAL" clId="{AEEAEAA5-91F3-4FDD-84FB-3CBE2B99C551}" dt="2024-10-14T07:13:17.513" v="3637" actId="47"/>
        <pc:sldMkLst>
          <pc:docMk/>
          <pc:sldMk cId="2945744858" sldId="916"/>
        </pc:sldMkLst>
      </pc:sldChg>
      <pc:sldChg chg="new del">
        <pc:chgData name="JohHyunChul" userId="a1f3561d-5cf2-4159-9fa8-a5f038663426" providerId="ADAL" clId="{AEEAEAA5-91F3-4FDD-84FB-3CBE2B99C551}" dt="2024-10-14T07:13:17.513" v="3637" actId="47"/>
        <pc:sldMkLst>
          <pc:docMk/>
          <pc:sldMk cId="1549908714" sldId="917"/>
        </pc:sldMkLst>
      </pc:sldChg>
      <pc:sldChg chg="new del">
        <pc:chgData name="JohHyunChul" userId="a1f3561d-5cf2-4159-9fa8-a5f038663426" providerId="ADAL" clId="{AEEAEAA5-91F3-4FDD-84FB-3CBE2B99C551}" dt="2024-10-14T07:13:17.513" v="3637" actId="47"/>
        <pc:sldMkLst>
          <pc:docMk/>
          <pc:sldMk cId="3395513378" sldId="918"/>
        </pc:sldMkLst>
      </pc:sldChg>
      <pc:sldChg chg="new del">
        <pc:chgData name="JohHyunChul" userId="a1f3561d-5cf2-4159-9fa8-a5f038663426" providerId="ADAL" clId="{AEEAEAA5-91F3-4FDD-84FB-3CBE2B99C551}" dt="2024-10-14T07:13:17.513" v="3637" actId="47"/>
        <pc:sldMkLst>
          <pc:docMk/>
          <pc:sldMk cId="969137256" sldId="919"/>
        </pc:sldMkLst>
      </pc:sldChg>
      <pc:sldChg chg="new del">
        <pc:chgData name="JohHyunChul" userId="a1f3561d-5cf2-4159-9fa8-a5f038663426" providerId="ADAL" clId="{AEEAEAA5-91F3-4FDD-84FB-3CBE2B99C551}" dt="2024-10-14T07:13:17.513" v="3637" actId="47"/>
        <pc:sldMkLst>
          <pc:docMk/>
          <pc:sldMk cId="3283483838" sldId="920"/>
        </pc:sldMkLst>
      </pc:sldChg>
      <pc:sldChg chg="new del">
        <pc:chgData name="JohHyunChul" userId="a1f3561d-5cf2-4159-9fa8-a5f038663426" providerId="ADAL" clId="{AEEAEAA5-91F3-4FDD-84FB-3CBE2B99C551}" dt="2024-10-14T07:13:17.513" v="3637" actId="47"/>
        <pc:sldMkLst>
          <pc:docMk/>
          <pc:sldMk cId="2642950643" sldId="921"/>
        </pc:sldMkLst>
      </pc:sldChg>
      <pc:sldChg chg="new del">
        <pc:chgData name="JohHyunChul" userId="a1f3561d-5cf2-4159-9fa8-a5f038663426" providerId="ADAL" clId="{AEEAEAA5-91F3-4FDD-84FB-3CBE2B99C551}" dt="2024-10-14T07:13:17.513" v="3637" actId="47"/>
        <pc:sldMkLst>
          <pc:docMk/>
          <pc:sldMk cId="2688372150" sldId="922"/>
        </pc:sldMkLst>
      </pc:sldChg>
      <pc:sldChg chg="new del">
        <pc:chgData name="JohHyunChul" userId="a1f3561d-5cf2-4159-9fa8-a5f038663426" providerId="ADAL" clId="{AEEAEAA5-91F3-4FDD-84FB-3CBE2B99C551}" dt="2024-10-14T07:13:17.513" v="3637" actId="47"/>
        <pc:sldMkLst>
          <pc:docMk/>
          <pc:sldMk cId="2597862421" sldId="923"/>
        </pc:sldMkLst>
      </pc:sldChg>
      <pc:sldChg chg="new del">
        <pc:chgData name="JohHyunChul" userId="a1f3561d-5cf2-4159-9fa8-a5f038663426" providerId="ADAL" clId="{AEEAEAA5-91F3-4FDD-84FB-3CBE2B99C551}" dt="2024-10-14T07:13:17.513" v="3637" actId="47"/>
        <pc:sldMkLst>
          <pc:docMk/>
          <pc:sldMk cId="2632042640" sldId="924"/>
        </pc:sldMkLst>
      </pc:sldChg>
      <pc:sldChg chg="new del">
        <pc:chgData name="JohHyunChul" userId="a1f3561d-5cf2-4159-9fa8-a5f038663426" providerId="ADAL" clId="{AEEAEAA5-91F3-4FDD-84FB-3CBE2B99C551}" dt="2024-10-14T07:13:17.513" v="3637" actId="47"/>
        <pc:sldMkLst>
          <pc:docMk/>
          <pc:sldMk cId="3381818979" sldId="925"/>
        </pc:sldMkLst>
      </pc:sldChg>
      <pc:sldChg chg="new del">
        <pc:chgData name="JohHyunChul" userId="a1f3561d-5cf2-4159-9fa8-a5f038663426" providerId="ADAL" clId="{AEEAEAA5-91F3-4FDD-84FB-3CBE2B99C551}" dt="2024-10-14T07:13:17.513" v="3637" actId="47"/>
        <pc:sldMkLst>
          <pc:docMk/>
          <pc:sldMk cId="1159742443" sldId="926"/>
        </pc:sldMkLst>
      </pc:sldChg>
      <pc:sldChg chg="new del">
        <pc:chgData name="JohHyunChul" userId="a1f3561d-5cf2-4159-9fa8-a5f038663426" providerId="ADAL" clId="{AEEAEAA5-91F3-4FDD-84FB-3CBE2B99C551}" dt="2024-10-14T07:13:17.513" v="3637" actId="47"/>
        <pc:sldMkLst>
          <pc:docMk/>
          <pc:sldMk cId="302397883" sldId="927"/>
        </pc:sldMkLst>
      </pc:sldChg>
      <pc:sldChg chg="new del">
        <pc:chgData name="JohHyunChul" userId="a1f3561d-5cf2-4159-9fa8-a5f038663426" providerId="ADAL" clId="{AEEAEAA5-91F3-4FDD-84FB-3CBE2B99C551}" dt="2024-10-14T07:13:17.513" v="3637" actId="47"/>
        <pc:sldMkLst>
          <pc:docMk/>
          <pc:sldMk cId="3614405013" sldId="928"/>
        </pc:sldMkLst>
      </pc:sldChg>
      <pc:sldChg chg="new del">
        <pc:chgData name="JohHyunChul" userId="a1f3561d-5cf2-4159-9fa8-a5f038663426" providerId="ADAL" clId="{AEEAEAA5-91F3-4FDD-84FB-3CBE2B99C551}" dt="2024-10-14T07:13:17.513" v="3637" actId="47"/>
        <pc:sldMkLst>
          <pc:docMk/>
          <pc:sldMk cId="1031955516" sldId="929"/>
        </pc:sldMkLst>
      </pc:sldChg>
      <pc:sldChg chg="new del">
        <pc:chgData name="JohHyunChul" userId="a1f3561d-5cf2-4159-9fa8-a5f038663426" providerId="ADAL" clId="{AEEAEAA5-91F3-4FDD-84FB-3CBE2B99C551}" dt="2024-10-14T07:13:17.513" v="3637" actId="47"/>
        <pc:sldMkLst>
          <pc:docMk/>
          <pc:sldMk cId="1037798211" sldId="930"/>
        </pc:sldMkLst>
      </pc:sldChg>
      <pc:sldChg chg="new del">
        <pc:chgData name="JohHyunChul" userId="a1f3561d-5cf2-4159-9fa8-a5f038663426" providerId="ADAL" clId="{AEEAEAA5-91F3-4FDD-84FB-3CBE2B99C551}" dt="2024-10-14T07:13:17.513" v="3637" actId="47"/>
        <pc:sldMkLst>
          <pc:docMk/>
          <pc:sldMk cId="483689217" sldId="931"/>
        </pc:sldMkLst>
      </pc:sldChg>
      <pc:sldChg chg="new del">
        <pc:chgData name="JohHyunChul" userId="a1f3561d-5cf2-4159-9fa8-a5f038663426" providerId="ADAL" clId="{AEEAEAA5-91F3-4FDD-84FB-3CBE2B99C551}" dt="2024-10-14T07:13:17.513" v="3637" actId="47"/>
        <pc:sldMkLst>
          <pc:docMk/>
          <pc:sldMk cId="132315664" sldId="932"/>
        </pc:sldMkLst>
      </pc:sldChg>
      <pc:sldChg chg="new del">
        <pc:chgData name="JohHyunChul" userId="a1f3561d-5cf2-4159-9fa8-a5f038663426" providerId="ADAL" clId="{AEEAEAA5-91F3-4FDD-84FB-3CBE2B99C551}" dt="2024-10-14T07:13:17.513" v="3637" actId="47"/>
        <pc:sldMkLst>
          <pc:docMk/>
          <pc:sldMk cId="903884866" sldId="933"/>
        </pc:sldMkLst>
      </pc:sldChg>
      <pc:sldChg chg="new del">
        <pc:chgData name="JohHyunChul" userId="a1f3561d-5cf2-4159-9fa8-a5f038663426" providerId="ADAL" clId="{AEEAEAA5-91F3-4FDD-84FB-3CBE2B99C551}" dt="2024-10-14T07:13:17.513" v="3637" actId="47"/>
        <pc:sldMkLst>
          <pc:docMk/>
          <pc:sldMk cId="1005430913" sldId="934"/>
        </pc:sldMkLst>
      </pc:sldChg>
      <pc:sldChg chg="new del">
        <pc:chgData name="JohHyunChul" userId="a1f3561d-5cf2-4159-9fa8-a5f038663426" providerId="ADAL" clId="{AEEAEAA5-91F3-4FDD-84FB-3CBE2B99C551}" dt="2024-10-14T07:13:17.513" v="3637" actId="47"/>
        <pc:sldMkLst>
          <pc:docMk/>
          <pc:sldMk cId="3112505119" sldId="935"/>
        </pc:sldMkLst>
      </pc:sldChg>
      <pc:sldChg chg="new del">
        <pc:chgData name="JohHyunChul" userId="a1f3561d-5cf2-4159-9fa8-a5f038663426" providerId="ADAL" clId="{AEEAEAA5-91F3-4FDD-84FB-3CBE2B99C551}" dt="2024-10-14T07:13:17.513" v="3637" actId="47"/>
        <pc:sldMkLst>
          <pc:docMk/>
          <pc:sldMk cId="1456372626" sldId="936"/>
        </pc:sldMkLst>
      </pc:sldChg>
      <pc:sldChg chg="new del">
        <pc:chgData name="JohHyunChul" userId="a1f3561d-5cf2-4159-9fa8-a5f038663426" providerId="ADAL" clId="{AEEAEAA5-91F3-4FDD-84FB-3CBE2B99C551}" dt="2024-10-14T07:13:17.513" v="3637" actId="47"/>
        <pc:sldMkLst>
          <pc:docMk/>
          <pc:sldMk cId="900529418" sldId="937"/>
        </pc:sldMkLst>
      </pc:sldChg>
      <pc:sldChg chg="new del">
        <pc:chgData name="JohHyunChul" userId="a1f3561d-5cf2-4159-9fa8-a5f038663426" providerId="ADAL" clId="{AEEAEAA5-91F3-4FDD-84FB-3CBE2B99C551}" dt="2024-10-14T07:13:17.513" v="3637" actId="47"/>
        <pc:sldMkLst>
          <pc:docMk/>
          <pc:sldMk cId="2885850804" sldId="938"/>
        </pc:sldMkLst>
      </pc:sldChg>
      <pc:sldChg chg="new del">
        <pc:chgData name="JohHyunChul" userId="a1f3561d-5cf2-4159-9fa8-a5f038663426" providerId="ADAL" clId="{AEEAEAA5-91F3-4FDD-84FB-3CBE2B99C551}" dt="2024-10-14T07:13:17.513" v="3637" actId="47"/>
        <pc:sldMkLst>
          <pc:docMk/>
          <pc:sldMk cId="3437504299" sldId="939"/>
        </pc:sldMkLst>
      </pc:sldChg>
      <pc:sldChg chg="new del">
        <pc:chgData name="JohHyunChul" userId="a1f3561d-5cf2-4159-9fa8-a5f038663426" providerId="ADAL" clId="{AEEAEAA5-91F3-4FDD-84FB-3CBE2B99C551}" dt="2024-10-14T07:13:17.513" v="3637" actId="47"/>
        <pc:sldMkLst>
          <pc:docMk/>
          <pc:sldMk cId="527891241" sldId="940"/>
        </pc:sldMkLst>
      </pc:sldChg>
      <pc:sldChg chg="new del">
        <pc:chgData name="JohHyunChul" userId="a1f3561d-5cf2-4159-9fa8-a5f038663426" providerId="ADAL" clId="{AEEAEAA5-91F3-4FDD-84FB-3CBE2B99C551}" dt="2024-10-14T07:13:17.513" v="3637" actId="47"/>
        <pc:sldMkLst>
          <pc:docMk/>
          <pc:sldMk cId="3580698404" sldId="941"/>
        </pc:sldMkLst>
      </pc:sldChg>
      <pc:sldChg chg="new del">
        <pc:chgData name="JohHyunChul" userId="a1f3561d-5cf2-4159-9fa8-a5f038663426" providerId="ADAL" clId="{AEEAEAA5-91F3-4FDD-84FB-3CBE2B99C551}" dt="2024-10-14T07:13:17.513" v="3637" actId="47"/>
        <pc:sldMkLst>
          <pc:docMk/>
          <pc:sldMk cId="318492851" sldId="942"/>
        </pc:sldMkLst>
      </pc:sldChg>
      <pc:sldChg chg="new del">
        <pc:chgData name="JohHyunChul" userId="a1f3561d-5cf2-4159-9fa8-a5f038663426" providerId="ADAL" clId="{AEEAEAA5-91F3-4FDD-84FB-3CBE2B99C551}" dt="2024-10-14T07:13:17.513" v="3637" actId="47"/>
        <pc:sldMkLst>
          <pc:docMk/>
          <pc:sldMk cId="925818271" sldId="943"/>
        </pc:sldMkLst>
      </pc:sldChg>
      <pc:sldChg chg="new del">
        <pc:chgData name="JohHyunChul" userId="a1f3561d-5cf2-4159-9fa8-a5f038663426" providerId="ADAL" clId="{AEEAEAA5-91F3-4FDD-84FB-3CBE2B99C551}" dt="2024-10-14T07:13:17.513" v="3637" actId="47"/>
        <pc:sldMkLst>
          <pc:docMk/>
          <pc:sldMk cId="713096071" sldId="944"/>
        </pc:sldMkLst>
      </pc:sldChg>
      <pc:sldChg chg="new del">
        <pc:chgData name="JohHyunChul" userId="a1f3561d-5cf2-4159-9fa8-a5f038663426" providerId="ADAL" clId="{AEEAEAA5-91F3-4FDD-84FB-3CBE2B99C551}" dt="2024-10-14T07:13:17.513" v="3637" actId="47"/>
        <pc:sldMkLst>
          <pc:docMk/>
          <pc:sldMk cId="1304662671" sldId="945"/>
        </pc:sldMkLst>
      </pc:sldChg>
      <pc:sldChg chg="new del">
        <pc:chgData name="JohHyunChul" userId="a1f3561d-5cf2-4159-9fa8-a5f038663426" providerId="ADAL" clId="{AEEAEAA5-91F3-4FDD-84FB-3CBE2B99C551}" dt="2024-10-14T07:13:17.513" v="3637" actId="47"/>
        <pc:sldMkLst>
          <pc:docMk/>
          <pc:sldMk cId="3378081103" sldId="946"/>
        </pc:sldMkLst>
      </pc:sldChg>
      <pc:sldChg chg="new del">
        <pc:chgData name="JohHyunChul" userId="a1f3561d-5cf2-4159-9fa8-a5f038663426" providerId="ADAL" clId="{AEEAEAA5-91F3-4FDD-84FB-3CBE2B99C551}" dt="2024-10-14T07:13:17.513" v="3637" actId="47"/>
        <pc:sldMkLst>
          <pc:docMk/>
          <pc:sldMk cId="256638078" sldId="947"/>
        </pc:sldMkLst>
      </pc:sldChg>
      <pc:sldChg chg="new del">
        <pc:chgData name="JohHyunChul" userId="a1f3561d-5cf2-4159-9fa8-a5f038663426" providerId="ADAL" clId="{AEEAEAA5-91F3-4FDD-84FB-3CBE2B99C551}" dt="2024-10-14T07:13:17.513" v="3637" actId="47"/>
        <pc:sldMkLst>
          <pc:docMk/>
          <pc:sldMk cId="765266723" sldId="948"/>
        </pc:sldMkLst>
      </pc:sldChg>
      <pc:sldChg chg="new del">
        <pc:chgData name="JohHyunChul" userId="a1f3561d-5cf2-4159-9fa8-a5f038663426" providerId="ADAL" clId="{AEEAEAA5-91F3-4FDD-84FB-3CBE2B99C551}" dt="2024-10-14T07:13:17.513" v="3637" actId="47"/>
        <pc:sldMkLst>
          <pc:docMk/>
          <pc:sldMk cId="1756936695" sldId="949"/>
        </pc:sldMkLst>
      </pc:sldChg>
      <pc:sldChg chg="new del">
        <pc:chgData name="JohHyunChul" userId="a1f3561d-5cf2-4159-9fa8-a5f038663426" providerId="ADAL" clId="{AEEAEAA5-91F3-4FDD-84FB-3CBE2B99C551}" dt="2024-10-14T07:13:17.513" v="3637" actId="47"/>
        <pc:sldMkLst>
          <pc:docMk/>
          <pc:sldMk cId="3636408188" sldId="950"/>
        </pc:sldMkLst>
      </pc:sldChg>
      <pc:sldChg chg="new del">
        <pc:chgData name="JohHyunChul" userId="a1f3561d-5cf2-4159-9fa8-a5f038663426" providerId="ADAL" clId="{AEEAEAA5-91F3-4FDD-84FB-3CBE2B99C551}" dt="2024-10-14T07:13:17.513" v="3637" actId="47"/>
        <pc:sldMkLst>
          <pc:docMk/>
          <pc:sldMk cId="293397397" sldId="951"/>
        </pc:sldMkLst>
      </pc:sldChg>
      <pc:sldChg chg="new del">
        <pc:chgData name="JohHyunChul" userId="a1f3561d-5cf2-4159-9fa8-a5f038663426" providerId="ADAL" clId="{AEEAEAA5-91F3-4FDD-84FB-3CBE2B99C551}" dt="2024-10-14T07:13:17.513" v="3637" actId="47"/>
        <pc:sldMkLst>
          <pc:docMk/>
          <pc:sldMk cId="1512240939" sldId="952"/>
        </pc:sldMkLst>
      </pc:sldChg>
      <pc:sldChg chg="new del">
        <pc:chgData name="JohHyunChul" userId="a1f3561d-5cf2-4159-9fa8-a5f038663426" providerId="ADAL" clId="{AEEAEAA5-91F3-4FDD-84FB-3CBE2B99C551}" dt="2024-10-14T07:13:17.513" v="3637" actId="47"/>
        <pc:sldMkLst>
          <pc:docMk/>
          <pc:sldMk cId="3756259253" sldId="953"/>
        </pc:sldMkLst>
      </pc:sldChg>
      <pc:sldChg chg="new del">
        <pc:chgData name="JohHyunChul" userId="a1f3561d-5cf2-4159-9fa8-a5f038663426" providerId="ADAL" clId="{AEEAEAA5-91F3-4FDD-84FB-3CBE2B99C551}" dt="2024-10-14T07:13:17.513" v="3637" actId="47"/>
        <pc:sldMkLst>
          <pc:docMk/>
          <pc:sldMk cId="2009824130" sldId="954"/>
        </pc:sldMkLst>
      </pc:sldChg>
      <pc:sldChg chg="new del">
        <pc:chgData name="JohHyunChul" userId="a1f3561d-5cf2-4159-9fa8-a5f038663426" providerId="ADAL" clId="{AEEAEAA5-91F3-4FDD-84FB-3CBE2B99C551}" dt="2024-10-14T07:13:17.513" v="3637" actId="47"/>
        <pc:sldMkLst>
          <pc:docMk/>
          <pc:sldMk cId="3089159000" sldId="955"/>
        </pc:sldMkLst>
      </pc:sldChg>
      <pc:sldChg chg="new del">
        <pc:chgData name="JohHyunChul" userId="a1f3561d-5cf2-4159-9fa8-a5f038663426" providerId="ADAL" clId="{AEEAEAA5-91F3-4FDD-84FB-3CBE2B99C551}" dt="2024-10-14T07:13:17.513" v="3637" actId="47"/>
        <pc:sldMkLst>
          <pc:docMk/>
          <pc:sldMk cId="3511812459" sldId="956"/>
        </pc:sldMkLst>
      </pc:sldChg>
      <pc:sldChg chg="new del">
        <pc:chgData name="JohHyunChul" userId="a1f3561d-5cf2-4159-9fa8-a5f038663426" providerId="ADAL" clId="{AEEAEAA5-91F3-4FDD-84FB-3CBE2B99C551}" dt="2024-10-14T07:13:17.513" v="3637" actId="47"/>
        <pc:sldMkLst>
          <pc:docMk/>
          <pc:sldMk cId="4019367229" sldId="957"/>
        </pc:sldMkLst>
      </pc:sldChg>
      <pc:sldChg chg="new del">
        <pc:chgData name="JohHyunChul" userId="a1f3561d-5cf2-4159-9fa8-a5f038663426" providerId="ADAL" clId="{AEEAEAA5-91F3-4FDD-84FB-3CBE2B99C551}" dt="2024-10-14T07:13:17.513" v="3637" actId="47"/>
        <pc:sldMkLst>
          <pc:docMk/>
          <pc:sldMk cId="3473765990" sldId="958"/>
        </pc:sldMkLst>
      </pc:sldChg>
      <pc:sldChg chg="new del">
        <pc:chgData name="JohHyunChul" userId="a1f3561d-5cf2-4159-9fa8-a5f038663426" providerId="ADAL" clId="{AEEAEAA5-91F3-4FDD-84FB-3CBE2B99C551}" dt="2024-10-14T07:13:17.513" v="3637" actId="47"/>
        <pc:sldMkLst>
          <pc:docMk/>
          <pc:sldMk cId="807864732" sldId="959"/>
        </pc:sldMkLst>
      </pc:sldChg>
      <pc:sldChg chg="new del">
        <pc:chgData name="JohHyunChul" userId="a1f3561d-5cf2-4159-9fa8-a5f038663426" providerId="ADAL" clId="{AEEAEAA5-91F3-4FDD-84FB-3CBE2B99C551}" dt="2024-10-14T07:13:17.513" v="3637" actId="47"/>
        <pc:sldMkLst>
          <pc:docMk/>
          <pc:sldMk cId="3955770810" sldId="960"/>
        </pc:sldMkLst>
      </pc:sldChg>
      <pc:sldChg chg="new del">
        <pc:chgData name="JohHyunChul" userId="a1f3561d-5cf2-4159-9fa8-a5f038663426" providerId="ADAL" clId="{AEEAEAA5-91F3-4FDD-84FB-3CBE2B99C551}" dt="2024-10-14T07:13:17.513" v="3637" actId="47"/>
        <pc:sldMkLst>
          <pc:docMk/>
          <pc:sldMk cId="2172673108" sldId="961"/>
        </pc:sldMkLst>
      </pc:sldChg>
      <pc:sldChg chg="new del">
        <pc:chgData name="JohHyunChul" userId="a1f3561d-5cf2-4159-9fa8-a5f038663426" providerId="ADAL" clId="{AEEAEAA5-91F3-4FDD-84FB-3CBE2B99C551}" dt="2024-10-14T07:13:17.513" v="3637" actId="47"/>
        <pc:sldMkLst>
          <pc:docMk/>
          <pc:sldMk cId="4181804369" sldId="962"/>
        </pc:sldMkLst>
      </pc:sldChg>
      <pc:sldChg chg="new del">
        <pc:chgData name="JohHyunChul" userId="a1f3561d-5cf2-4159-9fa8-a5f038663426" providerId="ADAL" clId="{AEEAEAA5-91F3-4FDD-84FB-3CBE2B99C551}" dt="2024-10-14T07:13:17.513" v="3637" actId="47"/>
        <pc:sldMkLst>
          <pc:docMk/>
          <pc:sldMk cId="824683445" sldId="963"/>
        </pc:sldMkLst>
      </pc:sldChg>
      <pc:sldChg chg="new del">
        <pc:chgData name="JohHyunChul" userId="a1f3561d-5cf2-4159-9fa8-a5f038663426" providerId="ADAL" clId="{AEEAEAA5-91F3-4FDD-84FB-3CBE2B99C551}" dt="2024-10-14T07:13:17.513" v="3637" actId="47"/>
        <pc:sldMkLst>
          <pc:docMk/>
          <pc:sldMk cId="2865590686" sldId="964"/>
        </pc:sldMkLst>
      </pc:sldChg>
      <pc:sldChg chg="new del">
        <pc:chgData name="JohHyunChul" userId="a1f3561d-5cf2-4159-9fa8-a5f038663426" providerId="ADAL" clId="{AEEAEAA5-91F3-4FDD-84FB-3CBE2B99C551}" dt="2024-10-14T07:13:17.513" v="3637" actId="47"/>
        <pc:sldMkLst>
          <pc:docMk/>
          <pc:sldMk cId="254853210" sldId="965"/>
        </pc:sldMkLst>
      </pc:sldChg>
      <pc:sldChg chg="new del">
        <pc:chgData name="JohHyunChul" userId="a1f3561d-5cf2-4159-9fa8-a5f038663426" providerId="ADAL" clId="{AEEAEAA5-91F3-4FDD-84FB-3CBE2B99C551}" dt="2024-10-14T07:13:17.513" v="3637" actId="47"/>
        <pc:sldMkLst>
          <pc:docMk/>
          <pc:sldMk cId="4118480751" sldId="966"/>
        </pc:sldMkLst>
      </pc:sldChg>
      <pc:sldChg chg="new del">
        <pc:chgData name="JohHyunChul" userId="a1f3561d-5cf2-4159-9fa8-a5f038663426" providerId="ADAL" clId="{AEEAEAA5-91F3-4FDD-84FB-3CBE2B99C551}" dt="2024-10-14T07:13:17.513" v="3637" actId="47"/>
        <pc:sldMkLst>
          <pc:docMk/>
          <pc:sldMk cId="1851939133" sldId="967"/>
        </pc:sldMkLst>
      </pc:sldChg>
      <pc:sldChg chg="new del">
        <pc:chgData name="JohHyunChul" userId="a1f3561d-5cf2-4159-9fa8-a5f038663426" providerId="ADAL" clId="{AEEAEAA5-91F3-4FDD-84FB-3CBE2B99C551}" dt="2024-10-14T07:13:17.513" v="3637" actId="47"/>
        <pc:sldMkLst>
          <pc:docMk/>
          <pc:sldMk cId="437334549" sldId="968"/>
        </pc:sldMkLst>
      </pc:sldChg>
      <pc:sldChg chg="new del">
        <pc:chgData name="JohHyunChul" userId="a1f3561d-5cf2-4159-9fa8-a5f038663426" providerId="ADAL" clId="{AEEAEAA5-91F3-4FDD-84FB-3CBE2B99C551}" dt="2024-10-14T07:13:17.513" v="3637" actId="47"/>
        <pc:sldMkLst>
          <pc:docMk/>
          <pc:sldMk cId="3006256813" sldId="969"/>
        </pc:sldMkLst>
      </pc:sldChg>
      <pc:sldChg chg="new del">
        <pc:chgData name="JohHyunChul" userId="a1f3561d-5cf2-4159-9fa8-a5f038663426" providerId="ADAL" clId="{AEEAEAA5-91F3-4FDD-84FB-3CBE2B99C551}" dt="2024-10-14T07:13:17.513" v="3637" actId="47"/>
        <pc:sldMkLst>
          <pc:docMk/>
          <pc:sldMk cId="774608940" sldId="970"/>
        </pc:sldMkLst>
      </pc:sldChg>
      <pc:sldChg chg="new del">
        <pc:chgData name="JohHyunChul" userId="a1f3561d-5cf2-4159-9fa8-a5f038663426" providerId="ADAL" clId="{AEEAEAA5-91F3-4FDD-84FB-3CBE2B99C551}" dt="2024-10-14T07:13:17.513" v="3637" actId="47"/>
        <pc:sldMkLst>
          <pc:docMk/>
          <pc:sldMk cId="2662902056" sldId="971"/>
        </pc:sldMkLst>
      </pc:sldChg>
      <pc:sldChg chg="new del">
        <pc:chgData name="JohHyunChul" userId="a1f3561d-5cf2-4159-9fa8-a5f038663426" providerId="ADAL" clId="{AEEAEAA5-91F3-4FDD-84FB-3CBE2B99C551}" dt="2024-10-14T07:13:17.513" v="3637" actId="47"/>
        <pc:sldMkLst>
          <pc:docMk/>
          <pc:sldMk cId="1554422432" sldId="972"/>
        </pc:sldMkLst>
      </pc:sldChg>
      <pc:sldChg chg="new del">
        <pc:chgData name="JohHyunChul" userId="a1f3561d-5cf2-4159-9fa8-a5f038663426" providerId="ADAL" clId="{AEEAEAA5-91F3-4FDD-84FB-3CBE2B99C551}" dt="2024-10-14T07:13:17.513" v="3637" actId="47"/>
        <pc:sldMkLst>
          <pc:docMk/>
          <pc:sldMk cId="2089146819" sldId="973"/>
        </pc:sldMkLst>
      </pc:sldChg>
      <pc:sldChg chg="new del">
        <pc:chgData name="JohHyunChul" userId="a1f3561d-5cf2-4159-9fa8-a5f038663426" providerId="ADAL" clId="{AEEAEAA5-91F3-4FDD-84FB-3CBE2B99C551}" dt="2024-10-14T07:13:17.513" v="3637" actId="47"/>
        <pc:sldMkLst>
          <pc:docMk/>
          <pc:sldMk cId="1226046527" sldId="974"/>
        </pc:sldMkLst>
      </pc:sldChg>
      <pc:sldChg chg="new del">
        <pc:chgData name="JohHyunChul" userId="a1f3561d-5cf2-4159-9fa8-a5f038663426" providerId="ADAL" clId="{AEEAEAA5-91F3-4FDD-84FB-3CBE2B99C551}" dt="2024-10-14T07:13:17.513" v="3637" actId="47"/>
        <pc:sldMkLst>
          <pc:docMk/>
          <pc:sldMk cId="2277641078" sldId="975"/>
        </pc:sldMkLst>
      </pc:sldChg>
      <pc:sldChg chg="new del">
        <pc:chgData name="JohHyunChul" userId="a1f3561d-5cf2-4159-9fa8-a5f038663426" providerId="ADAL" clId="{AEEAEAA5-91F3-4FDD-84FB-3CBE2B99C551}" dt="2024-10-14T07:13:17.513" v="3637" actId="47"/>
        <pc:sldMkLst>
          <pc:docMk/>
          <pc:sldMk cId="2753845200" sldId="976"/>
        </pc:sldMkLst>
      </pc:sldChg>
      <pc:sldChg chg="new del">
        <pc:chgData name="JohHyunChul" userId="a1f3561d-5cf2-4159-9fa8-a5f038663426" providerId="ADAL" clId="{AEEAEAA5-91F3-4FDD-84FB-3CBE2B99C551}" dt="2024-10-14T07:13:17.513" v="3637" actId="47"/>
        <pc:sldMkLst>
          <pc:docMk/>
          <pc:sldMk cId="3360886043" sldId="977"/>
        </pc:sldMkLst>
      </pc:sldChg>
      <pc:sldChg chg="new del">
        <pc:chgData name="JohHyunChul" userId="a1f3561d-5cf2-4159-9fa8-a5f038663426" providerId="ADAL" clId="{AEEAEAA5-91F3-4FDD-84FB-3CBE2B99C551}" dt="2024-10-14T07:13:17.513" v="3637" actId="47"/>
        <pc:sldMkLst>
          <pc:docMk/>
          <pc:sldMk cId="3367107181" sldId="978"/>
        </pc:sldMkLst>
      </pc:sldChg>
      <pc:sldChg chg="new del">
        <pc:chgData name="JohHyunChul" userId="a1f3561d-5cf2-4159-9fa8-a5f038663426" providerId="ADAL" clId="{AEEAEAA5-91F3-4FDD-84FB-3CBE2B99C551}" dt="2024-10-14T07:13:17.513" v="3637" actId="47"/>
        <pc:sldMkLst>
          <pc:docMk/>
          <pc:sldMk cId="846177167" sldId="979"/>
        </pc:sldMkLst>
      </pc:sldChg>
      <pc:sldChg chg="new del">
        <pc:chgData name="JohHyunChul" userId="a1f3561d-5cf2-4159-9fa8-a5f038663426" providerId="ADAL" clId="{AEEAEAA5-91F3-4FDD-84FB-3CBE2B99C551}" dt="2024-10-14T07:13:17.513" v="3637" actId="47"/>
        <pc:sldMkLst>
          <pc:docMk/>
          <pc:sldMk cId="3705771898" sldId="980"/>
        </pc:sldMkLst>
      </pc:sldChg>
      <pc:sldChg chg="new del">
        <pc:chgData name="JohHyunChul" userId="a1f3561d-5cf2-4159-9fa8-a5f038663426" providerId="ADAL" clId="{AEEAEAA5-91F3-4FDD-84FB-3CBE2B99C551}" dt="2024-10-14T07:13:17.513" v="3637" actId="47"/>
        <pc:sldMkLst>
          <pc:docMk/>
          <pc:sldMk cId="2013846774" sldId="981"/>
        </pc:sldMkLst>
      </pc:sldChg>
      <pc:sldChg chg="new del">
        <pc:chgData name="JohHyunChul" userId="a1f3561d-5cf2-4159-9fa8-a5f038663426" providerId="ADAL" clId="{AEEAEAA5-91F3-4FDD-84FB-3CBE2B99C551}" dt="2024-10-14T07:13:17.513" v="3637" actId="47"/>
        <pc:sldMkLst>
          <pc:docMk/>
          <pc:sldMk cId="710911907" sldId="982"/>
        </pc:sldMkLst>
      </pc:sldChg>
      <pc:sldChg chg="new del">
        <pc:chgData name="JohHyunChul" userId="a1f3561d-5cf2-4159-9fa8-a5f038663426" providerId="ADAL" clId="{AEEAEAA5-91F3-4FDD-84FB-3CBE2B99C551}" dt="2024-10-14T07:13:17.513" v="3637" actId="47"/>
        <pc:sldMkLst>
          <pc:docMk/>
          <pc:sldMk cId="1711717853" sldId="983"/>
        </pc:sldMkLst>
      </pc:sldChg>
      <pc:sldChg chg="new del">
        <pc:chgData name="JohHyunChul" userId="a1f3561d-5cf2-4159-9fa8-a5f038663426" providerId="ADAL" clId="{AEEAEAA5-91F3-4FDD-84FB-3CBE2B99C551}" dt="2024-10-14T07:13:17.513" v="3637" actId="47"/>
        <pc:sldMkLst>
          <pc:docMk/>
          <pc:sldMk cId="2050847085" sldId="984"/>
        </pc:sldMkLst>
      </pc:sldChg>
      <pc:sldChg chg="new del">
        <pc:chgData name="JohHyunChul" userId="a1f3561d-5cf2-4159-9fa8-a5f038663426" providerId="ADAL" clId="{AEEAEAA5-91F3-4FDD-84FB-3CBE2B99C551}" dt="2024-10-14T07:13:17.513" v="3637" actId="47"/>
        <pc:sldMkLst>
          <pc:docMk/>
          <pc:sldMk cId="3830529077" sldId="985"/>
        </pc:sldMkLst>
      </pc:sldChg>
      <pc:sldChg chg="new del">
        <pc:chgData name="JohHyunChul" userId="a1f3561d-5cf2-4159-9fa8-a5f038663426" providerId="ADAL" clId="{AEEAEAA5-91F3-4FDD-84FB-3CBE2B99C551}" dt="2024-10-14T07:13:17.513" v="3637" actId="47"/>
        <pc:sldMkLst>
          <pc:docMk/>
          <pc:sldMk cId="3129641772" sldId="986"/>
        </pc:sldMkLst>
      </pc:sldChg>
      <pc:sldChg chg="new del">
        <pc:chgData name="JohHyunChul" userId="a1f3561d-5cf2-4159-9fa8-a5f038663426" providerId="ADAL" clId="{AEEAEAA5-91F3-4FDD-84FB-3CBE2B99C551}" dt="2024-10-14T07:13:17.513" v="3637" actId="47"/>
        <pc:sldMkLst>
          <pc:docMk/>
          <pc:sldMk cId="1219173952" sldId="987"/>
        </pc:sldMkLst>
      </pc:sldChg>
      <pc:sldChg chg="new del">
        <pc:chgData name="JohHyunChul" userId="a1f3561d-5cf2-4159-9fa8-a5f038663426" providerId="ADAL" clId="{AEEAEAA5-91F3-4FDD-84FB-3CBE2B99C551}" dt="2024-10-14T07:13:17.513" v="3637" actId="47"/>
        <pc:sldMkLst>
          <pc:docMk/>
          <pc:sldMk cId="3882857070" sldId="988"/>
        </pc:sldMkLst>
      </pc:sldChg>
      <pc:sldChg chg="new del">
        <pc:chgData name="JohHyunChul" userId="a1f3561d-5cf2-4159-9fa8-a5f038663426" providerId="ADAL" clId="{AEEAEAA5-91F3-4FDD-84FB-3CBE2B99C551}" dt="2024-10-14T07:13:17.513" v="3637" actId="47"/>
        <pc:sldMkLst>
          <pc:docMk/>
          <pc:sldMk cId="2095926761" sldId="989"/>
        </pc:sldMkLst>
      </pc:sldChg>
      <pc:sldChg chg="new del">
        <pc:chgData name="JohHyunChul" userId="a1f3561d-5cf2-4159-9fa8-a5f038663426" providerId="ADAL" clId="{AEEAEAA5-91F3-4FDD-84FB-3CBE2B99C551}" dt="2024-10-14T07:13:17.513" v="3637" actId="47"/>
        <pc:sldMkLst>
          <pc:docMk/>
          <pc:sldMk cId="4083581523" sldId="990"/>
        </pc:sldMkLst>
      </pc:sldChg>
      <pc:sldChg chg="new del">
        <pc:chgData name="JohHyunChul" userId="a1f3561d-5cf2-4159-9fa8-a5f038663426" providerId="ADAL" clId="{AEEAEAA5-91F3-4FDD-84FB-3CBE2B99C551}" dt="2024-10-14T07:13:17.513" v="3637" actId="47"/>
        <pc:sldMkLst>
          <pc:docMk/>
          <pc:sldMk cId="2529252988" sldId="991"/>
        </pc:sldMkLst>
      </pc:sldChg>
      <pc:sldChg chg="new del">
        <pc:chgData name="JohHyunChul" userId="a1f3561d-5cf2-4159-9fa8-a5f038663426" providerId="ADAL" clId="{AEEAEAA5-91F3-4FDD-84FB-3CBE2B99C551}" dt="2024-10-14T07:13:17.513" v="3637" actId="47"/>
        <pc:sldMkLst>
          <pc:docMk/>
          <pc:sldMk cId="2414238727" sldId="992"/>
        </pc:sldMkLst>
      </pc:sldChg>
      <pc:sldChg chg="new del">
        <pc:chgData name="JohHyunChul" userId="a1f3561d-5cf2-4159-9fa8-a5f038663426" providerId="ADAL" clId="{AEEAEAA5-91F3-4FDD-84FB-3CBE2B99C551}" dt="2024-10-14T07:13:17.513" v="3637" actId="47"/>
        <pc:sldMkLst>
          <pc:docMk/>
          <pc:sldMk cId="2172531950" sldId="993"/>
        </pc:sldMkLst>
      </pc:sldChg>
      <pc:sldChg chg="new del">
        <pc:chgData name="JohHyunChul" userId="a1f3561d-5cf2-4159-9fa8-a5f038663426" providerId="ADAL" clId="{AEEAEAA5-91F3-4FDD-84FB-3CBE2B99C551}" dt="2024-10-14T07:13:17.513" v="3637" actId="47"/>
        <pc:sldMkLst>
          <pc:docMk/>
          <pc:sldMk cId="3137015797" sldId="994"/>
        </pc:sldMkLst>
      </pc:sldChg>
      <pc:sldChg chg="new del">
        <pc:chgData name="JohHyunChul" userId="a1f3561d-5cf2-4159-9fa8-a5f038663426" providerId="ADAL" clId="{AEEAEAA5-91F3-4FDD-84FB-3CBE2B99C551}" dt="2024-10-14T07:13:17.513" v="3637" actId="47"/>
        <pc:sldMkLst>
          <pc:docMk/>
          <pc:sldMk cId="2944116642" sldId="995"/>
        </pc:sldMkLst>
      </pc:sldChg>
      <pc:sldChg chg="new del">
        <pc:chgData name="JohHyunChul" userId="a1f3561d-5cf2-4159-9fa8-a5f038663426" providerId="ADAL" clId="{AEEAEAA5-91F3-4FDD-84FB-3CBE2B99C551}" dt="2024-10-14T07:13:17.513" v="3637" actId="47"/>
        <pc:sldMkLst>
          <pc:docMk/>
          <pc:sldMk cId="55540492" sldId="996"/>
        </pc:sldMkLst>
      </pc:sldChg>
      <pc:sldChg chg="new del">
        <pc:chgData name="JohHyunChul" userId="a1f3561d-5cf2-4159-9fa8-a5f038663426" providerId="ADAL" clId="{AEEAEAA5-91F3-4FDD-84FB-3CBE2B99C551}" dt="2024-10-14T07:13:17.513" v="3637" actId="47"/>
        <pc:sldMkLst>
          <pc:docMk/>
          <pc:sldMk cId="3383580750" sldId="997"/>
        </pc:sldMkLst>
      </pc:sldChg>
      <pc:sldChg chg="new del">
        <pc:chgData name="JohHyunChul" userId="a1f3561d-5cf2-4159-9fa8-a5f038663426" providerId="ADAL" clId="{AEEAEAA5-91F3-4FDD-84FB-3CBE2B99C551}" dt="2024-10-14T07:13:17.513" v="3637" actId="47"/>
        <pc:sldMkLst>
          <pc:docMk/>
          <pc:sldMk cId="369036843" sldId="998"/>
        </pc:sldMkLst>
      </pc:sldChg>
      <pc:sldChg chg="new del">
        <pc:chgData name="JohHyunChul" userId="a1f3561d-5cf2-4159-9fa8-a5f038663426" providerId="ADAL" clId="{AEEAEAA5-91F3-4FDD-84FB-3CBE2B99C551}" dt="2024-10-14T07:13:17.513" v="3637" actId="47"/>
        <pc:sldMkLst>
          <pc:docMk/>
          <pc:sldMk cId="3647315905" sldId="999"/>
        </pc:sldMkLst>
      </pc:sldChg>
      <pc:sldChg chg="new del">
        <pc:chgData name="JohHyunChul" userId="a1f3561d-5cf2-4159-9fa8-a5f038663426" providerId="ADAL" clId="{AEEAEAA5-91F3-4FDD-84FB-3CBE2B99C551}" dt="2024-10-14T07:13:17.513" v="3637" actId="47"/>
        <pc:sldMkLst>
          <pc:docMk/>
          <pc:sldMk cId="2305960652" sldId="1000"/>
        </pc:sldMkLst>
      </pc:sldChg>
      <pc:sldChg chg="new del">
        <pc:chgData name="JohHyunChul" userId="a1f3561d-5cf2-4159-9fa8-a5f038663426" providerId="ADAL" clId="{AEEAEAA5-91F3-4FDD-84FB-3CBE2B99C551}" dt="2024-10-14T07:13:17.513" v="3637" actId="47"/>
        <pc:sldMkLst>
          <pc:docMk/>
          <pc:sldMk cId="2654099147" sldId="1001"/>
        </pc:sldMkLst>
      </pc:sldChg>
      <pc:sldChg chg="new del">
        <pc:chgData name="JohHyunChul" userId="a1f3561d-5cf2-4159-9fa8-a5f038663426" providerId="ADAL" clId="{AEEAEAA5-91F3-4FDD-84FB-3CBE2B99C551}" dt="2024-10-14T07:13:17.513" v="3637" actId="47"/>
        <pc:sldMkLst>
          <pc:docMk/>
          <pc:sldMk cId="59330024" sldId="1002"/>
        </pc:sldMkLst>
      </pc:sldChg>
      <pc:sldChg chg="new del">
        <pc:chgData name="JohHyunChul" userId="a1f3561d-5cf2-4159-9fa8-a5f038663426" providerId="ADAL" clId="{AEEAEAA5-91F3-4FDD-84FB-3CBE2B99C551}" dt="2024-10-14T07:13:17.513" v="3637" actId="47"/>
        <pc:sldMkLst>
          <pc:docMk/>
          <pc:sldMk cId="2480072084" sldId="1003"/>
        </pc:sldMkLst>
      </pc:sldChg>
      <pc:sldChg chg="new del">
        <pc:chgData name="JohHyunChul" userId="a1f3561d-5cf2-4159-9fa8-a5f038663426" providerId="ADAL" clId="{AEEAEAA5-91F3-4FDD-84FB-3CBE2B99C551}" dt="2024-10-14T07:13:17.513" v="3637" actId="47"/>
        <pc:sldMkLst>
          <pc:docMk/>
          <pc:sldMk cId="2216085243" sldId="1004"/>
        </pc:sldMkLst>
      </pc:sldChg>
      <pc:sldChg chg="new del">
        <pc:chgData name="JohHyunChul" userId="a1f3561d-5cf2-4159-9fa8-a5f038663426" providerId="ADAL" clId="{AEEAEAA5-91F3-4FDD-84FB-3CBE2B99C551}" dt="2024-10-14T07:13:17.513" v="3637" actId="47"/>
        <pc:sldMkLst>
          <pc:docMk/>
          <pc:sldMk cId="2650387561" sldId="1005"/>
        </pc:sldMkLst>
      </pc:sldChg>
      <pc:sldChg chg="new del">
        <pc:chgData name="JohHyunChul" userId="a1f3561d-5cf2-4159-9fa8-a5f038663426" providerId="ADAL" clId="{AEEAEAA5-91F3-4FDD-84FB-3CBE2B99C551}" dt="2024-10-14T07:13:17.513" v="3637" actId="47"/>
        <pc:sldMkLst>
          <pc:docMk/>
          <pc:sldMk cId="2081582377" sldId="1006"/>
        </pc:sldMkLst>
      </pc:sldChg>
      <pc:sldChg chg="new del">
        <pc:chgData name="JohHyunChul" userId="a1f3561d-5cf2-4159-9fa8-a5f038663426" providerId="ADAL" clId="{AEEAEAA5-91F3-4FDD-84FB-3CBE2B99C551}" dt="2024-10-14T07:13:17.513" v="3637" actId="47"/>
        <pc:sldMkLst>
          <pc:docMk/>
          <pc:sldMk cId="1741379985" sldId="1007"/>
        </pc:sldMkLst>
      </pc:sldChg>
      <pc:sldChg chg="new del">
        <pc:chgData name="JohHyunChul" userId="a1f3561d-5cf2-4159-9fa8-a5f038663426" providerId="ADAL" clId="{AEEAEAA5-91F3-4FDD-84FB-3CBE2B99C551}" dt="2024-10-14T07:13:17.513" v="3637" actId="47"/>
        <pc:sldMkLst>
          <pc:docMk/>
          <pc:sldMk cId="1085701358" sldId="1008"/>
        </pc:sldMkLst>
      </pc:sldChg>
      <pc:sldChg chg="new del">
        <pc:chgData name="JohHyunChul" userId="a1f3561d-5cf2-4159-9fa8-a5f038663426" providerId="ADAL" clId="{AEEAEAA5-91F3-4FDD-84FB-3CBE2B99C551}" dt="2024-10-14T07:13:17.513" v="3637" actId="47"/>
        <pc:sldMkLst>
          <pc:docMk/>
          <pc:sldMk cId="12190820" sldId="1009"/>
        </pc:sldMkLst>
      </pc:sldChg>
      <pc:sldChg chg="new del">
        <pc:chgData name="JohHyunChul" userId="a1f3561d-5cf2-4159-9fa8-a5f038663426" providerId="ADAL" clId="{AEEAEAA5-91F3-4FDD-84FB-3CBE2B99C551}" dt="2024-10-14T07:13:17.513" v="3637" actId="47"/>
        <pc:sldMkLst>
          <pc:docMk/>
          <pc:sldMk cId="1763210380" sldId="1010"/>
        </pc:sldMkLst>
      </pc:sldChg>
      <pc:sldChg chg="new del">
        <pc:chgData name="JohHyunChul" userId="a1f3561d-5cf2-4159-9fa8-a5f038663426" providerId="ADAL" clId="{AEEAEAA5-91F3-4FDD-84FB-3CBE2B99C551}" dt="2024-10-14T07:13:17.513" v="3637" actId="47"/>
        <pc:sldMkLst>
          <pc:docMk/>
          <pc:sldMk cId="4212040473" sldId="1011"/>
        </pc:sldMkLst>
      </pc:sldChg>
      <pc:sldChg chg="new del">
        <pc:chgData name="JohHyunChul" userId="a1f3561d-5cf2-4159-9fa8-a5f038663426" providerId="ADAL" clId="{AEEAEAA5-91F3-4FDD-84FB-3CBE2B99C551}" dt="2024-10-14T07:13:17.513" v="3637" actId="47"/>
        <pc:sldMkLst>
          <pc:docMk/>
          <pc:sldMk cId="3325655104" sldId="1012"/>
        </pc:sldMkLst>
      </pc:sldChg>
      <pc:sldChg chg="new del">
        <pc:chgData name="JohHyunChul" userId="a1f3561d-5cf2-4159-9fa8-a5f038663426" providerId="ADAL" clId="{AEEAEAA5-91F3-4FDD-84FB-3CBE2B99C551}" dt="2024-10-14T07:13:17.513" v="3637" actId="47"/>
        <pc:sldMkLst>
          <pc:docMk/>
          <pc:sldMk cId="981385781" sldId="1013"/>
        </pc:sldMkLst>
      </pc:sldChg>
      <pc:sldChg chg="new del">
        <pc:chgData name="JohHyunChul" userId="a1f3561d-5cf2-4159-9fa8-a5f038663426" providerId="ADAL" clId="{AEEAEAA5-91F3-4FDD-84FB-3CBE2B99C551}" dt="2024-10-14T07:13:17.513" v="3637" actId="47"/>
        <pc:sldMkLst>
          <pc:docMk/>
          <pc:sldMk cId="2360399445" sldId="1014"/>
        </pc:sldMkLst>
      </pc:sldChg>
      <pc:sldChg chg="new del">
        <pc:chgData name="JohHyunChul" userId="a1f3561d-5cf2-4159-9fa8-a5f038663426" providerId="ADAL" clId="{AEEAEAA5-91F3-4FDD-84FB-3CBE2B99C551}" dt="2024-10-14T07:13:17.513" v="3637" actId="47"/>
        <pc:sldMkLst>
          <pc:docMk/>
          <pc:sldMk cId="1435901205" sldId="1015"/>
        </pc:sldMkLst>
      </pc:sldChg>
      <pc:sldChg chg="new del">
        <pc:chgData name="JohHyunChul" userId="a1f3561d-5cf2-4159-9fa8-a5f038663426" providerId="ADAL" clId="{AEEAEAA5-91F3-4FDD-84FB-3CBE2B99C551}" dt="2024-10-14T07:13:17.513" v="3637" actId="47"/>
        <pc:sldMkLst>
          <pc:docMk/>
          <pc:sldMk cId="1354625105" sldId="1016"/>
        </pc:sldMkLst>
      </pc:sldChg>
      <pc:sldChg chg="new del">
        <pc:chgData name="JohHyunChul" userId="a1f3561d-5cf2-4159-9fa8-a5f038663426" providerId="ADAL" clId="{AEEAEAA5-91F3-4FDD-84FB-3CBE2B99C551}" dt="2024-10-14T07:13:17.513" v="3637" actId="47"/>
        <pc:sldMkLst>
          <pc:docMk/>
          <pc:sldMk cId="3149943173" sldId="1017"/>
        </pc:sldMkLst>
      </pc:sldChg>
      <pc:sldChg chg="new del">
        <pc:chgData name="JohHyunChul" userId="a1f3561d-5cf2-4159-9fa8-a5f038663426" providerId="ADAL" clId="{AEEAEAA5-91F3-4FDD-84FB-3CBE2B99C551}" dt="2024-10-14T07:13:17.513" v="3637" actId="47"/>
        <pc:sldMkLst>
          <pc:docMk/>
          <pc:sldMk cId="517904685" sldId="1018"/>
        </pc:sldMkLst>
      </pc:sldChg>
      <pc:sldChg chg="new del">
        <pc:chgData name="JohHyunChul" userId="a1f3561d-5cf2-4159-9fa8-a5f038663426" providerId="ADAL" clId="{AEEAEAA5-91F3-4FDD-84FB-3CBE2B99C551}" dt="2024-10-14T07:13:17.513" v="3637" actId="47"/>
        <pc:sldMkLst>
          <pc:docMk/>
          <pc:sldMk cId="2066709556" sldId="1019"/>
        </pc:sldMkLst>
      </pc:sldChg>
      <pc:sldChg chg="new del">
        <pc:chgData name="JohHyunChul" userId="a1f3561d-5cf2-4159-9fa8-a5f038663426" providerId="ADAL" clId="{AEEAEAA5-91F3-4FDD-84FB-3CBE2B99C551}" dt="2024-10-14T07:13:17.513" v="3637" actId="47"/>
        <pc:sldMkLst>
          <pc:docMk/>
          <pc:sldMk cId="1608708739" sldId="1020"/>
        </pc:sldMkLst>
      </pc:sldChg>
      <pc:sldChg chg="new del">
        <pc:chgData name="JohHyunChul" userId="a1f3561d-5cf2-4159-9fa8-a5f038663426" providerId="ADAL" clId="{AEEAEAA5-91F3-4FDD-84FB-3CBE2B99C551}" dt="2024-10-14T07:13:17.513" v="3637" actId="47"/>
        <pc:sldMkLst>
          <pc:docMk/>
          <pc:sldMk cId="1788998459" sldId="1021"/>
        </pc:sldMkLst>
      </pc:sldChg>
      <pc:sldChg chg="new del">
        <pc:chgData name="JohHyunChul" userId="a1f3561d-5cf2-4159-9fa8-a5f038663426" providerId="ADAL" clId="{AEEAEAA5-91F3-4FDD-84FB-3CBE2B99C551}" dt="2024-10-14T07:13:17.513" v="3637" actId="47"/>
        <pc:sldMkLst>
          <pc:docMk/>
          <pc:sldMk cId="3979265846" sldId="1022"/>
        </pc:sldMkLst>
      </pc:sldChg>
      <pc:sldChg chg="new del">
        <pc:chgData name="JohHyunChul" userId="a1f3561d-5cf2-4159-9fa8-a5f038663426" providerId="ADAL" clId="{AEEAEAA5-91F3-4FDD-84FB-3CBE2B99C551}" dt="2024-10-14T07:13:17.513" v="3637" actId="47"/>
        <pc:sldMkLst>
          <pc:docMk/>
          <pc:sldMk cId="1599911783" sldId="1023"/>
        </pc:sldMkLst>
      </pc:sldChg>
      <pc:sldChg chg="new del">
        <pc:chgData name="JohHyunChul" userId="a1f3561d-5cf2-4159-9fa8-a5f038663426" providerId="ADAL" clId="{AEEAEAA5-91F3-4FDD-84FB-3CBE2B99C551}" dt="2024-10-14T07:13:17.513" v="3637" actId="47"/>
        <pc:sldMkLst>
          <pc:docMk/>
          <pc:sldMk cId="1144361513" sldId="1024"/>
        </pc:sldMkLst>
      </pc:sldChg>
      <pc:sldChg chg="new del">
        <pc:chgData name="JohHyunChul" userId="a1f3561d-5cf2-4159-9fa8-a5f038663426" providerId="ADAL" clId="{AEEAEAA5-91F3-4FDD-84FB-3CBE2B99C551}" dt="2024-10-14T07:13:17.513" v="3637" actId="47"/>
        <pc:sldMkLst>
          <pc:docMk/>
          <pc:sldMk cId="1557721365" sldId="1025"/>
        </pc:sldMkLst>
      </pc:sldChg>
      <pc:sldChg chg="new del">
        <pc:chgData name="JohHyunChul" userId="a1f3561d-5cf2-4159-9fa8-a5f038663426" providerId="ADAL" clId="{AEEAEAA5-91F3-4FDD-84FB-3CBE2B99C551}" dt="2024-10-14T07:13:17.513" v="3637" actId="47"/>
        <pc:sldMkLst>
          <pc:docMk/>
          <pc:sldMk cId="2225028936" sldId="1026"/>
        </pc:sldMkLst>
      </pc:sldChg>
      <pc:sldChg chg="new del">
        <pc:chgData name="JohHyunChul" userId="a1f3561d-5cf2-4159-9fa8-a5f038663426" providerId="ADAL" clId="{AEEAEAA5-91F3-4FDD-84FB-3CBE2B99C551}" dt="2024-10-14T07:13:17.513" v="3637" actId="47"/>
        <pc:sldMkLst>
          <pc:docMk/>
          <pc:sldMk cId="1563510742" sldId="1027"/>
        </pc:sldMkLst>
      </pc:sldChg>
      <pc:sldChg chg="new del">
        <pc:chgData name="JohHyunChul" userId="a1f3561d-5cf2-4159-9fa8-a5f038663426" providerId="ADAL" clId="{AEEAEAA5-91F3-4FDD-84FB-3CBE2B99C551}" dt="2024-10-14T07:13:17.513" v="3637" actId="47"/>
        <pc:sldMkLst>
          <pc:docMk/>
          <pc:sldMk cId="3569569137" sldId="1028"/>
        </pc:sldMkLst>
      </pc:sldChg>
      <pc:sldChg chg="new del">
        <pc:chgData name="JohHyunChul" userId="a1f3561d-5cf2-4159-9fa8-a5f038663426" providerId="ADAL" clId="{AEEAEAA5-91F3-4FDD-84FB-3CBE2B99C551}" dt="2024-10-14T07:13:17.513" v="3637" actId="47"/>
        <pc:sldMkLst>
          <pc:docMk/>
          <pc:sldMk cId="4099346011" sldId="1029"/>
        </pc:sldMkLst>
      </pc:sldChg>
      <pc:sldChg chg="new del">
        <pc:chgData name="JohHyunChul" userId="a1f3561d-5cf2-4159-9fa8-a5f038663426" providerId="ADAL" clId="{AEEAEAA5-91F3-4FDD-84FB-3CBE2B99C551}" dt="2024-10-14T07:13:17.513" v="3637" actId="47"/>
        <pc:sldMkLst>
          <pc:docMk/>
          <pc:sldMk cId="4294634312" sldId="1030"/>
        </pc:sldMkLst>
      </pc:sldChg>
      <pc:sldChg chg="new del">
        <pc:chgData name="JohHyunChul" userId="a1f3561d-5cf2-4159-9fa8-a5f038663426" providerId="ADAL" clId="{AEEAEAA5-91F3-4FDD-84FB-3CBE2B99C551}" dt="2024-10-14T07:13:17.513" v="3637" actId="47"/>
        <pc:sldMkLst>
          <pc:docMk/>
          <pc:sldMk cId="592169251" sldId="1031"/>
        </pc:sldMkLst>
      </pc:sldChg>
      <pc:sldChg chg="new del">
        <pc:chgData name="JohHyunChul" userId="a1f3561d-5cf2-4159-9fa8-a5f038663426" providerId="ADAL" clId="{AEEAEAA5-91F3-4FDD-84FB-3CBE2B99C551}" dt="2024-10-14T07:13:17.513" v="3637" actId="47"/>
        <pc:sldMkLst>
          <pc:docMk/>
          <pc:sldMk cId="582863415" sldId="1032"/>
        </pc:sldMkLst>
      </pc:sldChg>
      <pc:sldChg chg="new del">
        <pc:chgData name="JohHyunChul" userId="a1f3561d-5cf2-4159-9fa8-a5f038663426" providerId="ADAL" clId="{AEEAEAA5-91F3-4FDD-84FB-3CBE2B99C551}" dt="2024-10-14T07:13:17.513" v="3637" actId="47"/>
        <pc:sldMkLst>
          <pc:docMk/>
          <pc:sldMk cId="3700809879" sldId="1033"/>
        </pc:sldMkLst>
      </pc:sldChg>
      <pc:sldChg chg="new del">
        <pc:chgData name="JohHyunChul" userId="a1f3561d-5cf2-4159-9fa8-a5f038663426" providerId="ADAL" clId="{AEEAEAA5-91F3-4FDD-84FB-3CBE2B99C551}" dt="2024-10-14T07:13:17.513" v="3637" actId="47"/>
        <pc:sldMkLst>
          <pc:docMk/>
          <pc:sldMk cId="3875281030" sldId="1034"/>
        </pc:sldMkLst>
      </pc:sldChg>
      <pc:sldChg chg="new del">
        <pc:chgData name="JohHyunChul" userId="a1f3561d-5cf2-4159-9fa8-a5f038663426" providerId="ADAL" clId="{AEEAEAA5-91F3-4FDD-84FB-3CBE2B99C551}" dt="2024-10-14T07:13:17.513" v="3637" actId="47"/>
        <pc:sldMkLst>
          <pc:docMk/>
          <pc:sldMk cId="2247509143" sldId="1035"/>
        </pc:sldMkLst>
      </pc:sldChg>
      <pc:sldChg chg="new del">
        <pc:chgData name="JohHyunChul" userId="a1f3561d-5cf2-4159-9fa8-a5f038663426" providerId="ADAL" clId="{AEEAEAA5-91F3-4FDD-84FB-3CBE2B99C551}" dt="2024-10-14T07:13:17.513" v="3637" actId="47"/>
        <pc:sldMkLst>
          <pc:docMk/>
          <pc:sldMk cId="561104415" sldId="1036"/>
        </pc:sldMkLst>
      </pc:sldChg>
      <pc:sldChg chg="new del">
        <pc:chgData name="JohHyunChul" userId="a1f3561d-5cf2-4159-9fa8-a5f038663426" providerId="ADAL" clId="{AEEAEAA5-91F3-4FDD-84FB-3CBE2B99C551}" dt="2024-10-14T07:13:17.513" v="3637" actId="47"/>
        <pc:sldMkLst>
          <pc:docMk/>
          <pc:sldMk cId="1086511902" sldId="1037"/>
        </pc:sldMkLst>
      </pc:sldChg>
      <pc:sldChg chg="new del">
        <pc:chgData name="JohHyunChul" userId="a1f3561d-5cf2-4159-9fa8-a5f038663426" providerId="ADAL" clId="{AEEAEAA5-91F3-4FDD-84FB-3CBE2B99C551}" dt="2024-10-14T07:13:17.513" v="3637" actId="47"/>
        <pc:sldMkLst>
          <pc:docMk/>
          <pc:sldMk cId="2907509136" sldId="1038"/>
        </pc:sldMkLst>
      </pc:sldChg>
      <pc:sldChg chg="new del">
        <pc:chgData name="JohHyunChul" userId="a1f3561d-5cf2-4159-9fa8-a5f038663426" providerId="ADAL" clId="{AEEAEAA5-91F3-4FDD-84FB-3CBE2B99C551}" dt="2024-10-14T07:13:17.513" v="3637" actId="47"/>
        <pc:sldMkLst>
          <pc:docMk/>
          <pc:sldMk cId="1217837837" sldId="1039"/>
        </pc:sldMkLst>
      </pc:sldChg>
      <pc:sldChg chg="new del">
        <pc:chgData name="JohHyunChul" userId="a1f3561d-5cf2-4159-9fa8-a5f038663426" providerId="ADAL" clId="{AEEAEAA5-91F3-4FDD-84FB-3CBE2B99C551}" dt="2024-10-14T07:13:17.513" v="3637" actId="47"/>
        <pc:sldMkLst>
          <pc:docMk/>
          <pc:sldMk cId="1856391513" sldId="1040"/>
        </pc:sldMkLst>
      </pc:sldChg>
      <pc:sldChg chg="new del">
        <pc:chgData name="JohHyunChul" userId="a1f3561d-5cf2-4159-9fa8-a5f038663426" providerId="ADAL" clId="{AEEAEAA5-91F3-4FDD-84FB-3CBE2B99C551}" dt="2024-10-14T07:13:17.513" v="3637" actId="47"/>
        <pc:sldMkLst>
          <pc:docMk/>
          <pc:sldMk cId="2781953404" sldId="1041"/>
        </pc:sldMkLst>
      </pc:sldChg>
      <pc:sldChg chg="new del">
        <pc:chgData name="JohHyunChul" userId="a1f3561d-5cf2-4159-9fa8-a5f038663426" providerId="ADAL" clId="{AEEAEAA5-91F3-4FDD-84FB-3CBE2B99C551}" dt="2024-10-14T07:13:17.513" v="3637" actId="47"/>
        <pc:sldMkLst>
          <pc:docMk/>
          <pc:sldMk cId="664339635" sldId="1042"/>
        </pc:sldMkLst>
      </pc:sldChg>
      <pc:sldChg chg="new del">
        <pc:chgData name="JohHyunChul" userId="a1f3561d-5cf2-4159-9fa8-a5f038663426" providerId="ADAL" clId="{AEEAEAA5-91F3-4FDD-84FB-3CBE2B99C551}" dt="2024-10-14T07:13:17.513" v="3637" actId="47"/>
        <pc:sldMkLst>
          <pc:docMk/>
          <pc:sldMk cId="586920538" sldId="1043"/>
        </pc:sldMkLst>
      </pc:sldChg>
      <pc:sldChg chg="new del">
        <pc:chgData name="JohHyunChul" userId="a1f3561d-5cf2-4159-9fa8-a5f038663426" providerId="ADAL" clId="{AEEAEAA5-91F3-4FDD-84FB-3CBE2B99C551}" dt="2024-10-14T07:13:17.513" v="3637" actId="47"/>
        <pc:sldMkLst>
          <pc:docMk/>
          <pc:sldMk cId="1714586988" sldId="1044"/>
        </pc:sldMkLst>
      </pc:sldChg>
      <pc:sldChg chg="new del">
        <pc:chgData name="JohHyunChul" userId="a1f3561d-5cf2-4159-9fa8-a5f038663426" providerId="ADAL" clId="{AEEAEAA5-91F3-4FDD-84FB-3CBE2B99C551}" dt="2024-10-14T07:13:17.513" v="3637" actId="47"/>
        <pc:sldMkLst>
          <pc:docMk/>
          <pc:sldMk cId="1360186214" sldId="1045"/>
        </pc:sldMkLst>
      </pc:sldChg>
      <pc:sldChg chg="new del">
        <pc:chgData name="JohHyunChul" userId="a1f3561d-5cf2-4159-9fa8-a5f038663426" providerId="ADAL" clId="{AEEAEAA5-91F3-4FDD-84FB-3CBE2B99C551}" dt="2024-10-14T07:13:17.513" v="3637" actId="47"/>
        <pc:sldMkLst>
          <pc:docMk/>
          <pc:sldMk cId="1596559654" sldId="1046"/>
        </pc:sldMkLst>
      </pc:sldChg>
      <pc:sldChg chg="new del">
        <pc:chgData name="JohHyunChul" userId="a1f3561d-5cf2-4159-9fa8-a5f038663426" providerId="ADAL" clId="{AEEAEAA5-91F3-4FDD-84FB-3CBE2B99C551}" dt="2024-10-14T07:13:17.513" v="3637" actId="47"/>
        <pc:sldMkLst>
          <pc:docMk/>
          <pc:sldMk cId="1319201233" sldId="1047"/>
        </pc:sldMkLst>
      </pc:sldChg>
      <pc:sldChg chg="new del">
        <pc:chgData name="JohHyunChul" userId="a1f3561d-5cf2-4159-9fa8-a5f038663426" providerId="ADAL" clId="{AEEAEAA5-91F3-4FDD-84FB-3CBE2B99C551}" dt="2024-10-14T07:13:17.513" v="3637" actId="47"/>
        <pc:sldMkLst>
          <pc:docMk/>
          <pc:sldMk cId="2717281956" sldId="1048"/>
        </pc:sldMkLst>
      </pc:sldChg>
      <pc:sldChg chg="new del">
        <pc:chgData name="JohHyunChul" userId="a1f3561d-5cf2-4159-9fa8-a5f038663426" providerId="ADAL" clId="{AEEAEAA5-91F3-4FDD-84FB-3CBE2B99C551}" dt="2024-10-14T07:13:17.513" v="3637" actId="47"/>
        <pc:sldMkLst>
          <pc:docMk/>
          <pc:sldMk cId="3797111730" sldId="1049"/>
        </pc:sldMkLst>
      </pc:sldChg>
      <pc:sldChg chg="new del">
        <pc:chgData name="JohHyunChul" userId="a1f3561d-5cf2-4159-9fa8-a5f038663426" providerId="ADAL" clId="{AEEAEAA5-91F3-4FDD-84FB-3CBE2B99C551}" dt="2024-10-14T07:13:17.513" v="3637" actId="47"/>
        <pc:sldMkLst>
          <pc:docMk/>
          <pc:sldMk cId="1407453697" sldId="1050"/>
        </pc:sldMkLst>
      </pc:sldChg>
      <pc:sldChg chg="new del">
        <pc:chgData name="JohHyunChul" userId="a1f3561d-5cf2-4159-9fa8-a5f038663426" providerId="ADAL" clId="{AEEAEAA5-91F3-4FDD-84FB-3CBE2B99C551}" dt="2024-10-14T07:13:17.513" v="3637" actId="47"/>
        <pc:sldMkLst>
          <pc:docMk/>
          <pc:sldMk cId="3200281367" sldId="1051"/>
        </pc:sldMkLst>
      </pc:sldChg>
      <pc:sldChg chg="new del">
        <pc:chgData name="JohHyunChul" userId="a1f3561d-5cf2-4159-9fa8-a5f038663426" providerId="ADAL" clId="{AEEAEAA5-91F3-4FDD-84FB-3CBE2B99C551}" dt="2024-10-14T07:13:17.513" v="3637" actId="47"/>
        <pc:sldMkLst>
          <pc:docMk/>
          <pc:sldMk cId="1843251796" sldId="1052"/>
        </pc:sldMkLst>
      </pc:sldChg>
      <pc:sldChg chg="new del">
        <pc:chgData name="JohHyunChul" userId="a1f3561d-5cf2-4159-9fa8-a5f038663426" providerId="ADAL" clId="{AEEAEAA5-91F3-4FDD-84FB-3CBE2B99C551}" dt="2024-10-14T07:13:17.513" v="3637" actId="47"/>
        <pc:sldMkLst>
          <pc:docMk/>
          <pc:sldMk cId="306603941" sldId="1053"/>
        </pc:sldMkLst>
      </pc:sldChg>
      <pc:sldChg chg="new del">
        <pc:chgData name="JohHyunChul" userId="a1f3561d-5cf2-4159-9fa8-a5f038663426" providerId="ADAL" clId="{AEEAEAA5-91F3-4FDD-84FB-3CBE2B99C551}" dt="2024-10-14T07:13:17.513" v="3637" actId="47"/>
        <pc:sldMkLst>
          <pc:docMk/>
          <pc:sldMk cId="4189261636" sldId="1054"/>
        </pc:sldMkLst>
      </pc:sldChg>
      <pc:sldChg chg="new del">
        <pc:chgData name="JohHyunChul" userId="a1f3561d-5cf2-4159-9fa8-a5f038663426" providerId="ADAL" clId="{AEEAEAA5-91F3-4FDD-84FB-3CBE2B99C551}" dt="2024-10-14T07:13:17.513" v="3637" actId="47"/>
        <pc:sldMkLst>
          <pc:docMk/>
          <pc:sldMk cId="3407740869" sldId="1055"/>
        </pc:sldMkLst>
      </pc:sldChg>
      <pc:sldChg chg="new del">
        <pc:chgData name="JohHyunChul" userId="a1f3561d-5cf2-4159-9fa8-a5f038663426" providerId="ADAL" clId="{AEEAEAA5-91F3-4FDD-84FB-3CBE2B99C551}" dt="2024-10-14T07:13:17.513" v="3637" actId="47"/>
        <pc:sldMkLst>
          <pc:docMk/>
          <pc:sldMk cId="976900927" sldId="1056"/>
        </pc:sldMkLst>
      </pc:sldChg>
      <pc:sldChg chg="new del">
        <pc:chgData name="JohHyunChul" userId="a1f3561d-5cf2-4159-9fa8-a5f038663426" providerId="ADAL" clId="{AEEAEAA5-91F3-4FDD-84FB-3CBE2B99C551}" dt="2024-10-14T07:13:17.513" v="3637" actId="47"/>
        <pc:sldMkLst>
          <pc:docMk/>
          <pc:sldMk cId="239910462" sldId="1057"/>
        </pc:sldMkLst>
      </pc:sldChg>
      <pc:sldChg chg="new del">
        <pc:chgData name="JohHyunChul" userId="a1f3561d-5cf2-4159-9fa8-a5f038663426" providerId="ADAL" clId="{AEEAEAA5-91F3-4FDD-84FB-3CBE2B99C551}" dt="2024-10-14T07:13:17.513" v="3637" actId="47"/>
        <pc:sldMkLst>
          <pc:docMk/>
          <pc:sldMk cId="3372845655" sldId="1058"/>
        </pc:sldMkLst>
      </pc:sldChg>
      <pc:sldChg chg="new del">
        <pc:chgData name="JohHyunChul" userId="a1f3561d-5cf2-4159-9fa8-a5f038663426" providerId="ADAL" clId="{AEEAEAA5-91F3-4FDD-84FB-3CBE2B99C551}" dt="2024-10-14T07:13:17.513" v="3637" actId="47"/>
        <pc:sldMkLst>
          <pc:docMk/>
          <pc:sldMk cId="238486703" sldId="1059"/>
        </pc:sldMkLst>
      </pc:sldChg>
      <pc:sldChg chg="new del">
        <pc:chgData name="JohHyunChul" userId="a1f3561d-5cf2-4159-9fa8-a5f038663426" providerId="ADAL" clId="{AEEAEAA5-91F3-4FDD-84FB-3CBE2B99C551}" dt="2024-10-14T07:13:17.513" v="3637" actId="47"/>
        <pc:sldMkLst>
          <pc:docMk/>
          <pc:sldMk cId="3407180989" sldId="1060"/>
        </pc:sldMkLst>
      </pc:sldChg>
      <pc:sldChg chg="new del">
        <pc:chgData name="JohHyunChul" userId="a1f3561d-5cf2-4159-9fa8-a5f038663426" providerId="ADAL" clId="{AEEAEAA5-91F3-4FDD-84FB-3CBE2B99C551}" dt="2024-10-14T07:13:17.513" v="3637" actId="47"/>
        <pc:sldMkLst>
          <pc:docMk/>
          <pc:sldMk cId="1639054334" sldId="1061"/>
        </pc:sldMkLst>
      </pc:sldChg>
      <pc:sldChg chg="new del">
        <pc:chgData name="JohHyunChul" userId="a1f3561d-5cf2-4159-9fa8-a5f038663426" providerId="ADAL" clId="{AEEAEAA5-91F3-4FDD-84FB-3CBE2B99C551}" dt="2024-10-14T07:13:17.513" v="3637" actId="47"/>
        <pc:sldMkLst>
          <pc:docMk/>
          <pc:sldMk cId="601891390" sldId="1062"/>
        </pc:sldMkLst>
      </pc:sldChg>
      <pc:sldChg chg="new del">
        <pc:chgData name="JohHyunChul" userId="a1f3561d-5cf2-4159-9fa8-a5f038663426" providerId="ADAL" clId="{AEEAEAA5-91F3-4FDD-84FB-3CBE2B99C551}" dt="2024-10-14T07:13:17.513" v="3637" actId="47"/>
        <pc:sldMkLst>
          <pc:docMk/>
          <pc:sldMk cId="3757874739" sldId="1063"/>
        </pc:sldMkLst>
      </pc:sldChg>
      <pc:sldChg chg="new del">
        <pc:chgData name="JohHyunChul" userId="a1f3561d-5cf2-4159-9fa8-a5f038663426" providerId="ADAL" clId="{AEEAEAA5-91F3-4FDD-84FB-3CBE2B99C551}" dt="2024-10-14T07:13:17.513" v="3637" actId="47"/>
        <pc:sldMkLst>
          <pc:docMk/>
          <pc:sldMk cId="2129025959" sldId="1064"/>
        </pc:sldMkLst>
      </pc:sldChg>
      <pc:sldChg chg="new del">
        <pc:chgData name="JohHyunChul" userId="a1f3561d-5cf2-4159-9fa8-a5f038663426" providerId="ADAL" clId="{AEEAEAA5-91F3-4FDD-84FB-3CBE2B99C551}" dt="2024-10-14T07:13:17.513" v="3637" actId="47"/>
        <pc:sldMkLst>
          <pc:docMk/>
          <pc:sldMk cId="2247423367" sldId="1065"/>
        </pc:sldMkLst>
      </pc:sldChg>
      <pc:sldChg chg="new del">
        <pc:chgData name="JohHyunChul" userId="a1f3561d-5cf2-4159-9fa8-a5f038663426" providerId="ADAL" clId="{AEEAEAA5-91F3-4FDD-84FB-3CBE2B99C551}" dt="2024-10-14T07:13:17.513" v="3637" actId="47"/>
        <pc:sldMkLst>
          <pc:docMk/>
          <pc:sldMk cId="3560903668" sldId="1066"/>
        </pc:sldMkLst>
      </pc:sldChg>
      <pc:sldChg chg="new del">
        <pc:chgData name="JohHyunChul" userId="a1f3561d-5cf2-4159-9fa8-a5f038663426" providerId="ADAL" clId="{AEEAEAA5-91F3-4FDD-84FB-3CBE2B99C551}" dt="2024-10-14T07:13:17.513" v="3637" actId="47"/>
        <pc:sldMkLst>
          <pc:docMk/>
          <pc:sldMk cId="2778776603" sldId="1067"/>
        </pc:sldMkLst>
      </pc:sldChg>
      <pc:sldChg chg="new del">
        <pc:chgData name="JohHyunChul" userId="a1f3561d-5cf2-4159-9fa8-a5f038663426" providerId="ADAL" clId="{AEEAEAA5-91F3-4FDD-84FB-3CBE2B99C551}" dt="2024-10-14T07:13:17.513" v="3637" actId="47"/>
        <pc:sldMkLst>
          <pc:docMk/>
          <pc:sldMk cId="3479534949" sldId="1068"/>
        </pc:sldMkLst>
      </pc:sldChg>
      <pc:sldChg chg="new del">
        <pc:chgData name="JohHyunChul" userId="a1f3561d-5cf2-4159-9fa8-a5f038663426" providerId="ADAL" clId="{AEEAEAA5-91F3-4FDD-84FB-3CBE2B99C551}" dt="2024-10-14T07:13:17.513" v="3637" actId="47"/>
        <pc:sldMkLst>
          <pc:docMk/>
          <pc:sldMk cId="2564490957" sldId="1069"/>
        </pc:sldMkLst>
      </pc:sldChg>
      <pc:sldChg chg="new del">
        <pc:chgData name="JohHyunChul" userId="a1f3561d-5cf2-4159-9fa8-a5f038663426" providerId="ADAL" clId="{AEEAEAA5-91F3-4FDD-84FB-3CBE2B99C551}" dt="2024-10-14T07:13:17.513" v="3637" actId="47"/>
        <pc:sldMkLst>
          <pc:docMk/>
          <pc:sldMk cId="820668426" sldId="1070"/>
        </pc:sldMkLst>
      </pc:sldChg>
      <pc:sldChg chg="new del">
        <pc:chgData name="JohHyunChul" userId="a1f3561d-5cf2-4159-9fa8-a5f038663426" providerId="ADAL" clId="{AEEAEAA5-91F3-4FDD-84FB-3CBE2B99C551}" dt="2024-10-14T07:13:17.513" v="3637" actId="47"/>
        <pc:sldMkLst>
          <pc:docMk/>
          <pc:sldMk cId="1154607888" sldId="1071"/>
        </pc:sldMkLst>
      </pc:sldChg>
      <pc:sldChg chg="new del">
        <pc:chgData name="JohHyunChul" userId="a1f3561d-5cf2-4159-9fa8-a5f038663426" providerId="ADAL" clId="{AEEAEAA5-91F3-4FDD-84FB-3CBE2B99C551}" dt="2024-10-14T07:13:17.513" v="3637" actId="47"/>
        <pc:sldMkLst>
          <pc:docMk/>
          <pc:sldMk cId="1980197089" sldId="1072"/>
        </pc:sldMkLst>
      </pc:sldChg>
      <pc:sldChg chg="new del">
        <pc:chgData name="JohHyunChul" userId="a1f3561d-5cf2-4159-9fa8-a5f038663426" providerId="ADAL" clId="{AEEAEAA5-91F3-4FDD-84FB-3CBE2B99C551}" dt="2024-10-14T07:13:17.513" v="3637" actId="47"/>
        <pc:sldMkLst>
          <pc:docMk/>
          <pc:sldMk cId="3637743972" sldId="1073"/>
        </pc:sldMkLst>
      </pc:sldChg>
      <pc:sldChg chg="new del">
        <pc:chgData name="JohHyunChul" userId="a1f3561d-5cf2-4159-9fa8-a5f038663426" providerId="ADAL" clId="{AEEAEAA5-91F3-4FDD-84FB-3CBE2B99C551}" dt="2024-10-14T07:13:17.513" v="3637" actId="47"/>
        <pc:sldMkLst>
          <pc:docMk/>
          <pc:sldMk cId="2659181703" sldId="1074"/>
        </pc:sldMkLst>
      </pc:sldChg>
      <pc:sldChg chg="new del">
        <pc:chgData name="JohHyunChul" userId="a1f3561d-5cf2-4159-9fa8-a5f038663426" providerId="ADAL" clId="{AEEAEAA5-91F3-4FDD-84FB-3CBE2B99C551}" dt="2024-10-14T07:13:17.513" v="3637" actId="47"/>
        <pc:sldMkLst>
          <pc:docMk/>
          <pc:sldMk cId="1311791720" sldId="1075"/>
        </pc:sldMkLst>
      </pc:sldChg>
      <pc:sldChg chg="new del">
        <pc:chgData name="JohHyunChul" userId="a1f3561d-5cf2-4159-9fa8-a5f038663426" providerId="ADAL" clId="{AEEAEAA5-91F3-4FDD-84FB-3CBE2B99C551}" dt="2024-10-14T07:13:17.513" v="3637" actId="47"/>
        <pc:sldMkLst>
          <pc:docMk/>
          <pc:sldMk cId="2479237993" sldId="1076"/>
        </pc:sldMkLst>
      </pc:sldChg>
      <pc:sldChg chg="new del">
        <pc:chgData name="JohHyunChul" userId="a1f3561d-5cf2-4159-9fa8-a5f038663426" providerId="ADAL" clId="{AEEAEAA5-91F3-4FDD-84FB-3CBE2B99C551}" dt="2024-10-14T07:13:17.513" v="3637" actId="47"/>
        <pc:sldMkLst>
          <pc:docMk/>
          <pc:sldMk cId="1680308359" sldId="1077"/>
        </pc:sldMkLst>
      </pc:sldChg>
      <pc:sldChg chg="new del">
        <pc:chgData name="JohHyunChul" userId="a1f3561d-5cf2-4159-9fa8-a5f038663426" providerId="ADAL" clId="{AEEAEAA5-91F3-4FDD-84FB-3CBE2B99C551}" dt="2024-10-14T07:13:17.513" v="3637" actId="47"/>
        <pc:sldMkLst>
          <pc:docMk/>
          <pc:sldMk cId="2411369087" sldId="1078"/>
        </pc:sldMkLst>
      </pc:sldChg>
      <pc:sldChg chg="new del">
        <pc:chgData name="JohHyunChul" userId="a1f3561d-5cf2-4159-9fa8-a5f038663426" providerId="ADAL" clId="{AEEAEAA5-91F3-4FDD-84FB-3CBE2B99C551}" dt="2024-10-14T07:13:17.513" v="3637" actId="47"/>
        <pc:sldMkLst>
          <pc:docMk/>
          <pc:sldMk cId="1709996535" sldId="1079"/>
        </pc:sldMkLst>
      </pc:sldChg>
      <pc:sldChg chg="new del">
        <pc:chgData name="JohHyunChul" userId="a1f3561d-5cf2-4159-9fa8-a5f038663426" providerId="ADAL" clId="{AEEAEAA5-91F3-4FDD-84FB-3CBE2B99C551}" dt="2024-10-14T07:13:17.513" v="3637" actId="47"/>
        <pc:sldMkLst>
          <pc:docMk/>
          <pc:sldMk cId="2702525068" sldId="1080"/>
        </pc:sldMkLst>
      </pc:sldChg>
      <pc:sldChg chg="new del">
        <pc:chgData name="JohHyunChul" userId="a1f3561d-5cf2-4159-9fa8-a5f038663426" providerId="ADAL" clId="{AEEAEAA5-91F3-4FDD-84FB-3CBE2B99C551}" dt="2024-10-14T07:13:17.513" v="3637" actId="47"/>
        <pc:sldMkLst>
          <pc:docMk/>
          <pc:sldMk cId="876229285" sldId="1081"/>
        </pc:sldMkLst>
      </pc:sldChg>
      <pc:sldChg chg="new del">
        <pc:chgData name="JohHyunChul" userId="a1f3561d-5cf2-4159-9fa8-a5f038663426" providerId="ADAL" clId="{AEEAEAA5-91F3-4FDD-84FB-3CBE2B99C551}" dt="2024-10-14T07:13:17.513" v="3637" actId="47"/>
        <pc:sldMkLst>
          <pc:docMk/>
          <pc:sldMk cId="787444096" sldId="1082"/>
        </pc:sldMkLst>
      </pc:sldChg>
      <pc:sldChg chg="new del">
        <pc:chgData name="JohHyunChul" userId="a1f3561d-5cf2-4159-9fa8-a5f038663426" providerId="ADAL" clId="{AEEAEAA5-91F3-4FDD-84FB-3CBE2B99C551}" dt="2024-10-14T07:13:17.513" v="3637" actId="47"/>
        <pc:sldMkLst>
          <pc:docMk/>
          <pc:sldMk cId="344656467" sldId="1083"/>
        </pc:sldMkLst>
      </pc:sldChg>
      <pc:sldChg chg="new del">
        <pc:chgData name="JohHyunChul" userId="a1f3561d-5cf2-4159-9fa8-a5f038663426" providerId="ADAL" clId="{AEEAEAA5-91F3-4FDD-84FB-3CBE2B99C551}" dt="2024-10-14T07:13:17.513" v="3637" actId="47"/>
        <pc:sldMkLst>
          <pc:docMk/>
          <pc:sldMk cId="3331572240" sldId="1084"/>
        </pc:sldMkLst>
      </pc:sldChg>
      <pc:sldChg chg="new del">
        <pc:chgData name="JohHyunChul" userId="a1f3561d-5cf2-4159-9fa8-a5f038663426" providerId="ADAL" clId="{AEEAEAA5-91F3-4FDD-84FB-3CBE2B99C551}" dt="2024-10-14T07:13:17.513" v="3637" actId="47"/>
        <pc:sldMkLst>
          <pc:docMk/>
          <pc:sldMk cId="3044104476" sldId="1085"/>
        </pc:sldMkLst>
      </pc:sldChg>
      <pc:sldChg chg="new del">
        <pc:chgData name="JohHyunChul" userId="a1f3561d-5cf2-4159-9fa8-a5f038663426" providerId="ADAL" clId="{AEEAEAA5-91F3-4FDD-84FB-3CBE2B99C551}" dt="2024-10-14T07:13:17.513" v="3637" actId="47"/>
        <pc:sldMkLst>
          <pc:docMk/>
          <pc:sldMk cId="1360619219" sldId="1086"/>
        </pc:sldMkLst>
      </pc:sldChg>
      <pc:sldChg chg="new del">
        <pc:chgData name="JohHyunChul" userId="a1f3561d-5cf2-4159-9fa8-a5f038663426" providerId="ADAL" clId="{AEEAEAA5-91F3-4FDD-84FB-3CBE2B99C551}" dt="2024-10-14T07:13:17.513" v="3637" actId="47"/>
        <pc:sldMkLst>
          <pc:docMk/>
          <pc:sldMk cId="4144637213" sldId="1087"/>
        </pc:sldMkLst>
      </pc:sldChg>
      <pc:sldChg chg="new del">
        <pc:chgData name="JohHyunChul" userId="a1f3561d-5cf2-4159-9fa8-a5f038663426" providerId="ADAL" clId="{AEEAEAA5-91F3-4FDD-84FB-3CBE2B99C551}" dt="2024-10-14T07:13:17.513" v="3637" actId="47"/>
        <pc:sldMkLst>
          <pc:docMk/>
          <pc:sldMk cId="3288310429" sldId="1088"/>
        </pc:sldMkLst>
      </pc:sldChg>
      <pc:sldChg chg="new del">
        <pc:chgData name="JohHyunChul" userId="a1f3561d-5cf2-4159-9fa8-a5f038663426" providerId="ADAL" clId="{AEEAEAA5-91F3-4FDD-84FB-3CBE2B99C551}" dt="2024-10-14T07:13:17.513" v="3637" actId="47"/>
        <pc:sldMkLst>
          <pc:docMk/>
          <pc:sldMk cId="2500835160" sldId="1089"/>
        </pc:sldMkLst>
      </pc:sldChg>
      <pc:sldChg chg="new del">
        <pc:chgData name="JohHyunChul" userId="a1f3561d-5cf2-4159-9fa8-a5f038663426" providerId="ADAL" clId="{AEEAEAA5-91F3-4FDD-84FB-3CBE2B99C551}" dt="2024-10-14T07:13:17.513" v="3637" actId="47"/>
        <pc:sldMkLst>
          <pc:docMk/>
          <pc:sldMk cId="1313804128" sldId="1090"/>
        </pc:sldMkLst>
      </pc:sldChg>
      <pc:sldChg chg="new del">
        <pc:chgData name="JohHyunChul" userId="a1f3561d-5cf2-4159-9fa8-a5f038663426" providerId="ADAL" clId="{AEEAEAA5-91F3-4FDD-84FB-3CBE2B99C551}" dt="2024-10-14T07:13:17.513" v="3637" actId="47"/>
        <pc:sldMkLst>
          <pc:docMk/>
          <pc:sldMk cId="337882482" sldId="1091"/>
        </pc:sldMkLst>
      </pc:sldChg>
      <pc:sldChg chg="new del">
        <pc:chgData name="JohHyunChul" userId="a1f3561d-5cf2-4159-9fa8-a5f038663426" providerId="ADAL" clId="{AEEAEAA5-91F3-4FDD-84FB-3CBE2B99C551}" dt="2024-10-14T07:13:17.513" v="3637" actId="47"/>
        <pc:sldMkLst>
          <pc:docMk/>
          <pc:sldMk cId="1962880633" sldId="1092"/>
        </pc:sldMkLst>
      </pc:sldChg>
      <pc:sldChg chg="new del">
        <pc:chgData name="JohHyunChul" userId="a1f3561d-5cf2-4159-9fa8-a5f038663426" providerId="ADAL" clId="{AEEAEAA5-91F3-4FDD-84FB-3CBE2B99C551}" dt="2024-10-14T07:13:17.513" v="3637" actId="47"/>
        <pc:sldMkLst>
          <pc:docMk/>
          <pc:sldMk cId="1169267695" sldId="1093"/>
        </pc:sldMkLst>
      </pc:sldChg>
      <pc:sldChg chg="new del">
        <pc:chgData name="JohHyunChul" userId="a1f3561d-5cf2-4159-9fa8-a5f038663426" providerId="ADAL" clId="{AEEAEAA5-91F3-4FDD-84FB-3CBE2B99C551}" dt="2024-10-14T07:13:17.513" v="3637" actId="47"/>
        <pc:sldMkLst>
          <pc:docMk/>
          <pc:sldMk cId="195749252" sldId="1094"/>
        </pc:sldMkLst>
      </pc:sldChg>
      <pc:sldChg chg="new del">
        <pc:chgData name="JohHyunChul" userId="a1f3561d-5cf2-4159-9fa8-a5f038663426" providerId="ADAL" clId="{AEEAEAA5-91F3-4FDD-84FB-3CBE2B99C551}" dt="2024-10-14T07:13:17.513" v="3637" actId="47"/>
        <pc:sldMkLst>
          <pc:docMk/>
          <pc:sldMk cId="4259359371" sldId="1095"/>
        </pc:sldMkLst>
      </pc:sldChg>
      <pc:sldChg chg="new del">
        <pc:chgData name="JohHyunChul" userId="a1f3561d-5cf2-4159-9fa8-a5f038663426" providerId="ADAL" clId="{AEEAEAA5-91F3-4FDD-84FB-3CBE2B99C551}" dt="2024-10-14T07:13:17.513" v="3637" actId="47"/>
        <pc:sldMkLst>
          <pc:docMk/>
          <pc:sldMk cId="834163250" sldId="1096"/>
        </pc:sldMkLst>
      </pc:sldChg>
      <pc:sldChg chg="new del">
        <pc:chgData name="JohHyunChul" userId="a1f3561d-5cf2-4159-9fa8-a5f038663426" providerId="ADAL" clId="{AEEAEAA5-91F3-4FDD-84FB-3CBE2B99C551}" dt="2024-10-14T07:13:17.513" v="3637" actId="47"/>
        <pc:sldMkLst>
          <pc:docMk/>
          <pc:sldMk cId="3095097375" sldId="1097"/>
        </pc:sldMkLst>
      </pc:sldChg>
      <pc:sldChg chg="new del">
        <pc:chgData name="JohHyunChul" userId="a1f3561d-5cf2-4159-9fa8-a5f038663426" providerId="ADAL" clId="{AEEAEAA5-91F3-4FDD-84FB-3CBE2B99C551}" dt="2024-10-14T07:13:17.513" v="3637" actId="47"/>
        <pc:sldMkLst>
          <pc:docMk/>
          <pc:sldMk cId="2866295529" sldId="1098"/>
        </pc:sldMkLst>
      </pc:sldChg>
      <pc:sldChg chg="new del">
        <pc:chgData name="JohHyunChul" userId="a1f3561d-5cf2-4159-9fa8-a5f038663426" providerId="ADAL" clId="{AEEAEAA5-91F3-4FDD-84FB-3CBE2B99C551}" dt="2024-10-14T07:13:17.513" v="3637" actId="47"/>
        <pc:sldMkLst>
          <pc:docMk/>
          <pc:sldMk cId="2011607507" sldId="1099"/>
        </pc:sldMkLst>
      </pc:sldChg>
      <pc:sldChg chg="new del">
        <pc:chgData name="JohHyunChul" userId="a1f3561d-5cf2-4159-9fa8-a5f038663426" providerId="ADAL" clId="{AEEAEAA5-91F3-4FDD-84FB-3CBE2B99C551}" dt="2024-10-14T07:13:17.513" v="3637" actId="47"/>
        <pc:sldMkLst>
          <pc:docMk/>
          <pc:sldMk cId="920962993" sldId="1100"/>
        </pc:sldMkLst>
      </pc:sldChg>
      <pc:sldChg chg="new del">
        <pc:chgData name="JohHyunChul" userId="a1f3561d-5cf2-4159-9fa8-a5f038663426" providerId="ADAL" clId="{AEEAEAA5-91F3-4FDD-84FB-3CBE2B99C551}" dt="2024-10-14T07:13:17.513" v="3637" actId="47"/>
        <pc:sldMkLst>
          <pc:docMk/>
          <pc:sldMk cId="538032382" sldId="1101"/>
        </pc:sldMkLst>
      </pc:sldChg>
      <pc:sldChg chg="new del">
        <pc:chgData name="JohHyunChul" userId="a1f3561d-5cf2-4159-9fa8-a5f038663426" providerId="ADAL" clId="{AEEAEAA5-91F3-4FDD-84FB-3CBE2B99C551}" dt="2024-10-14T07:13:17.513" v="3637" actId="47"/>
        <pc:sldMkLst>
          <pc:docMk/>
          <pc:sldMk cId="2014768527" sldId="1102"/>
        </pc:sldMkLst>
      </pc:sldChg>
      <pc:sldChg chg="new del">
        <pc:chgData name="JohHyunChul" userId="a1f3561d-5cf2-4159-9fa8-a5f038663426" providerId="ADAL" clId="{AEEAEAA5-91F3-4FDD-84FB-3CBE2B99C551}" dt="2024-10-14T07:13:17.513" v="3637" actId="47"/>
        <pc:sldMkLst>
          <pc:docMk/>
          <pc:sldMk cId="2850177516" sldId="1103"/>
        </pc:sldMkLst>
      </pc:sldChg>
      <pc:sldChg chg="new del">
        <pc:chgData name="JohHyunChul" userId="a1f3561d-5cf2-4159-9fa8-a5f038663426" providerId="ADAL" clId="{AEEAEAA5-91F3-4FDD-84FB-3CBE2B99C551}" dt="2024-10-14T07:13:17.513" v="3637" actId="47"/>
        <pc:sldMkLst>
          <pc:docMk/>
          <pc:sldMk cId="1452321905" sldId="1104"/>
        </pc:sldMkLst>
      </pc:sldChg>
      <pc:sldChg chg="new del">
        <pc:chgData name="JohHyunChul" userId="a1f3561d-5cf2-4159-9fa8-a5f038663426" providerId="ADAL" clId="{AEEAEAA5-91F3-4FDD-84FB-3CBE2B99C551}" dt="2024-10-14T07:13:17.513" v="3637" actId="47"/>
        <pc:sldMkLst>
          <pc:docMk/>
          <pc:sldMk cId="3383125152" sldId="1105"/>
        </pc:sldMkLst>
      </pc:sldChg>
      <pc:sldChg chg="new del">
        <pc:chgData name="JohHyunChul" userId="a1f3561d-5cf2-4159-9fa8-a5f038663426" providerId="ADAL" clId="{AEEAEAA5-91F3-4FDD-84FB-3CBE2B99C551}" dt="2024-10-14T07:13:17.513" v="3637" actId="47"/>
        <pc:sldMkLst>
          <pc:docMk/>
          <pc:sldMk cId="2674699904" sldId="1106"/>
        </pc:sldMkLst>
      </pc:sldChg>
      <pc:sldChg chg="new del">
        <pc:chgData name="JohHyunChul" userId="a1f3561d-5cf2-4159-9fa8-a5f038663426" providerId="ADAL" clId="{AEEAEAA5-91F3-4FDD-84FB-3CBE2B99C551}" dt="2024-10-14T07:13:17.513" v="3637" actId="47"/>
        <pc:sldMkLst>
          <pc:docMk/>
          <pc:sldMk cId="1147168582" sldId="1107"/>
        </pc:sldMkLst>
      </pc:sldChg>
      <pc:sldChg chg="new del">
        <pc:chgData name="JohHyunChul" userId="a1f3561d-5cf2-4159-9fa8-a5f038663426" providerId="ADAL" clId="{AEEAEAA5-91F3-4FDD-84FB-3CBE2B99C551}" dt="2024-10-14T07:13:17.513" v="3637" actId="47"/>
        <pc:sldMkLst>
          <pc:docMk/>
          <pc:sldMk cId="2246775353" sldId="1108"/>
        </pc:sldMkLst>
      </pc:sldChg>
      <pc:sldChg chg="new del">
        <pc:chgData name="JohHyunChul" userId="a1f3561d-5cf2-4159-9fa8-a5f038663426" providerId="ADAL" clId="{AEEAEAA5-91F3-4FDD-84FB-3CBE2B99C551}" dt="2024-10-14T07:13:17.513" v="3637" actId="47"/>
        <pc:sldMkLst>
          <pc:docMk/>
          <pc:sldMk cId="1106130621" sldId="1109"/>
        </pc:sldMkLst>
      </pc:sldChg>
      <pc:sldChg chg="new del">
        <pc:chgData name="JohHyunChul" userId="a1f3561d-5cf2-4159-9fa8-a5f038663426" providerId="ADAL" clId="{AEEAEAA5-91F3-4FDD-84FB-3CBE2B99C551}" dt="2024-10-14T07:13:17.513" v="3637" actId="47"/>
        <pc:sldMkLst>
          <pc:docMk/>
          <pc:sldMk cId="967817609" sldId="1110"/>
        </pc:sldMkLst>
      </pc:sldChg>
      <pc:sldChg chg="new del">
        <pc:chgData name="JohHyunChul" userId="a1f3561d-5cf2-4159-9fa8-a5f038663426" providerId="ADAL" clId="{AEEAEAA5-91F3-4FDD-84FB-3CBE2B99C551}" dt="2024-10-14T07:13:17.513" v="3637" actId="47"/>
        <pc:sldMkLst>
          <pc:docMk/>
          <pc:sldMk cId="2086323378" sldId="1111"/>
        </pc:sldMkLst>
      </pc:sldChg>
      <pc:sldChg chg="new del">
        <pc:chgData name="JohHyunChul" userId="a1f3561d-5cf2-4159-9fa8-a5f038663426" providerId="ADAL" clId="{AEEAEAA5-91F3-4FDD-84FB-3CBE2B99C551}" dt="2024-10-14T07:13:17.513" v="3637" actId="47"/>
        <pc:sldMkLst>
          <pc:docMk/>
          <pc:sldMk cId="2733949287" sldId="1112"/>
        </pc:sldMkLst>
      </pc:sldChg>
      <pc:sldChg chg="new del">
        <pc:chgData name="JohHyunChul" userId="a1f3561d-5cf2-4159-9fa8-a5f038663426" providerId="ADAL" clId="{AEEAEAA5-91F3-4FDD-84FB-3CBE2B99C551}" dt="2024-10-14T07:13:17.513" v="3637" actId="47"/>
        <pc:sldMkLst>
          <pc:docMk/>
          <pc:sldMk cId="683401344" sldId="1113"/>
        </pc:sldMkLst>
      </pc:sldChg>
      <pc:sldChg chg="new del">
        <pc:chgData name="JohHyunChul" userId="a1f3561d-5cf2-4159-9fa8-a5f038663426" providerId="ADAL" clId="{AEEAEAA5-91F3-4FDD-84FB-3CBE2B99C551}" dt="2024-10-14T07:13:17.513" v="3637" actId="47"/>
        <pc:sldMkLst>
          <pc:docMk/>
          <pc:sldMk cId="1452762681" sldId="1114"/>
        </pc:sldMkLst>
      </pc:sldChg>
      <pc:sldChg chg="new del">
        <pc:chgData name="JohHyunChul" userId="a1f3561d-5cf2-4159-9fa8-a5f038663426" providerId="ADAL" clId="{AEEAEAA5-91F3-4FDD-84FB-3CBE2B99C551}" dt="2024-10-14T07:13:17.513" v="3637" actId="47"/>
        <pc:sldMkLst>
          <pc:docMk/>
          <pc:sldMk cId="4059904130" sldId="1115"/>
        </pc:sldMkLst>
      </pc:sldChg>
      <pc:sldChg chg="new del">
        <pc:chgData name="JohHyunChul" userId="a1f3561d-5cf2-4159-9fa8-a5f038663426" providerId="ADAL" clId="{AEEAEAA5-91F3-4FDD-84FB-3CBE2B99C551}" dt="2024-10-14T07:13:17.513" v="3637" actId="47"/>
        <pc:sldMkLst>
          <pc:docMk/>
          <pc:sldMk cId="3036756946" sldId="1116"/>
        </pc:sldMkLst>
      </pc:sldChg>
      <pc:sldChg chg="new del">
        <pc:chgData name="JohHyunChul" userId="a1f3561d-5cf2-4159-9fa8-a5f038663426" providerId="ADAL" clId="{AEEAEAA5-91F3-4FDD-84FB-3CBE2B99C551}" dt="2024-10-14T07:13:17.513" v="3637" actId="47"/>
        <pc:sldMkLst>
          <pc:docMk/>
          <pc:sldMk cId="3147879540" sldId="1117"/>
        </pc:sldMkLst>
      </pc:sldChg>
      <pc:sldChg chg="new del">
        <pc:chgData name="JohHyunChul" userId="a1f3561d-5cf2-4159-9fa8-a5f038663426" providerId="ADAL" clId="{AEEAEAA5-91F3-4FDD-84FB-3CBE2B99C551}" dt="2024-10-14T07:13:17.513" v="3637" actId="47"/>
        <pc:sldMkLst>
          <pc:docMk/>
          <pc:sldMk cId="3348865718" sldId="1118"/>
        </pc:sldMkLst>
      </pc:sldChg>
      <pc:sldChg chg="new del">
        <pc:chgData name="JohHyunChul" userId="a1f3561d-5cf2-4159-9fa8-a5f038663426" providerId="ADAL" clId="{AEEAEAA5-91F3-4FDD-84FB-3CBE2B99C551}" dt="2024-10-14T07:13:17.513" v="3637" actId="47"/>
        <pc:sldMkLst>
          <pc:docMk/>
          <pc:sldMk cId="514282586" sldId="1119"/>
        </pc:sldMkLst>
      </pc:sldChg>
      <pc:sldChg chg="new del">
        <pc:chgData name="JohHyunChul" userId="a1f3561d-5cf2-4159-9fa8-a5f038663426" providerId="ADAL" clId="{AEEAEAA5-91F3-4FDD-84FB-3CBE2B99C551}" dt="2024-10-14T07:13:17.513" v="3637" actId="47"/>
        <pc:sldMkLst>
          <pc:docMk/>
          <pc:sldMk cId="3851531578" sldId="1120"/>
        </pc:sldMkLst>
      </pc:sldChg>
      <pc:sldChg chg="new del">
        <pc:chgData name="JohHyunChul" userId="a1f3561d-5cf2-4159-9fa8-a5f038663426" providerId="ADAL" clId="{AEEAEAA5-91F3-4FDD-84FB-3CBE2B99C551}" dt="2024-10-14T07:13:17.513" v="3637" actId="47"/>
        <pc:sldMkLst>
          <pc:docMk/>
          <pc:sldMk cId="769630538" sldId="1121"/>
        </pc:sldMkLst>
      </pc:sldChg>
      <pc:sldChg chg="new del">
        <pc:chgData name="JohHyunChul" userId="a1f3561d-5cf2-4159-9fa8-a5f038663426" providerId="ADAL" clId="{AEEAEAA5-91F3-4FDD-84FB-3CBE2B99C551}" dt="2024-10-14T07:13:17.513" v="3637" actId="47"/>
        <pc:sldMkLst>
          <pc:docMk/>
          <pc:sldMk cId="3212367977" sldId="1122"/>
        </pc:sldMkLst>
      </pc:sldChg>
      <pc:sldChg chg="new del">
        <pc:chgData name="JohHyunChul" userId="a1f3561d-5cf2-4159-9fa8-a5f038663426" providerId="ADAL" clId="{AEEAEAA5-91F3-4FDD-84FB-3CBE2B99C551}" dt="2024-10-14T07:13:17.513" v="3637" actId="47"/>
        <pc:sldMkLst>
          <pc:docMk/>
          <pc:sldMk cId="1591641521" sldId="1123"/>
        </pc:sldMkLst>
      </pc:sldChg>
      <pc:sldChg chg="new del">
        <pc:chgData name="JohHyunChul" userId="a1f3561d-5cf2-4159-9fa8-a5f038663426" providerId="ADAL" clId="{AEEAEAA5-91F3-4FDD-84FB-3CBE2B99C551}" dt="2024-10-14T07:13:17.513" v="3637" actId="47"/>
        <pc:sldMkLst>
          <pc:docMk/>
          <pc:sldMk cId="279178841" sldId="1124"/>
        </pc:sldMkLst>
      </pc:sldChg>
      <pc:sldChg chg="new del">
        <pc:chgData name="JohHyunChul" userId="a1f3561d-5cf2-4159-9fa8-a5f038663426" providerId="ADAL" clId="{AEEAEAA5-91F3-4FDD-84FB-3CBE2B99C551}" dt="2024-10-14T07:13:17.513" v="3637" actId="47"/>
        <pc:sldMkLst>
          <pc:docMk/>
          <pc:sldMk cId="2505943809" sldId="1125"/>
        </pc:sldMkLst>
      </pc:sldChg>
      <pc:sldChg chg="new del">
        <pc:chgData name="JohHyunChul" userId="a1f3561d-5cf2-4159-9fa8-a5f038663426" providerId="ADAL" clId="{AEEAEAA5-91F3-4FDD-84FB-3CBE2B99C551}" dt="2024-10-14T07:13:17.513" v="3637" actId="47"/>
        <pc:sldMkLst>
          <pc:docMk/>
          <pc:sldMk cId="3498036947" sldId="1126"/>
        </pc:sldMkLst>
      </pc:sldChg>
      <pc:sldChg chg="new del">
        <pc:chgData name="JohHyunChul" userId="a1f3561d-5cf2-4159-9fa8-a5f038663426" providerId="ADAL" clId="{AEEAEAA5-91F3-4FDD-84FB-3CBE2B99C551}" dt="2024-10-14T07:13:17.513" v="3637" actId="47"/>
        <pc:sldMkLst>
          <pc:docMk/>
          <pc:sldMk cId="2717574154" sldId="1127"/>
        </pc:sldMkLst>
      </pc:sldChg>
      <pc:sldChg chg="new del">
        <pc:chgData name="JohHyunChul" userId="a1f3561d-5cf2-4159-9fa8-a5f038663426" providerId="ADAL" clId="{AEEAEAA5-91F3-4FDD-84FB-3CBE2B99C551}" dt="2024-10-14T07:13:17.513" v="3637" actId="47"/>
        <pc:sldMkLst>
          <pc:docMk/>
          <pc:sldMk cId="4075846064" sldId="1128"/>
        </pc:sldMkLst>
      </pc:sldChg>
      <pc:sldChg chg="new del">
        <pc:chgData name="JohHyunChul" userId="a1f3561d-5cf2-4159-9fa8-a5f038663426" providerId="ADAL" clId="{AEEAEAA5-91F3-4FDD-84FB-3CBE2B99C551}" dt="2024-10-14T07:13:17.513" v="3637" actId="47"/>
        <pc:sldMkLst>
          <pc:docMk/>
          <pc:sldMk cId="3008948685" sldId="1129"/>
        </pc:sldMkLst>
      </pc:sldChg>
      <pc:sldChg chg="new del">
        <pc:chgData name="JohHyunChul" userId="a1f3561d-5cf2-4159-9fa8-a5f038663426" providerId="ADAL" clId="{AEEAEAA5-91F3-4FDD-84FB-3CBE2B99C551}" dt="2024-10-14T07:13:17.513" v="3637" actId="47"/>
        <pc:sldMkLst>
          <pc:docMk/>
          <pc:sldMk cId="4132287151" sldId="1130"/>
        </pc:sldMkLst>
      </pc:sldChg>
      <pc:sldChg chg="new del">
        <pc:chgData name="JohHyunChul" userId="a1f3561d-5cf2-4159-9fa8-a5f038663426" providerId="ADAL" clId="{AEEAEAA5-91F3-4FDD-84FB-3CBE2B99C551}" dt="2024-10-14T07:13:17.513" v="3637" actId="47"/>
        <pc:sldMkLst>
          <pc:docMk/>
          <pc:sldMk cId="332953767" sldId="1131"/>
        </pc:sldMkLst>
      </pc:sldChg>
      <pc:sldChg chg="new del">
        <pc:chgData name="JohHyunChul" userId="a1f3561d-5cf2-4159-9fa8-a5f038663426" providerId="ADAL" clId="{AEEAEAA5-91F3-4FDD-84FB-3CBE2B99C551}" dt="2024-10-14T07:13:17.513" v="3637" actId="47"/>
        <pc:sldMkLst>
          <pc:docMk/>
          <pc:sldMk cId="87622614" sldId="1132"/>
        </pc:sldMkLst>
      </pc:sldChg>
      <pc:sldChg chg="new del">
        <pc:chgData name="JohHyunChul" userId="a1f3561d-5cf2-4159-9fa8-a5f038663426" providerId="ADAL" clId="{AEEAEAA5-91F3-4FDD-84FB-3CBE2B99C551}" dt="2024-10-14T07:13:17.513" v="3637" actId="47"/>
        <pc:sldMkLst>
          <pc:docMk/>
          <pc:sldMk cId="655352596" sldId="1133"/>
        </pc:sldMkLst>
      </pc:sldChg>
      <pc:sldChg chg="new del">
        <pc:chgData name="JohHyunChul" userId="a1f3561d-5cf2-4159-9fa8-a5f038663426" providerId="ADAL" clId="{AEEAEAA5-91F3-4FDD-84FB-3CBE2B99C551}" dt="2024-10-14T07:13:17.513" v="3637" actId="47"/>
        <pc:sldMkLst>
          <pc:docMk/>
          <pc:sldMk cId="744934441" sldId="1134"/>
        </pc:sldMkLst>
      </pc:sldChg>
      <pc:sldChg chg="new del">
        <pc:chgData name="JohHyunChul" userId="a1f3561d-5cf2-4159-9fa8-a5f038663426" providerId="ADAL" clId="{AEEAEAA5-91F3-4FDD-84FB-3CBE2B99C551}" dt="2024-10-14T07:13:17.513" v="3637" actId="47"/>
        <pc:sldMkLst>
          <pc:docMk/>
          <pc:sldMk cId="1076146115" sldId="1135"/>
        </pc:sldMkLst>
      </pc:sldChg>
      <pc:sldChg chg="new del">
        <pc:chgData name="JohHyunChul" userId="a1f3561d-5cf2-4159-9fa8-a5f038663426" providerId="ADAL" clId="{AEEAEAA5-91F3-4FDD-84FB-3CBE2B99C551}" dt="2024-10-14T07:13:17.513" v="3637" actId="47"/>
        <pc:sldMkLst>
          <pc:docMk/>
          <pc:sldMk cId="1736074837" sldId="1136"/>
        </pc:sldMkLst>
      </pc:sldChg>
      <pc:sldChg chg="new del">
        <pc:chgData name="JohHyunChul" userId="a1f3561d-5cf2-4159-9fa8-a5f038663426" providerId="ADAL" clId="{AEEAEAA5-91F3-4FDD-84FB-3CBE2B99C551}" dt="2024-10-14T07:13:17.513" v="3637" actId="47"/>
        <pc:sldMkLst>
          <pc:docMk/>
          <pc:sldMk cId="1688484288" sldId="1137"/>
        </pc:sldMkLst>
      </pc:sldChg>
      <pc:sldChg chg="new del">
        <pc:chgData name="JohHyunChul" userId="a1f3561d-5cf2-4159-9fa8-a5f038663426" providerId="ADAL" clId="{AEEAEAA5-91F3-4FDD-84FB-3CBE2B99C551}" dt="2024-10-14T07:13:17.513" v="3637" actId="47"/>
        <pc:sldMkLst>
          <pc:docMk/>
          <pc:sldMk cId="2002345234" sldId="1138"/>
        </pc:sldMkLst>
      </pc:sldChg>
      <pc:sldChg chg="new del">
        <pc:chgData name="JohHyunChul" userId="a1f3561d-5cf2-4159-9fa8-a5f038663426" providerId="ADAL" clId="{AEEAEAA5-91F3-4FDD-84FB-3CBE2B99C551}" dt="2024-10-14T07:13:17.513" v="3637" actId="47"/>
        <pc:sldMkLst>
          <pc:docMk/>
          <pc:sldMk cId="4222299646" sldId="1139"/>
        </pc:sldMkLst>
      </pc:sldChg>
      <pc:sldChg chg="new del">
        <pc:chgData name="JohHyunChul" userId="a1f3561d-5cf2-4159-9fa8-a5f038663426" providerId="ADAL" clId="{AEEAEAA5-91F3-4FDD-84FB-3CBE2B99C551}" dt="2024-10-14T07:13:17.513" v="3637" actId="47"/>
        <pc:sldMkLst>
          <pc:docMk/>
          <pc:sldMk cId="1835069655" sldId="1140"/>
        </pc:sldMkLst>
      </pc:sldChg>
      <pc:sldChg chg="new del">
        <pc:chgData name="JohHyunChul" userId="a1f3561d-5cf2-4159-9fa8-a5f038663426" providerId="ADAL" clId="{AEEAEAA5-91F3-4FDD-84FB-3CBE2B99C551}" dt="2024-10-14T07:13:17.513" v="3637" actId="47"/>
        <pc:sldMkLst>
          <pc:docMk/>
          <pc:sldMk cId="3821095597" sldId="1141"/>
        </pc:sldMkLst>
      </pc:sldChg>
      <pc:sldChg chg="new del">
        <pc:chgData name="JohHyunChul" userId="a1f3561d-5cf2-4159-9fa8-a5f038663426" providerId="ADAL" clId="{AEEAEAA5-91F3-4FDD-84FB-3CBE2B99C551}" dt="2024-10-14T07:13:17.513" v="3637" actId="47"/>
        <pc:sldMkLst>
          <pc:docMk/>
          <pc:sldMk cId="1872413672" sldId="1142"/>
        </pc:sldMkLst>
      </pc:sldChg>
      <pc:sldChg chg="new del">
        <pc:chgData name="JohHyunChul" userId="a1f3561d-5cf2-4159-9fa8-a5f038663426" providerId="ADAL" clId="{AEEAEAA5-91F3-4FDD-84FB-3CBE2B99C551}" dt="2024-10-14T07:13:17.513" v="3637" actId="47"/>
        <pc:sldMkLst>
          <pc:docMk/>
          <pc:sldMk cId="2248335358" sldId="1143"/>
        </pc:sldMkLst>
      </pc:sldChg>
      <pc:sldChg chg="new del">
        <pc:chgData name="JohHyunChul" userId="a1f3561d-5cf2-4159-9fa8-a5f038663426" providerId="ADAL" clId="{AEEAEAA5-91F3-4FDD-84FB-3CBE2B99C551}" dt="2024-10-14T07:13:17.513" v="3637" actId="47"/>
        <pc:sldMkLst>
          <pc:docMk/>
          <pc:sldMk cId="2760378951" sldId="1144"/>
        </pc:sldMkLst>
      </pc:sldChg>
      <pc:sldChg chg="new del">
        <pc:chgData name="JohHyunChul" userId="a1f3561d-5cf2-4159-9fa8-a5f038663426" providerId="ADAL" clId="{AEEAEAA5-91F3-4FDD-84FB-3CBE2B99C551}" dt="2024-10-14T07:13:17.513" v="3637" actId="47"/>
        <pc:sldMkLst>
          <pc:docMk/>
          <pc:sldMk cId="3055169157" sldId="1145"/>
        </pc:sldMkLst>
      </pc:sldChg>
      <pc:sldChg chg="new del">
        <pc:chgData name="JohHyunChul" userId="a1f3561d-5cf2-4159-9fa8-a5f038663426" providerId="ADAL" clId="{AEEAEAA5-91F3-4FDD-84FB-3CBE2B99C551}" dt="2024-10-14T07:13:17.513" v="3637" actId="47"/>
        <pc:sldMkLst>
          <pc:docMk/>
          <pc:sldMk cId="3738976731" sldId="1146"/>
        </pc:sldMkLst>
      </pc:sldChg>
      <pc:sldChg chg="new del">
        <pc:chgData name="JohHyunChul" userId="a1f3561d-5cf2-4159-9fa8-a5f038663426" providerId="ADAL" clId="{AEEAEAA5-91F3-4FDD-84FB-3CBE2B99C551}" dt="2024-10-14T07:13:17.513" v="3637" actId="47"/>
        <pc:sldMkLst>
          <pc:docMk/>
          <pc:sldMk cId="2984200585" sldId="1147"/>
        </pc:sldMkLst>
      </pc:sldChg>
      <pc:sldChg chg="new del">
        <pc:chgData name="JohHyunChul" userId="a1f3561d-5cf2-4159-9fa8-a5f038663426" providerId="ADAL" clId="{AEEAEAA5-91F3-4FDD-84FB-3CBE2B99C551}" dt="2024-10-14T07:13:17.513" v="3637" actId="47"/>
        <pc:sldMkLst>
          <pc:docMk/>
          <pc:sldMk cId="1968351674" sldId="1148"/>
        </pc:sldMkLst>
      </pc:sldChg>
      <pc:sldChg chg="new del">
        <pc:chgData name="JohHyunChul" userId="a1f3561d-5cf2-4159-9fa8-a5f038663426" providerId="ADAL" clId="{AEEAEAA5-91F3-4FDD-84FB-3CBE2B99C551}" dt="2024-10-14T07:13:17.513" v="3637" actId="47"/>
        <pc:sldMkLst>
          <pc:docMk/>
          <pc:sldMk cId="2716639737" sldId="1149"/>
        </pc:sldMkLst>
      </pc:sldChg>
      <pc:sldChg chg="new del">
        <pc:chgData name="JohHyunChul" userId="a1f3561d-5cf2-4159-9fa8-a5f038663426" providerId="ADAL" clId="{AEEAEAA5-91F3-4FDD-84FB-3CBE2B99C551}" dt="2024-10-14T07:13:17.513" v="3637" actId="47"/>
        <pc:sldMkLst>
          <pc:docMk/>
          <pc:sldMk cId="3128711878" sldId="1150"/>
        </pc:sldMkLst>
      </pc:sldChg>
      <pc:sldChg chg="new del">
        <pc:chgData name="JohHyunChul" userId="a1f3561d-5cf2-4159-9fa8-a5f038663426" providerId="ADAL" clId="{AEEAEAA5-91F3-4FDD-84FB-3CBE2B99C551}" dt="2024-10-14T07:13:17.513" v="3637" actId="47"/>
        <pc:sldMkLst>
          <pc:docMk/>
          <pc:sldMk cId="822848558" sldId="1151"/>
        </pc:sldMkLst>
      </pc:sldChg>
      <pc:sldChg chg="new del">
        <pc:chgData name="JohHyunChul" userId="a1f3561d-5cf2-4159-9fa8-a5f038663426" providerId="ADAL" clId="{AEEAEAA5-91F3-4FDD-84FB-3CBE2B99C551}" dt="2024-10-14T07:13:17.513" v="3637" actId="47"/>
        <pc:sldMkLst>
          <pc:docMk/>
          <pc:sldMk cId="2958405790" sldId="1152"/>
        </pc:sldMkLst>
      </pc:sldChg>
      <pc:sldChg chg="new del">
        <pc:chgData name="JohHyunChul" userId="a1f3561d-5cf2-4159-9fa8-a5f038663426" providerId="ADAL" clId="{AEEAEAA5-91F3-4FDD-84FB-3CBE2B99C551}" dt="2024-10-14T07:13:17.513" v="3637" actId="47"/>
        <pc:sldMkLst>
          <pc:docMk/>
          <pc:sldMk cId="2283920967" sldId="1153"/>
        </pc:sldMkLst>
      </pc:sldChg>
      <pc:sldChg chg="new del">
        <pc:chgData name="JohHyunChul" userId="a1f3561d-5cf2-4159-9fa8-a5f038663426" providerId="ADAL" clId="{AEEAEAA5-91F3-4FDD-84FB-3CBE2B99C551}" dt="2024-10-14T07:13:17.513" v="3637" actId="47"/>
        <pc:sldMkLst>
          <pc:docMk/>
          <pc:sldMk cId="4186192886" sldId="1154"/>
        </pc:sldMkLst>
      </pc:sldChg>
      <pc:sldChg chg="new del">
        <pc:chgData name="JohHyunChul" userId="a1f3561d-5cf2-4159-9fa8-a5f038663426" providerId="ADAL" clId="{AEEAEAA5-91F3-4FDD-84FB-3CBE2B99C551}" dt="2024-10-14T07:13:17.513" v="3637" actId="47"/>
        <pc:sldMkLst>
          <pc:docMk/>
          <pc:sldMk cId="3791832053" sldId="1155"/>
        </pc:sldMkLst>
      </pc:sldChg>
      <pc:sldChg chg="new del">
        <pc:chgData name="JohHyunChul" userId="a1f3561d-5cf2-4159-9fa8-a5f038663426" providerId="ADAL" clId="{AEEAEAA5-91F3-4FDD-84FB-3CBE2B99C551}" dt="2024-10-14T07:13:17.513" v="3637" actId="47"/>
        <pc:sldMkLst>
          <pc:docMk/>
          <pc:sldMk cId="3838151880" sldId="1156"/>
        </pc:sldMkLst>
      </pc:sldChg>
      <pc:sldChg chg="new del">
        <pc:chgData name="JohHyunChul" userId="a1f3561d-5cf2-4159-9fa8-a5f038663426" providerId="ADAL" clId="{AEEAEAA5-91F3-4FDD-84FB-3CBE2B99C551}" dt="2024-10-14T07:13:17.513" v="3637" actId="47"/>
        <pc:sldMkLst>
          <pc:docMk/>
          <pc:sldMk cId="3218946495" sldId="1157"/>
        </pc:sldMkLst>
      </pc:sldChg>
      <pc:sldChg chg="new del">
        <pc:chgData name="JohHyunChul" userId="a1f3561d-5cf2-4159-9fa8-a5f038663426" providerId="ADAL" clId="{AEEAEAA5-91F3-4FDD-84FB-3CBE2B99C551}" dt="2024-10-14T07:13:17.513" v="3637" actId="47"/>
        <pc:sldMkLst>
          <pc:docMk/>
          <pc:sldMk cId="1756204539" sldId="1158"/>
        </pc:sldMkLst>
      </pc:sldChg>
      <pc:sldChg chg="new del">
        <pc:chgData name="JohHyunChul" userId="a1f3561d-5cf2-4159-9fa8-a5f038663426" providerId="ADAL" clId="{AEEAEAA5-91F3-4FDD-84FB-3CBE2B99C551}" dt="2024-10-14T07:13:17.513" v="3637" actId="47"/>
        <pc:sldMkLst>
          <pc:docMk/>
          <pc:sldMk cId="3511897447" sldId="1159"/>
        </pc:sldMkLst>
      </pc:sldChg>
      <pc:sldChg chg="new del">
        <pc:chgData name="JohHyunChul" userId="a1f3561d-5cf2-4159-9fa8-a5f038663426" providerId="ADAL" clId="{AEEAEAA5-91F3-4FDD-84FB-3CBE2B99C551}" dt="2024-10-14T07:13:17.513" v="3637" actId="47"/>
        <pc:sldMkLst>
          <pc:docMk/>
          <pc:sldMk cId="930037166" sldId="1160"/>
        </pc:sldMkLst>
      </pc:sldChg>
      <pc:sldChg chg="new del">
        <pc:chgData name="JohHyunChul" userId="a1f3561d-5cf2-4159-9fa8-a5f038663426" providerId="ADAL" clId="{AEEAEAA5-91F3-4FDD-84FB-3CBE2B99C551}" dt="2024-10-14T07:13:17.513" v="3637" actId="47"/>
        <pc:sldMkLst>
          <pc:docMk/>
          <pc:sldMk cId="2957612203" sldId="1161"/>
        </pc:sldMkLst>
      </pc:sldChg>
      <pc:sldChg chg="new del">
        <pc:chgData name="JohHyunChul" userId="a1f3561d-5cf2-4159-9fa8-a5f038663426" providerId="ADAL" clId="{AEEAEAA5-91F3-4FDD-84FB-3CBE2B99C551}" dt="2024-10-14T07:13:17.513" v="3637" actId="47"/>
        <pc:sldMkLst>
          <pc:docMk/>
          <pc:sldMk cId="3739441907" sldId="1162"/>
        </pc:sldMkLst>
      </pc:sldChg>
      <pc:sldChg chg="new del">
        <pc:chgData name="JohHyunChul" userId="a1f3561d-5cf2-4159-9fa8-a5f038663426" providerId="ADAL" clId="{AEEAEAA5-91F3-4FDD-84FB-3CBE2B99C551}" dt="2024-10-14T07:13:17.513" v="3637" actId="47"/>
        <pc:sldMkLst>
          <pc:docMk/>
          <pc:sldMk cId="469701231" sldId="1163"/>
        </pc:sldMkLst>
      </pc:sldChg>
      <pc:sldChg chg="new del">
        <pc:chgData name="JohHyunChul" userId="a1f3561d-5cf2-4159-9fa8-a5f038663426" providerId="ADAL" clId="{AEEAEAA5-91F3-4FDD-84FB-3CBE2B99C551}" dt="2024-10-14T07:13:17.513" v="3637" actId="47"/>
        <pc:sldMkLst>
          <pc:docMk/>
          <pc:sldMk cId="1986250435" sldId="1164"/>
        </pc:sldMkLst>
      </pc:sldChg>
      <pc:sldChg chg="new del">
        <pc:chgData name="JohHyunChul" userId="a1f3561d-5cf2-4159-9fa8-a5f038663426" providerId="ADAL" clId="{AEEAEAA5-91F3-4FDD-84FB-3CBE2B99C551}" dt="2024-10-14T07:13:17.513" v="3637" actId="47"/>
        <pc:sldMkLst>
          <pc:docMk/>
          <pc:sldMk cId="3355846887" sldId="1165"/>
        </pc:sldMkLst>
      </pc:sldChg>
      <pc:sldChg chg="new del">
        <pc:chgData name="JohHyunChul" userId="a1f3561d-5cf2-4159-9fa8-a5f038663426" providerId="ADAL" clId="{AEEAEAA5-91F3-4FDD-84FB-3CBE2B99C551}" dt="2024-10-14T07:13:17.513" v="3637" actId="47"/>
        <pc:sldMkLst>
          <pc:docMk/>
          <pc:sldMk cId="2304222254" sldId="1166"/>
        </pc:sldMkLst>
      </pc:sldChg>
      <pc:sldChg chg="new del">
        <pc:chgData name="JohHyunChul" userId="a1f3561d-5cf2-4159-9fa8-a5f038663426" providerId="ADAL" clId="{AEEAEAA5-91F3-4FDD-84FB-3CBE2B99C551}" dt="2024-10-14T07:13:17.513" v="3637" actId="47"/>
        <pc:sldMkLst>
          <pc:docMk/>
          <pc:sldMk cId="193015645" sldId="1167"/>
        </pc:sldMkLst>
      </pc:sldChg>
      <pc:sldChg chg="new del">
        <pc:chgData name="JohHyunChul" userId="a1f3561d-5cf2-4159-9fa8-a5f038663426" providerId="ADAL" clId="{AEEAEAA5-91F3-4FDD-84FB-3CBE2B99C551}" dt="2024-10-14T07:13:17.513" v="3637" actId="47"/>
        <pc:sldMkLst>
          <pc:docMk/>
          <pc:sldMk cId="1392875737" sldId="1168"/>
        </pc:sldMkLst>
      </pc:sldChg>
      <pc:sldChg chg="new del">
        <pc:chgData name="JohHyunChul" userId="a1f3561d-5cf2-4159-9fa8-a5f038663426" providerId="ADAL" clId="{AEEAEAA5-91F3-4FDD-84FB-3CBE2B99C551}" dt="2024-10-14T07:13:17.513" v="3637" actId="47"/>
        <pc:sldMkLst>
          <pc:docMk/>
          <pc:sldMk cId="66253226" sldId="1169"/>
        </pc:sldMkLst>
      </pc:sldChg>
      <pc:sldChg chg="new del">
        <pc:chgData name="JohHyunChul" userId="a1f3561d-5cf2-4159-9fa8-a5f038663426" providerId="ADAL" clId="{AEEAEAA5-91F3-4FDD-84FB-3CBE2B99C551}" dt="2024-10-14T07:13:17.513" v="3637" actId="47"/>
        <pc:sldMkLst>
          <pc:docMk/>
          <pc:sldMk cId="460802328" sldId="1170"/>
        </pc:sldMkLst>
      </pc:sldChg>
      <pc:sldChg chg="new del">
        <pc:chgData name="JohHyunChul" userId="a1f3561d-5cf2-4159-9fa8-a5f038663426" providerId="ADAL" clId="{AEEAEAA5-91F3-4FDD-84FB-3CBE2B99C551}" dt="2024-10-14T07:13:17.513" v="3637" actId="47"/>
        <pc:sldMkLst>
          <pc:docMk/>
          <pc:sldMk cId="1092415969" sldId="1171"/>
        </pc:sldMkLst>
      </pc:sldChg>
      <pc:sldChg chg="new del">
        <pc:chgData name="JohHyunChul" userId="a1f3561d-5cf2-4159-9fa8-a5f038663426" providerId="ADAL" clId="{AEEAEAA5-91F3-4FDD-84FB-3CBE2B99C551}" dt="2024-10-14T07:13:17.513" v="3637" actId="47"/>
        <pc:sldMkLst>
          <pc:docMk/>
          <pc:sldMk cId="3655592341" sldId="1172"/>
        </pc:sldMkLst>
      </pc:sldChg>
      <pc:sldChg chg="new del">
        <pc:chgData name="JohHyunChul" userId="a1f3561d-5cf2-4159-9fa8-a5f038663426" providerId="ADAL" clId="{AEEAEAA5-91F3-4FDD-84FB-3CBE2B99C551}" dt="2024-10-14T07:13:17.513" v="3637" actId="47"/>
        <pc:sldMkLst>
          <pc:docMk/>
          <pc:sldMk cId="1180141575" sldId="1173"/>
        </pc:sldMkLst>
      </pc:sldChg>
      <pc:sldChg chg="new del">
        <pc:chgData name="JohHyunChul" userId="a1f3561d-5cf2-4159-9fa8-a5f038663426" providerId="ADAL" clId="{AEEAEAA5-91F3-4FDD-84FB-3CBE2B99C551}" dt="2024-10-14T07:13:17.513" v="3637" actId="47"/>
        <pc:sldMkLst>
          <pc:docMk/>
          <pc:sldMk cId="139853373" sldId="1174"/>
        </pc:sldMkLst>
      </pc:sldChg>
      <pc:sldChg chg="new del">
        <pc:chgData name="JohHyunChul" userId="a1f3561d-5cf2-4159-9fa8-a5f038663426" providerId="ADAL" clId="{AEEAEAA5-91F3-4FDD-84FB-3CBE2B99C551}" dt="2024-10-14T07:13:17.513" v="3637" actId="47"/>
        <pc:sldMkLst>
          <pc:docMk/>
          <pc:sldMk cId="2203534888" sldId="1175"/>
        </pc:sldMkLst>
      </pc:sldChg>
      <pc:sldChg chg="new del">
        <pc:chgData name="JohHyunChul" userId="a1f3561d-5cf2-4159-9fa8-a5f038663426" providerId="ADAL" clId="{AEEAEAA5-91F3-4FDD-84FB-3CBE2B99C551}" dt="2024-10-14T07:13:17.513" v="3637" actId="47"/>
        <pc:sldMkLst>
          <pc:docMk/>
          <pc:sldMk cId="3949935414" sldId="1176"/>
        </pc:sldMkLst>
      </pc:sldChg>
      <pc:sldChg chg="new del">
        <pc:chgData name="JohHyunChul" userId="a1f3561d-5cf2-4159-9fa8-a5f038663426" providerId="ADAL" clId="{AEEAEAA5-91F3-4FDD-84FB-3CBE2B99C551}" dt="2024-10-14T07:13:17.513" v="3637" actId="47"/>
        <pc:sldMkLst>
          <pc:docMk/>
          <pc:sldMk cId="3156443580" sldId="1177"/>
        </pc:sldMkLst>
      </pc:sldChg>
      <pc:sldChg chg="new del">
        <pc:chgData name="JohHyunChul" userId="a1f3561d-5cf2-4159-9fa8-a5f038663426" providerId="ADAL" clId="{AEEAEAA5-91F3-4FDD-84FB-3CBE2B99C551}" dt="2024-10-14T07:13:17.513" v="3637" actId="47"/>
        <pc:sldMkLst>
          <pc:docMk/>
          <pc:sldMk cId="1404174829" sldId="1178"/>
        </pc:sldMkLst>
      </pc:sldChg>
      <pc:sldChg chg="new del">
        <pc:chgData name="JohHyunChul" userId="a1f3561d-5cf2-4159-9fa8-a5f038663426" providerId="ADAL" clId="{AEEAEAA5-91F3-4FDD-84FB-3CBE2B99C551}" dt="2024-10-14T07:13:17.513" v="3637" actId="47"/>
        <pc:sldMkLst>
          <pc:docMk/>
          <pc:sldMk cId="691748317" sldId="1179"/>
        </pc:sldMkLst>
      </pc:sldChg>
      <pc:sldChg chg="new del">
        <pc:chgData name="JohHyunChul" userId="a1f3561d-5cf2-4159-9fa8-a5f038663426" providerId="ADAL" clId="{AEEAEAA5-91F3-4FDD-84FB-3CBE2B99C551}" dt="2024-10-14T07:13:17.513" v="3637" actId="47"/>
        <pc:sldMkLst>
          <pc:docMk/>
          <pc:sldMk cId="182544067" sldId="1180"/>
        </pc:sldMkLst>
      </pc:sldChg>
      <pc:sldChg chg="new del">
        <pc:chgData name="JohHyunChul" userId="a1f3561d-5cf2-4159-9fa8-a5f038663426" providerId="ADAL" clId="{AEEAEAA5-91F3-4FDD-84FB-3CBE2B99C551}" dt="2024-10-14T07:13:17.513" v="3637" actId="47"/>
        <pc:sldMkLst>
          <pc:docMk/>
          <pc:sldMk cId="2373642958" sldId="1181"/>
        </pc:sldMkLst>
      </pc:sldChg>
      <pc:sldChg chg="new del">
        <pc:chgData name="JohHyunChul" userId="a1f3561d-5cf2-4159-9fa8-a5f038663426" providerId="ADAL" clId="{AEEAEAA5-91F3-4FDD-84FB-3CBE2B99C551}" dt="2024-10-14T07:13:17.513" v="3637" actId="47"/>
        <pc:sldMkLst>
          <pc:docMk/>
          <pc:sldMk cId="3121742645" sldId="1182"/>
        </pc:sldMkLst>
      </pc:sldChg>
      <pc:sldChg chg="new del">
        <pc:chgData name="JohHyunChul" userId="a1f3561d-5cf2-4159-9fa8-a5f038663426" providerId="ADAL" clId="{AEEAEAA5-91F3-4FDD-84FB-3CBE2B99C551}" dt="2024-10-14T07:13:17.513" v="3637" actId="47"/>
        <pc:sldMkLst>
          <pc:docMk/>
          <pc:sldMk cId="3976772779" sldId="1183"/>
        </pc:sldMkLst>
      </pc:sldChg>
      <pc:sldChg chg="new del">
        <pc:chgData name="JohHyunChul" userId="a1f3561d-5cf2-4159-9fa8-a5f038663426" providerId="ADAL" clId="{AEEAEAA5-91F3-4FDD-84FB-3CBE2B99C551}" dt="2024-10-14T07:13:17.513" v="3637" actId="47"/>
        <pc:sldMkLst>
          <pc:docMk/>
          <pc:sldMk cId="2941833314" sldId="1184"/>
        </pc:sldMkLst>
      </pc:sldChg>
      <pc:sldChg chg="new del">
        <pc:chgData name="JohHyunChul" userId="a1f3561d-5cf2-4159-9fa8-a5f038663426" providerId="ADAL" clId="{AEEAEAA5-91F3-4FDD-84FB-3CBE2B99C551}" dt="2024-10-14T07:13:17.513" v="3637" actId="47"/>
        <pc:sldMkLst>
          <pc:docMk/>
          <pc:sldMk cId="3191598060" sldId="1185"/>
        </pc:sldMkLst>
      </pc:sldChg>
      <pc:sldChg chg="new del">
        <pc:chgData name="JohHyunChul" userId="a1f3561d-5cf2-4159-9fa8-a5f038663426" providerId="ADAL" clId="{AEEAEAA5-91F3-4FDD-84FB-3CBE2B99C551}" dt="2024-10-14T07:13:17.513" v="3637" actId="47"/>
        <pc:sldMkLst>
          <pc:docMk/>
          <pc:sldMk cId="3718562334" sldId="1186"/>
        </pc:sldMkLst>
      </pc:sldChg>
      <pc:sldChg chg="new del">
        <pc:chgData name="JohHyunChul" userId="a1f3561d-5cf2-4159-9fa8-a5f038663426" providerId="ADAL" clId="{AEEAEAA5-91F3-4FDD-84FB-3CBE2B99C551}" dt="2024-10-14T07:13:17.513" v="3637" actId="47"/>
        <pc:sldMkLst>
          <pc:docMk/>
          <pc:sldMk cId="2533763979" sldId="1187"/>
        </pc:sldMkLst>
      </pc:sldChg>
      <pc:sldChg chg="new del">
        <pc:chgData name="JohHyunChul" userId="a1f3561d-5cf2-4159-9fa8-a5f038663426" providerId="ADAL" clId="{AEEAEAA5-91F3-4FDD-84FB-3CBE2B99C551}" dt="2024-10-14T07:13:17.513" v="3637" actId="47"/>
        <pc:sldMkLst>
          <pc:docMk/>
          <pc:sldMk cId="2896047566" sldId="1188"/>
        </pc:sldMkLst>
      </pc:sldChg>
      <pc:sldChg chg="new del">
        <pc:chgData name="JohHyunChul" userId="a1f3561d-5cf2-4159-9fa8-a5f038663426" providerId="ADAL" clId="{AEEAEAA5-91F3-4FDD-84FB-3CBE2B99C551}" dt="2024-10-14T07:13:17.513" v="3637" actId="47"/>
        <pc:sldMkLst>
          <pc:docMk/>
          <pc:sldMk cId="3097733098" sldId="1189"/>
        </pc:sldMkLst>
      </pc:sldChg>
      <pc:sldChg chg="new del">
        <pc:chgData name="JohHyunChul" userId="a1f3561d-5cf2-4159-9fa8-a5f038663426" providerId="ADAL" clId="{AEEAEAA5-91F3-4FDD-84FB-3CBE2B99C551}" dt="2024-10-14T07:13:17.513" v="3637" actId="47"/>
        <pc:sldMkLst>
          <pc:docMk/>
          <pc:sldMk cId="1768272346" sldId="1190"/>
        </pc:sldMkLst>
      </pc:sldChg>
      <pc:sldChg chg="new del">
        <pc:chgData name="JohHyunChul" userId="a1f3561d-5cf2-4159-9fa8-a5f038663426" providerId="ADAL" clId="{AEEAEAA5-91F3-4FDD-84FB-3CBE2B99C551}" dt="2024-10-14T07:13:17.513" v="3637" actId="47"/>
        <pc:sldMkLst>
          <pc:docMk/>
          <pc:sldMk cId="331816673" sldId="1191"/>
        </pc:sldMkLst>
      </pc:sldChg>
      <pc:sldChg chg="new del">
        <pc:chgData name="JohHyunChul" userId="a1f3561d-5cf2-4159-9fa8-a5f038663426" providerId="ADAL" clId="{AEEAEAA5-91F3-4FDD-84FB-3CBE2B99C551}" dt="2024-10-14T07:13:17.513" v="3637" actId="47"/>
        <pc:sldMkLst>
          <pc:docMk/>
          <pc:sldMk cId="1524098994" sldId="1192"/>
        </pc:sldMkLst>
      </pc:sldChg>
      <pc:sldChg chg="new del">
        <pc:chgData name="JohHyunChul" userId="a1f3561d-5cf2-4159-9fa8-a5f038663426" providerId="ADAL" clId="{AEEAEAA5-91F3-4FDD-84FB-3CBE2B99C551}" dt="2024-10-14T07:13:17.513" v="3637" actId="47"/>
        <pc:sldMkLst>
          <pc:docMk/>
          <pc:sldMk cId="3955293382" sldId="1193"/>
        </pc:sldMkLst>
      </pc:sldChg>
      <pc:sldChg chg="new del">
        <pc:chgData name="JohHyunChul" userId="a1f3561d-5cf2-4159-9fa8-a5f038663426" providerId="ADAL" clId="{AEEAEAA5-91F3-4FDD-84FB-3CBE2B99C551}" dt="2024-10-14T07:13:17.513" v="3637" actId="47"/>
        <pc:sldMkLst>
          <pc:docMk/>
          <pc:sldMk cId="2837123841" sldId="1194"/>
        </pc:sldMkLst>
      </pc:sldChg>
      <pc:sldChg chg="new del">
        <pc:chgData name="JohHyunChul" userId="a1f3561d-5cf2-4159-9fa8-a5f038663426" providerId="ADAL" clId="{AEEAEAA5-91F3-4FDD-84FB-3CBE2B99C551}" dt="2024-10-14T07:13:17.513" v="3637" actId="47"/>
        <pc:sldMkLst>
          <pc:docMk/>
          <pc:sldMk cId="1427471971" sldId="1195"/>
        </pc:sldMkLst>
      </pc:sldChg>
      <pc:sldChg chg="new del">
        <pc:chgData name="JohHyunChul" userId="a1f3561d-5cf2-4159-9fa8-a5f038663426" providerId="ADAL" clId="{AEEAEAA5-91F3-4FDD-84FB-3CBE2B99C551}" dt="2024-10-14T07:13:17.513" v="3637" actId="47"/>
        <pc:sldMkLst>
          <pc:docMk/>
          <pc:sldMk cId="682703557" sldId="1196"/>
        </pc:sldMkLst>
      </pc:sldChg>
      <pc:sldChg chg="new del">
        <pc:chgData name="JohHyunChul" userId="a1f3561d-5cf2-4159-9fa8-a5f038663426" providerId="ADAL" clId="{AEEAEAA5-91F3-4FDD-84FB-3CBE2B99C551}" dt="2024-10-14T07:13:17.513" v="3637" actId="47"/>
        <pc:sldMkLst>
          <pc:docMk/>
          <pc:sldMk cId="3808485354" sldId="1197"/>
        </pc:sldMkLst>
      </pc:sldChg>
      <pc:sldChg chg="new del">
        <pc:chgData name="JohHyunChul" userId="a1f3561d-5cf2-4159-9fa8-a5f038663426" providerId="ADAL" clId="{AEEAEAA5-91F3-4FDD-84FB-3CBE2B99C551}" dt="2024-10-14T07:13:17.513" v="3637" actId="47"/>
        <pc:sldMkLst>
          <pc:docMk/>
          <pc:sldMk cId="1292866614" sldId="1198"/>
        </pc:sldMkLst>
      </pc:sldChg>
      <pc:sldChg chg="new del">
        <pc:chgData name="JohHyunChul" userId="a1f3561d-5cf2-4159-9fa8-a5f038663426" providerId="ADAL" clId="{AEEAEAA5-91F3-4FDD-84FB-3CBE2B99C551}" dt="2024-10-14T07:13:17.513" v="3637" actId="47"/>
        <pc:sldMkLst>
          <pc:docMk/>
          <pc:sldMk cId="391118" sldId="1199"/>
        </pc:sldMkLst>
      </pc:sldChg>
      <pc:sldChg chg="new del">
        <pc:chgData name="JohHyunChul" userId="a1f3561d-5cf2-4159-9fa8-a5f038663426" providerId="ADAL" clId="{AEEAEAA5-91F3-4FDD-84FB-3CBE2B99C551}" dt="2024-10-14T07:13:17.513" v="3637" actId="47"/>
        <pc:sldMkLst>
          <pc:docMk/>
          <pc:sldMk cId="4103384750" sldId="1200"/>
        </pc:sldMkLst>
      </pc:sldChg>
      <pc:sldChg chg="new del">
        <pc:chgData name="JohHyunChul" userId="a1f3561d-5cf2-4159-9fa8-a5f038663426" providerId="ADAL" clId="{AEEAEAA5-91F3-4FDD-84FB-3CBE2B99C551}" dt="2024-10-14T07:13:17.513" v="3637" actId="47"/>
        <pc:sldMkLst>
          <pc:docMk/>
          <pc:sldMk cId="595401324" sldId="1201"/>
        </pc:sldMkLst>
      </pc:sldChg>
      <pc:sldChg chg="new del">
        <pc:chgData name="JohHyunChul" userId="a1f3561d-5cf2-4159-9fa8-a5f038663426" providerId="ADAL" clId="{AEEAEAA5-91F3-4FDD-84FB-3CBE2B99C551}" dt="2024-10-14T07:13:17.513" v="3637" actId="47"/>
        <pc:sldMkLst>
          <pc:docMk/>
          <pc:sldMk cId="518547909" sldId="1202"/>
        </pc:sldMkLst>
      </pc:sldChg>
      <pc:sldChg chg="new del">
        <pc:chgData name="JohHyunChul" userId="a1f3561d-5cf2-4159-9fa8-a5f038663426" providerId="ADAL" clId="{AEEAEAA5-91F3-4FDD-84FB-3CBE2B99C551}" dt="2024-10-14T07:13:17.513" v="3637" actId="47"/>
        <pc:sldMkLst>
          <pc:docMk/>
          <pc:sldMk cId="2927118545" sldId="1203"/>
        </pc:sldMkLst>
      </pc:sldChg>
      <pc:sldChg chg="new del">
        <pc:chgData name="JohHyunChul" userId="a1f3561d-5cf2-4159-9fa8-a5f038663426" providerId="ADAL" clId="{AEEAEAA5-91F3-4FDD-84FB-3CBE2B99C551}" dt="2024-10-14T07:13:17.513" v="3637" actId="47"/>
        <pc:sldMkLst>
          <pc:docMk/>
          <pc:sldMk cId="3847003550" sldId="1204"/>
        </pc:sldMkLst>
      </pc:sldChg>
      <pc:sldChg chg="new del">
        <pc:chgData name="JohHyunChul" userId="a1f3561d-5cf2-4159-9fa8-a5f038663426" providerId="ADAL" clId="{AEEAEAA5-91F3-4FDD-84FB-3CBE2B99C551}" dt="2024-10-14T07:13:17.513" v="3637" actId="47"/>
        <pc:sldMkLst>
          <pc:docMk/>
          <pc:sldMk cId="3432859882" sldId="1205"/>
        </pc:sldMkLst>
      </pc:sldChg>
      <pc:sldChg chg="new del">
        <pc:chgData name="JohHyunChul" userId="a1f3561d-5cf2-4159-9fa8-a5f038663426" providerId="ADAL" clId="{AEEAEAA5-91F3-4FDD-84FB-3CBE2B99C551}" dt="2024-10-14T07:13:17.513" v="3637" actId="47"/>
        <pc:sldMkLst>
          <pc:docMk/>
          <pc:sldMk cId="3693334012" sldId="1206"/>
        </pc:sldMkLst>
      </pc:sldChg>
      <pc:sldChg chg="new del">
        <pc:chgData name="JohHyunChul" userId="a1f3561d-5cf2-4159-9fa8-a5f038663426" providerId="ADAL" clId="{AEEAEAA5-91F3-4FDD-84FB-3CBE2B99C551}" dt="2024-10-14T07:13:17.513" v="3637" actId="47"/>
        <pc:sldMkLst>
          <pc:docMk/>
          <pc:sldMk cId="3493204615" sldId="1207"/>
        </pc:sldMkLst>
      </pc:sldChg>
      <pc:sldChg chg="new del">
        <pc:chgData name="JohHyunChul" userId="a1f3561d-5cf2-4159-9fa8-a5f038663426" providerId="ADAL" clId="{AEEAEAA5-91F3-4FDD-84FB-3CBE2B99C551}" dt="2024-10-14T07:13:17.513" v="3637" actId="47"/>
        <pc:sldMkLst>
          <pc:docMk/>
          <pc:sldMk cId="2220330172" sldId="1208"/>
        </pc:sldMkLst>
      </pc:sldChg>
      <pc:sldChg chg="new del">
        <pc:chgData name="JohHyunChul" userId="a1f3561d-5cf2-4159-9fa8-a5f038663426" providerId="ADAL" clId="{AEEAEAA5-91F3-4FDD-84FB-3CBE2B99C551}" dt="2024-10-14T07:13:17.513" v="3637" actId="47"/>
        <pc:sldMkLst>
          <pc:docMk/>
          <pc:sldMk cId="2056273155" sldId="1209"/>
        </pc:sldMkLst>
      </pc:sldChg>
      <pc:sldChg chg="new del">
        <pc:chgData name="JohHyunChul" userId="a1f3561d-5cf2-4159-9fa8-a5f038663426" providerId="ADAL" clId="{AEEAEAA5-91F3-4FDD-84FB-3CBE2B99C551}" dt="2024-10-14T07:13:17.513" v="3637" actId="47"/>
        <pc:sldMkLst>
          <pc:docMk/>
          <pc:sldMk cId="1405675635" sldId="1210"/>
        </pc:sldMkLst>
      </pc:sldChg>
      <pc:sldChg chg="new del">
        <pc:chgData name="JohHyunChul" userId="a1f3561d-5cf2-4159-9fa8-a5f038663426" providerId="ADAL" clId="{AEEAEAA5-91F3-4FDD-84FB-3CBE2B99C551}" dt="2024-10-14T07:13:17.513" v="3637" actId="47"/>
        <pc:sldMkLst>
          <pc:docMk/>
          <pc:sldMk cId="2857659895" sldId="1211"/>
        </pc:sldMkLst>
      </pc:sldChg>
      <pc:sldChg chg="new del">
        <pc:chgData name="JohHyunChul" userId="a1f3561d-5cf2-4159-9fa8-a5f038663426" providerId="ADAL" clId="{AEEAEAA5-91F3-4FDD-84FB-3CBE2B99C551}" dt="2024-10-14T07:13:17.513" v="3637" actId="47"/>
        <pc:sldMkLst>
          <pc:docMk/>
          <pc:sldMk cId="1074460777" sldId="1212"/>
        </pc:sldMkLst>
      </pc:sldChg>
      <pc:sldChg chg="new del">
        <pc:chgData name="JohHyunChul" userId="a1f3561d-5cf2-4159-9fa8-a5f038663426" providerId="ADAL" clId="{AEEAEAA5-91F3-4FDD-84FB-3CBE2B99C551}" dt="2024-10-14T07:13:17.513" v="3637" actId="47"/>
        <pc:sldMkLst>
          <pc:docMk/>
          <pc:sldMk cId="2137377116" sldId="1213"/>
        </pc:sldMkLst>
      </pc:sldChg>
      <pc:sldChg chg="new del">
        <pc:chgData name="JohHyunChul" userId="a1f3561d-5cf2-4159-9fa8-a5f038663426" providerId="ADAL" clId="{AEEAEAA5-91F3-4FDD-84FB-3CBE2B99C551}" dt="2024-10-14T07:13:17.513" v="3637" actId="47"/>
        <pc:sldMkLst>
          <pc:docMk/>
          <pc:sldMk cId="1049691844" sldId="1214"/>
        </pc:sldMkLst>
      </pc:sldChg>
      <pc:sldChg chg="new del">
        <pc:chgData name="JohHyunChul" userId="a1f3561d-5cf2-4159-9fa8-a5f038663426" providerId="ADAL" clId="{AEEAEAA5-91F3-4FDD-84FB-3CBE2B99C551}" dt="2024-10-14T07:13:17.513" v="3637" actId="47"/>
        <pc:sldMkLst>
          <pc:docMk/>
          <pc:sldMk cId="3849687888" sldId="1215"/>
        </pc:sldMkLst>
      </pc:sldChg>
      <pc:sldChg chg="new del">
        <pc:chgData name="JohHyunChul" userId="a1f3561d-5cf2-4159-9fa8-a5f038663426" providerId="ADAL" clId="{AEEAEAA5-91F3-4FDD-84FB-3CBE2B99C551}" dt="2024-10-14T07:13:17.513" v="3637" actId="47"/>
        <pc:sldMkLst>
          <pc:docMk/>
          <pc:sldMk cId="1472934013" sldId="1216"/>
        </pc:sldMkLst>
      </pc:sldChg>
      <pc:sldChg chg="new del">
        <pc:chgData name="JohHyunChul" userId="a1f3561d-5cf2-4159-9fa8-a5f038663426" providerId="ADAL" clId="{AEEAEAA5-91F3-4FDD-84FB-3CBE2B99C551}" dt="2024-10-14T07:13:17.513" v="3637" actId="47"/>
        <pc:sldMkLst>
          <pc:docMk/>
          <pc:sldMk cId="1193905480" sldId="1217"/>
        </pc:sldMkLst>
      </pc:sldChg>
      <pc:sldChg chg="new del">
        <pc:chgData name="JohHyunChul" userId="a1f3561d-5cf2-4159-9fa8-a5f038663426" providerId="ADAL" clId="{AEEAEAA5-91F3-4FDD-84FB-3CBE2B99C551}" dt="2024-10-14T07:13:17.513" v="3637" actId="47"/>
        <pc:sldMkLst>
          <pc:docMk/>
          <pc:sldMk cId="2957541622" sldId="1218"/>
        </pc:sldMkLst>
      </pc:sldChg>
      <pc:sldChg chg="new del">
        <pc:chgData name="JohHyunChul" userId="a1f3561d-5cf2-4159-9fa8-a5f038663426" providerId="ADAL" clId="{AEEAEAA5-91F3-4FDD-84FB-3CBE2B99C551}" dt="2024-10-14T07:13:17.513" v="3637" actId="47"/>
        <pc:sldMkLst>
          <pc:docMk/>
          <pc:sldMk cId="4114419691" sldId="1219"/>
        </pc:sldMkLst>
      </pc:sldChg>
      <pc:sldChg chg="new del">
        <pc:chgData name="JohHyunChul" userId="a1f3561d-5cf2-4159-9fa8-a5f038663426" providerId="ADAL" clId="{AEEAEAA5-91F3-4FDD-84FB-3CBE2B99C551}" dt="2024-10-14T07:13:17.513" v="3637" actId="47"/>
        <pc:sldMkLst>
          <pc:docMk/>
          <pc:sldMk cId="3890465073" sldId="1220"/>
        </pc:sldMkLst>
      </pc:sldChg>
      <pc:sldChg chg="new del">
        <pc:chgData name="JohHyunChul" userId="a1f3561d-5cf2-4159-9fa8-a5f038663426" providerId="ADAL" clId="{AEEAEAA5-91F3-4FDD-84FB-3CBE2B99C551}" dt="2024-10-14T07:13:17.513" v="3637" actId="47"/>
        <pc:sldMkLst>
          <pc:docMk/>
          <pc:sldMk cId="1276961174" sldId="1221"/>
        </pc:sldMkLst>
      </pc:sldChg>
      <pc:sldChg chg="new del">
        <pc:chgData name="JohHyunChul" userId="a1f3561d-5cf2-4159-9fa8-a5f038663426" providerId="ADAL" clId="{AEEAEAA5-91F3-4FDD-84FB-3CBE2B99C551}" dt="2024-10-14T07:13:17.513" v="3637" actId="47"/>
        <pc:sldMkLst>
          <pc:docMk/>
          <pc:sldMk cId="1075232421" sldId="1222"/>
        </pc:sldMkLst>
      </pc:sldChg>
      <pc:sldChg chg="new del">
        <pc:chgData name="JohHyunChul" userId="a1f3561d-5cf2-4159-9fa8-a5f038663426" providerId="ADAL" clId="{AEEAEAA5-91F3-4FDD-84FB-3CBE2B99C551}" dt="2024-10-14T07:13:17.513" v="3637" actId="47"/>
        <pc:sldMkLst>
          <pc:docMk/>
          <pc:sldMk cId="980497258" sldId="1223"/>
        </pc:sldMkLst>
      </pc:sldChg>
      <pc:sldChg chg="new del">
        <pc:chgData name="JohHyunChul" userId="a1f3561d-5cf2-4159-9fa8-a5f038663426" providerId="ADAL" clId="{AEEAEAA5-91F3-4FDD-84FB-3CBE2B99C551}" dt="2024-10-14T07:13:17.513" v="3637" actId="47"/>
        <pc:sldMkLst>
          <pc:docMk/>
          <pc:sldMk cId="4292670649" sldId="1224"/>
        </pc:sldMkLst>
      </pc:sldChg>
      <pc:sldChg chg="new del">
        <pc:chgData name="JohHyunChul" userId="a1f3561d-5cf2-4159-9fa8-a5f038663426" providerId="ADAL" clId="{AEEAEAA5-91F3-4FDD-84FB-3CBE2B99C551}" dt="2024-10-14T07:13:17.513" v="3637" actId="47"/>
        <pc:sldMkLst>
          <pc:docMk/>
          <pc:sldMk cId="3094290653" sldId="1225"/>
        </pc:sldMkLst>
      </pc:sldChg>
      <pc:sldChg chg="new del">
        <pc:chgData name="JohHyunChul" userId="a1f3561d-5cf2-4159-9fa8-a5f038663426" providerId="ADAL" clId="{AEEAEAA5-91F3-4FDD-84FB-3CBE2B99C551}" dt="2024-10-14T07:13:17.513" v="3637" actId="47"/>
        <pc:sldMkLst>
          <pc:docMk/>
          <pc:sldMk cId="2006005997" sldId="1226"/>
        </pc:sldMkLst>
      </pc:sldChg>
      <pc:sldChg chg="new del">
        <pc:chgData name="JohHyunChul" userId="a1f3561d-5cf2-4159-9fa8-a5f038663426" providerId="ADAL" clId="{AEEAEAA5-91F3-4FDD-84FB-3CBE2B99C551}" dt="2024-10-14T07:13:17.513" v="3637" actId="47"/>
        <pc:sldMkLst>
          <pc:docMk/>
          <pc:sldMk cId="3270738069" sldId="1227"/>
        </pc:sldMkLst>
      </pc:sldChg>
      <pc:sldChg chg="new del">
        <pc:chgData name="JohHyunChul" userId="a1f3561d-5cf2-4159-9fa8-a5f038663426" providerId="ADAL" clId="{AEEAEAA5-91F3-4FDD-84FB-3CBE2B99C551}" dt="2024-10-14T07:13:17.513" v="3637" actId="47"/>
        <pc:sldMkLst>
          <pc:docMk/>
          <pc:sldMk cId="3898902877" sldId="1228"/>
        </pc:sldMkLst>
      </pc:sldChg>
      <pc:sldChg chg="new del">
        <pc:chgData name="JohHyunChul" userId="a1f3561d-5cf2-4159-9fa8-a5f038663426" providerId="ADAL" clId="{AEEAEAA5-91F3-4FDD-84FB-3CBE2B99C551}" dt="2024-10-14T07:13:17.513" v="3637" actId="47"/>
        <pc:sldMkLst>
          <pc:docMk/>
          <pc:sldMk cId="2615365934" sldId="1229"/>
        </pc:sldMkLst>
      </pc:sldChg>
      <pc:sldChg chg="new del">
        <pc:chgData name="JohHyunChul" userId="a1f3561d-5cf2-4159-9fa8-a5f038663426" providerId="ADAL" clId="{AEEAEAA5-91F3-4FDD-84FB-3CBE2B99C551}" dt="2024-10-14T07:13:17.513" v="3637" actId="47"/>
        <pc:sldMkLst>
          <pc:docMk/>
          <pc:sldMk cId="2917437979" sldId="1230"/>
        </pc:sldMkLst>
      </pc:sldChg>
      <pc:sldChg chg="new del">
        <pc:chgData name="JohHyunChul" userId="a1f3561d-5cf2-4159-9fa8-a5f038663426" providerId="ADAL" clId="{AEEAEAA5-91F3-4FDD-84FB-3CBE2B99C551}" dt="2024-10-14T07:13:17.513" v="3637" actId="47"/>
        <pc:sldMkLst>
          <pc:docMk/>
          <pc:sldMk cId="146382586" sldId="1231"/>
        </pc:sldMkLst>
      </pc:sldChg>
      <pc:sldChg chg="new del">
        <pc:chgData name="JohHyunChul" userId="a1f3561d-5cf2-4159-9fa8-a5f038663426" providerId="ADAL" clId="{AEEAEAA5-91F3-4FDD-84FB-3CBE2B99C551}" dt="2024-10-14T07:13:17.513" v="3637" actId="47"/>
        <pc:sldMkLst>
          <pc:docMk/>
          <pc:sldMk cId="220740092" sldId="1232"/>
        </pc:sldMkLst>
      </pc:sldChg>
      <pc:sldChg chg="new del">
        <pc:chgData name="JohHyunChul" userId="a1f3561d-5cf2-4159-9fa8-a5f038663426" providerId="ADAL" clId="{AEEAEAA5-91F3-4FDD-84FB-3CBE2B99C551}" dt="2024-10-14T07:13:17.513" v="3637" actId="47"/>
        <pc:sldMkLst>
          <pc:docMk/>
          <pc:sldMk cId="2895599619" sldId="1233"/>
        </pc:sldMkLst>
      </pc:sldChg>
      <pc:sldChg chg="new del">
        <pc:chgData name="JohHyunChul" userId="a1f3561d-5cf2-4159-9fa8-a5f038663426" providerId="ADAL" clId="{AEEAEAA5-91F3-4FDD-84FB-3CBE2B99C551}" dt="2024-10-14T07:13:17.513" v="3637" actId="47"/>
        <pc:sldMkLst>
          <pc:docMk/>
          <pc:sldMk cId="2057378906" sldId="1234"/>
        </pc:sldMkLst>
      </pc:sldChg>
      <pc:sldChg chg="new del">
        <pc:chgData name="JohHyunChul" userId="a1f3561d-5cf2-4159-9fa8-a5f038663426" providerId="ADAL" clId="{AEEAEAA5-91F3-4FDD-84FB-3CBE2B99C551}" dt="2024-10-14T07:13:17.513" v="3637" actId="47"/>
        <pc:sldMkLst>
          <pc:docMk/>
          <pc:sldMk cId="2539691364" sldId="1235"/>
        </pc:sldMkLst>
      </pc:sldChg>
      <pc:sldChg chg="new del">
        <pc:chgData name="JohHyunChul" userId="a1f3561d-5cf2-4159-9fa8-a5f038663426" providerId="ADAL" clId="{AEEAEAA5-91F3-4FDD-84FB-3CBE2B99C551}" dt="2024-10-14T07:13:17.513" v="3637" actId="47"/>
        <pc:sldMkLst>
          <pc:docMk/>
          <pc:sldMk cId="364300195" sldId="1236"/>
        </pc:sldMkLst>
      </pc:sldChg>
      <pc:sldChg chg="new del">
        <pc:chgData name="JohHyunChul" userId="a1f3561d-5cf2-4159-9fa8-a5f038663426" providerId="ADAL" clId="{AEEAEAA5-91F3-4FDD-84FB-3CBE2B99C551}" dt="2024-10-14T07:13:17.513" v="3637" actId="47"/>
        <pc:sldMkLst>
          <pc:docMk/>
          <pc:sldMk cId="2488077466" sldId="1237"/>
        </pc:sldMkLst>
      </pc:sldChg>
      <pc:sldChg chg="new del">
        <pc:chgData name="JohHyunChul" userId="a1f3561d-5cf2-4159-9fa8-a5f038663426" providerId="ADAL" clId="{AEEAEAA5-91F3-4FDD-84FB-3CBE2B99C551}" dt="2024-10-14T07:13:17.513" v="3637" actId="47"/>
        <pc:sldMkLst>
          <pc:docMk/>
          <pc:sldMk cId="187515366" sldId="1238"/>
        </pc:sldMkLst>
      </pc:sldChg>
      <pc:sldChg chg="new del">
        <pc:chgData name="JohHyunChul" userId="a1f3561d-5cf2-4159-9fa8-a5f038663426" providerId="ADAL" clId="{AEEAEAA5-91F3-4FDD-84FB-3CBE2B99C551}" dt="2024-10-14T07:13:17.513" v="3637" actId="47"/>
        <pc:sldMkLst>
          <pc:docMk/>
          <pc:sldMk cId="2454767078" sldId="1239"/>
        </pc:sldMkLst>
      </pc:sldChg>
      <pc:sldChg chg="new del">
        <pc:chgData name="JohHyunChul" userId="a1f3561d-5cf2-4159-9fa8-a5f038663426" providerId="ADAL" clId="{AEEAEAA5-91F3-4FDD-84FB-3CBE2B99C551}" dt="2024-10-14T07:13:17.513" v="3637" actId="47"/>
        <pc:sldMkLst>
          <pc:docMk/>
          <pc:sldMk cId="2085136478" sldId="1240"/>
        </pc:sldMkLst>
      </pc:sldChg>
      <pc:sldChg chg="new del">
        <pc:chgData name="JohHyunChul" userId="a1f3561d-5cf2-4159-9fa8-a5f038663426" providerId="ADAL" clId="{AEEAEAA5-91F3-4FDD-84FB-3CBE2B99C551}" dt="2024-10-14T07:13:17.513" v="3637" actId="47"/>
        <pc:sldMkLst>
          <pc:docMk/>
          <pc:sldMk cId="841007242" sldId="1241"/>
        </pc:sldMkLst>
      </pc:sldChg>
      <pc:sldChg chg="new del">
        <pc:chgData name="JohHyunChul" userId="a1f3561d-5cf2-4159-9fa8-a5f038663426" providerId="ADAL" clId="{AEEAEAA5-91F3-4FDD-84FB-3CBE2B99C551}" dt="2024-10-14T07:13:17.513" v="3637" actId="47"/>
        <pc:sldMkLst>
          <pc:docMk/>
          <pc:sldMk cId="4085045187" sldId="1242"/>
        </pc:sldMkLst>
      </pc:sldChg>
      <pc:sldChg chg="new del">
        <pc:chgData name="JohHyunChul" userId="a1f3561d-5cf2-4159-9fa8-a5f038663426" providerId="ADAL" clId="{AEEAEAA5-91F3-4FDD-84FB-3CBE2B99C551}" dt="2024-10-14T07:13:17.513" v="3637" actId="47"/>
        <pc:sldMkLst>
          <pc:docMk/>
          <pc:sldMk cId="2779081000" sldId="1243"/>
        </pc:sldMkLst>
      </pc:sldChg>
      <pc:sldChg chg="new del">
        <pc:chgData name="JohHyunChul" userId="a1f3561d-5cf2-4159-9fa8-a5f038663426" providerId="ADAL" clId="{AEEAEAA5-91F3-4FDD-84FB-3CBE2B99C551}" dt="2024-10-14T07:13:17.513" v="3637" actId="47"/>
        <pc:sldMkLst>
          <pc:docMk/>
          <pc:sldMk cId="2332002676" sldId="1244"/>
        </pc:sldMkLst>
      </pc:sldChg>
      <pc:sldChg chg="new del">
        <pc:chgData name="JohHyunChul" userId="a1f3561d-5cf2-4159-9fa8-a5f038663426" providerId="ADAL" clId="{AEEAEAA5-91F3-4FDD-84FB-3CBE2B99C551}" dt="2024-10-14T07:13:17.513" v="3637" actId="47"/>
        <pc:sldMkLst>
          <pc:docMk/>
          <pc:sldMk cId="3298783711" sldId="1245"/>
        </pc:sldMkLst>
      </pc:sldChg>
      <pc:sldChg chg="new del">
        <pc:chgData name="JohHyunChul" userId="a1f3561d-5cf2-4159-9fa8-a5f038663426" providerId="ADAL" clId="{AEEAEAA5-91F3-4FDD-84FB-3CBE2B99C551}" dt="2024-10-14T07:13:17.513" v="3637" actId="47"/>
        <pc:sldMkLst>
          <pc:docMk/>
          <pc:sldMk cId="3650999612" sldId="1246"/>
        </pc:sldMkLst>
      </pc:sldChg>
      <pc:sldChg chg="new del">
        <pc:chgData name="JohHyunChul" userId="a1f3561d-5cf2-4159-9fa8-a5f038663426" providerId="ADAL" clId="{AEEAEAA5-91F3-4FDD-84FB-3CBE2B99C551}" dt="2024-10-14T07:13:17.513" v="3637" actId="47"/>
        <pc:sldMkLst>
          <pc:docMk/>
          <pc:sldMk cId="4092046054" sldId="1247"/>
        </pc:sldMkLst>
      </pc:sldChg>
      <pc:sldChg chg="new del">
        <pc:chgData name="JohHyunChul" userId="a1f3561d-5cf2-4159-9fa8-a5f038663426" providerId="ADAL" clId="{AEEAEAA5-91F3-4FDD-84FB-3CBE2B99C551}" dt="2024-10-14T07:13:17.513" v="3637" actId="47"/>
        <pc:sldMkLst>
          <pc:docMk/>
          <pc:sldMk cId="1025035027" sldId="1248"/>
        </pc:sldMkLst>
      </pc:sldChg>
      <pc:sldChg chg="new del">
        <pc:chgData name="JohHyunChul" userId="a1f3561d-5cf2-4159-9fa8-a5f038663426" providerId="ADAL" clId="{AEEAEAA5-91F3-4FDD-84FB-3CBE2B99C551}" dt="2024-10-14T07:13:17.513" v="3637" actId="47"/>
        <pc:sldMkLst>
          <pc:docMk/>
          <pc:sldMk cId="459828818" sldId="1249"/>
        </pc:sldMkLst>
      </pc:sldChg>
      <pc:sldChg chg="new del">
        <pc:chgData name="JohHyunChul" userId="a1f3561d-5cf2-4159-9fa8-a5f038663426" providerId="ADAL" clId="{AEEAEAA5-91F3-4FDD-84FB-3CBE2B99C551}" dt="2024-10-14T07:13:17.513" v="3637" actId="47"/>
        <pc:sldMkLst>
          <pc:docMk/>
          <pc:sldMk cId="1308880970" sldId="1250"/>
        </pc:sldMkLst>
      </pc:sldChg>
      <pc:sldChg chg="new del">
        <pc:chgData name="JohHyunChul" userId="a1f3561d-5cf2-4159-9fa8-a5f038663426" providerId="ADAL" clId="{AEEAEAA5-91F3-4FDD-84FB-3CBE2B99C551}" dt="2024-10-14T07:13:17.513" v="3637" actId="47"/>
        <pc:sldMkLst>
          <pc:docMk/>
          <pc:sldMk cId="3662368713" sldId="1251"/>
        </pc:sldMkLst>
      </pc:sldChg>
      <pc:sldChg chg="new del">
        <pc:chgData name="JohHyunChul" userId="a1f3561d-5cf2-4159-9fa8-a5f038663426" providerId="ADAL" clId="{AEEAEAA5-91F3-4FDD-84FB-3CBE2B99C551}" dt="2024-10-14T07:13:17.513" v="3637" actId="47"/>
        <pc:sldMkLst>
          <pc:docMk/>
          <pc:sldMk cId="877185117" sldId="1252"/>
        </pc:sldMkLst>
      </pc:sldChg>
      <pc:sldChg chg="new del">
        <pc:chgData name="JohHyunChul" userId="a1f3561d-5cf2-4159-9fa8-a5f038663426" providerId="ADAL" clId="{AEEAEAA5-91F3-4FDD-84FB-3CBE2B99C551}" dt="2024-10-14T07:13:17.513" v="3637" actId="47"/>
        <pc:sldMkLst>
          <pc:docMk/>
          <pc:sldMk cId="618448889" sldId="1253"/>
        </pc:sldMkLst>
      </pc:sldChg>
      <pc:sldChg chg="new del">
        <pc:chgData name="JohHyunChul" userId="a1f3561d-5cf2-4159-9fa8-a5f038663426" providerId="ADAL" clId="{AEEAEAA5-91F3-4FDD-84FB-3CBE2B99C551}" dt="2024-10-14T07:13:17.513" v="3637" actId="47"/>
        <pc:sldMkLst>
          <pc:docMk/>
          <pc:sldMk cId="293201921" sldId="1254"/>
        </pc:sldMkLst>
      </pc:sldChg>
      <pc:sldChg chg="new del">
        <pc:chgData name="JohHyunChul" userId="a1f3561d-5cf2-4159-9fa8-a5f038663426" providerId="ADAL" clId="{AEEAEAA5-91F3-4FDD-84FB-3CBE2B99C551}" dt="2024-10-14T07:13:17.513" v="3637" actId="47"/>
        <pc:sldMkLst>
          <pc:docMk/>
          <pc:sldMk cId="903936800" sldId="1255"/>
        </pc:sldMkLst>
      </pc:sldChg>
      <pc:sldChg chg="new del">
        <pc:chgData name="JohHyunChul" userId="a1f3561d-5cf2-4159-9fa8-a5f038663426" providerId="ADAL" clId="{AEEAEAA5-91F3-4FDD-84FB-3CBE2B99C551}" dt="2024-10-14T07:13:17.513" v="3637" actId="47"/>
        <pc:sldMkLst>
          <pc:docMk/>
          <pc:sldMk cId="3588991889" sldId="1256"/>
        </pc:sldMkLst>
      </pc:sldChg>
      <pc:sldChg chg="new del">
        <pc:chgData name="JohHyunChul" userId="a1f3561d-5cf2-4159-9fa8-a5f038663426" providerId="ADAL" clId="{AEEAEAA5-91F3-4FDD-84FB-3CBE2B99C551}" dt="2024-10-14T07:13:17.513" v="3637" actId="47"/>
        <pc:sldMkLst>
          <pc:docMk/>
          <pc:sldMk cId="2537125377" sldId="1257"/>
        </pc:sldMkLst>
      </pc:sldChg>
      <pc:sldChg chg="new del">
        <pc:chgData name="JohHyunChul" userId="a1f3561d-5cf2-4159-9fa8-a5f038663426" providerId="ADAL" clId="{AEEAEAA5-91F3-4FDD-84FB-3CBE2B99C551}" dt="2024-10-14T07:13:17.513" v="3637" actId="47"/>
        <pc:sldMkLst>
          <pc:docMk/>
          <pc:sldMk cId="3134996204" sldId="1258"/>
        </pc:sldMkLst>
      </pc:sldChg>
      <pc:sldChg chg="new del">
        <pc:chgData name="JohHyunChul" userId="a1f3561d-5cf2-4159-9fa8-a5f038663426" providerId="ADAL" clId="{AEEAEAA5-91F3-4FDD-84FB-3CBE2B99C551}" dt="2024-10-14T07:13:17.513" v="3637" actId="47"/>
        <pc:sldMkLst>
          <pc:docMk/>
          <pc:sldMk cId="1711921197" sldId="1259"/>
        </pc:sldMkLst>
      </pc:sldChg>
      <pc:sldChg chg="new del">
        <pc:chgData name="JohHyunChul" userId="a1f3561d-5cf2-4159-9fa8-a5f038663426" providerId="ADAL" clId="{AEEAEAA5-91F3-4FDD-84FB-3CBE2B99C551}" dt="2024-10-14T07:13:17.513" v="3637" actId="47"/>
        <pc:sldMkLst>
          <pc:docMk/>
          <pc:sldMk cId="3959299938" sldId="1260"/>
        </pc:sldMkLst>
      </pc:sldChg>
      <pc:sldChg chg="new del">
        <pc:chgData name="JohHyunChul" userId="a1f3561d-5cf2-4159-9fa8-a5f038663426" providerId="ADAL" clId="{AEEAEAA5-91F3-4FDD-84FB-3CBE2B99C551}" dt="2024-10-14T07:13:17.513" v="3637" actId="47"/>
        <pc:sldMkLst>
          <pc:docMk/>
          <pc:sldMk cId="3843173855" sldId="1261"/>
        </pc:sldMkLst>
      </pc:sldChg>
      <pc:sldChg chg="new del">
        <pc:chgData name="JohHyunChul" userId="a1f3561d-5cf2-4159-9fa8-a5f038663426" providerId="ADAL" clId="{AEEAEAA5-91F3-4FDD-84FB-3CBE2B99C551}" dt="2024-10-14T07:13:17.513" v="3637" actId="47"/>
        <pc:sldMkLst>
          <pc:docMk/>
          <pc:sldMk cId="3383480716" sldId="1262"/>
        </pc:sldMkLst>
      </pc:sldChg>
      <pc:sldChg chg="new del">
        <pc:chgData name="JohHyunChul" userId="a1f3561d-5cf2-4159-9fa8-a5f038663426" providerId="ADAL" clId="{AEEAEAA5-91F3-4FDD-84FB-3CBE2B99C551}" dt="2024-10-14T07:13:17.513" v="3637" actId="47"/>
        <pc:sldMkLst>
          <pc:docMk/>
          <pc:sldMk cId="1389177561" sldId="1263"/>
        </pc:sldMkLst>
      </pc:sldChg>
      <pc:sldChg chg="new del">
        <pc:chgData name="JohHyunChul" userId="a1f3561d-5cf2-4159-9fa8-a5f038663426" providerId="ADAL" clId="{AEEAEAA5-91F3-4FDD-84FB-3CBE2B99C551}" dt="2024-10-14T07:13:17.513" v="3637" actId="47"/>
        <pc:sldMkLst>
          <pc:docMk/>
          <pc:sldMk cId="2516313518" sldId="1264"/>
        </pc:sldMkLst>
      </pc:sldChg>
      <pc:sldChg chg="new del">
        <pc:chgData name="JohHyunChul" userId="a1f3561d-5cf2-4159-9fa8-a5f038663426" providerId="ADAL" clId="{AEEAEAA5-91F3-4FDD-84FB-3CBE2B99C551}" dt="2024-10-14T07:13:17.513" v="3637" actId="47"/>
        <pc:sldMkLst>
          <pc:docMk/>
          <pc:sldMk cId="1889262097" sldId="1265"/>
        </pc:sldMkLst>
      </pc:sldChg>
      <pc:sldChg chg="new del">
        <pc:chgData name="JohHyunChul" userId="a1f3561d-5cf2-4159-9fa8-a5f038663426" providerId="ADAL" clId="{AEEAEAA5-91F3-4FDD-84FB-3CBE2B99C551}" dt="2024-10-14T07:13:17.513" v="3637" actId="47"/>
        <pc:sldMkLst>
          <pc:docMk/>
          <pc:sldMk cId="1336375602" sldId="1266"/>
        </pc:sldMkLst>
      </pc:sldChg>
      <pc:sldChg chg="new del">
        <pc:chgData name="JohHyunChul" userId="a1f3561d-5cf2-4159-9fa8-a5f038663426" providerId="ADAL" clId="{AEEAEAA5-91F3-4FDD-84FB-3CBE2B99C551}" dt="2024-10-14T07:13:17.513" v="3637" actId="47"/>
        <pc:sldMkLst>
          <pc:docMk/>
          <pc:sldMk cId="1485698283" sldId="1267"/>
        </pc:sldMkLst>
      </pc:sldChg>
      <pc:sldChg chg="new del">
        <pc:chgData name="JohHyunChul" userId="a1f3561d-5cf2-4159-9fa8-a5f038663426" providerId="ADAL" clId="{AEEAEAA5-91F3-4FDD-84FB-3CBE2B99C551}" dt="2024-10-14T07:13:17.513" v="3637" actId="47"/>
        <pc:sldMkLst>
          <pc:docMk/>
          <pc:sldMk cId="4200096984" sldId="1268"/>
        </pc:sldMkLst>
      </pc:sldChg>
      <pc:sldChg chg="new del">
        <pc:chgData name="JohHyunChul" userId="a1f3561d-5cf2-4159-9fa8-a5f038663426" providerId="ADAL" clId="{AEEAEAA5-91F3-4FDD-84FB-3CBE2B99C551}" dt="2024-10-14T07:13:17.513" v="3637" actId="47"/>
        <pc:sldMkLst>
          <pc:docMk/>
          <pc:sldMk cId="1789271251" sldId="1269"/>
        </pc:sldMkLst>
      </pc:sldChg>
      <pc:sldChg chg="new del">
        <pc:chgData name="JohHyunChul" userId="a1f3561d-5cf2-4159-9fa8-a5f038663426" providerId="ADAL" clId="{AEEAEAA5-91F3-4FDD-84FB-3CBE2B99C551}" dt="2024-10-14T07:13:17.513" v="3637" actId="47"/>
        <pc:sldMkLst>
          <pc:docMk/>
          <pc:sldMk cId="2059798001" sldId="1270"/>
        </pc:sldMkLst>
      </pc:sldChg>
      <pc:sldChg chg="new del">
        <pc:chgData name="JohHyunChul" userId="a1f3561d-5cf2-4159-9fa8-a5f038663426" providerId="ADAL" clId="{AEEAEAA5-91F3-4FDD-84FB-3CBE2B99C551}" dt="2024-10-14T07:13:17.513" v="3637" actId="47"/>
        <pc:sldMkLst>
          <pc:docMk/>
          <pc:sldMk cId="2562875458" sldId="1271"/>
        </pc:sldMkLst>
      </pc:sldChg>
      <pc:sldChg chg="new del">
        <pc:chgData name="JohHyunChul" userId="a1f3561d-5cf2-4159-9fa8-a5f038663426" providerId="ADAL" clId="{AEEAEAA5-91F3-4FDD-84FB-3CBE2B99C551}" dt="2024-10-14T07:13:17.513" v="3637" actId="47"/>
        <pc:sldMkLst>
          <pc:docMk/>
          <pc:sldMk cId="4238202246" sldId="1272"/>
        </pc:sldMkLst>
      </pc:sldChg>
      <pc:sldChg chg="new del">
        <pc:chgData name="JohHyunChul" userId="a1f3561d-5cf2-4159-9fa8-a5f038663426" providerId="ADAL" clId="{AEEAEAA5-91F3-4FDD-84FB-3CBE2B99C551}" dt="2024-10-14T07:13:17.513" v="3637" actId="47"/>
        <pc:sldMkLst>
          <pc:docMk/>
          <pc:sldMk cId="205659266" sldId="1273"/>
        </pc:sldMkLst>
      </pc:sldChg>
      <pc:sldChg chg="new del">
        <pc:chgData name="JohHyunChul" userId="a1f3561d-5cf2-4159-9fa8-a5f038663426" providerId="ADAL" clId="{AEEAEAA5-91F3-4FDD-84FB-3CBE2B99C551}" dt="2024-10-14T07:13:17.513" v="3637" actId="47"/>
        <pc:sldMkLst>
          <pc:docMk/>
          <pc:sldMk cId="2102352619" sldId="1274"/>
        </pc:sldMkLst>
      </pc:sldChg>
      <pc:sldChg chg="new del">
        <pc:chgData name="JohHyunChul" userId="a1f3561d-5cf2-4159-9fa8-a5f038663426" providerId="ADAL" clId="{AEEAEAA5-91F3-4FDD-84FB-3CBE2B99C551}" dt="2024-10-14T07:13:17.513" v="3637" actId="47"/>
        <pc:sldMkLst>
          <pc:docMk/>
          <pc:sldMk cId="3815164622" sldId="1275"/>
        </pc:sldMkLst>
      </pc:sldChg>
      <pc:sldChg chg="new del">
        <pc:chgData name="JohHyunChul" userId="a1f3561d-5cf2-4159-9fa8-a5f038663426" providerId="ADAL" clId="{AEEAEAA5-91F3-4FDD-84FB-3CBE2B99C551}" dt="2024-10-14T07:13:17.513" v="3637" actId="47"/>
        <pc:sldMkLst>
          <pc:docMk/>
          <pc:sldMk cId="3686250190" sldId="1276"/>
        </pc:sldMkLst>
      </pc:sldChg>
      <pc:sldChg chg="new del">
        <pc:chgData name="JohHyunChul" userId="a1f3561d-5cf2-4159-9fa8-a5f038663426" providerId="ADAL" clId="{AEEAEAA5-91F3-4FDD-84FB-3CBE2B99C551}" dt="2024-10-14T07:13:17.513" v="3637" actId="47"/>
        <pc:sldMkLst>
          <pc:docMk/>
          <pc:sldMk cId="3938763726" sldId="1277"/>
        </pc:sldMkLst>
      </pc:sldChg>
      <pc:sldChg chg="new del">
        <pc:chgData name="JohHyunChul" userId="a1f3561d-5cf2-4159-9fa8-a5f038663426" providerId="ADAL" clId="{AEEAEAA5-91F3-4FDD-84FB-3CBE2B99C551}" dt="2024-10-14T07:13:17.513" v="3637" actId="47"/>
        <pc:sldMkLst>
          <pc:docMk/>
          <pc:sldMk cId="1333822569" sldId="1278"/>
        </pc:sldMkLst>
      </pc:sldChg>
      <pc:sldChg chg="new del">
        <pc:chgData name="JohHyunChul" userId="a1f3561d-5cf2-4159-9fa8-a5f038663426" providerId="ADAL" clId="{AEEAEAA5-91F3-4FDD-84FB-3CBE2B99C551}" dt="2024-10-14T07:13:17.513" v="3637" actId="47"/>
        <pc:sldMkLst>
          <pc:docMk/>
          <pc:sldMk cId="1424856556" sldId="1279"/>
        </pc:sldMkLst>
      </pc:sldChg>
      <pc:sldChg chg="new del">
        <pc:chgData name="JohHyunChul" userId="a1f3561d-5cf2-4159-9fa8-a5f038663426" providerId="ADAL" clId="{AEEAEAA5-91F3-4FDD-84FB-3CBE2B99C551}" dt="2024-10-14T07:13:17.513" v="3637" actId="47"/>
        <pc:sldMkLst>
          <pc:docMk/>
          <pc:sldMk cId="3274900721" sldId="1280"/>
        </pc:sldMkLst>
      </pc:sldChg>
      <pc:sldChg chg="new del">
        <pc:chgData name="JohHyunChul" userId="a1f3561d-5cf2-4159-9fa8-a5f038663426" providerId="ADAL" clId="{AEEAEAA5-91F3-4FDD-84FB-3CBE2B99C551}" dt="2024-10-14T07:13:17.513" v="3637" actId="47"/>
        <pc:sldMkLst>
          <pc:docMk/>
          <pc:sldMk cId="1562899680" sldId="1281"/>
        </pc:sldMkLst>
      </pc:sldChg>
      <pc:sldChg chg="new del">
        <pc:chgData name="JohHyunChul" userId="a1f3561d-5cf2-4159-9fa8-a5f038663426" providerId="ADAL" clId="{AEEAEAA5-91F3-4FDD-84FB-3CBE2B99C551}" dt="2024-10-14T07:13:17.513" v="3637" actId="47"/>
        <pc:sldMkLst>
          <pc:docMk/>
          <pc:sldMk cId="3301991487" sldId="1282"/>
        </pc:sldMkLst>
      </pc:sldChg>
      <pc:sldChg chg="new del">
        <pc:chgData name="JohHyunChul" userId="a1f3561d-5cf2-4159-9fa8-a5f038663426" providerId="ADAL" clId="{AEEAEAA5-91F3-4FDD-84FB-3CBE2B99C551}" dt="2024-10-14T07:13:17.513" v="3637" actId="47"/>
        <pc:sldMkLst>
          <pc:docMk/>
          <pc:sldMk cId="2422547785" sldId="1283"/>
        </pc:sldMkLst>
      </pc:sldChg>
      <pc:sldChg chg="new del">
        <pc:chgData name="JohHyunChul" userId="a1f3561d-5cf2-4159-9fa8-a5f038663426" providerId="ADAL" clId="{AEEAEAA5-91F3-4FDD-84FB-3CBE2B99C551}" dt="2024-10-14T07:13:17.513" v="3637" actId="47"/>
        <pc:sldMkLst>
          <pc:docMk/>
          <pc:sldMk cId="4073015311" sldId="1284"/>
        </pc:sldMkLst>
      </pc:sldChg>
      <pc:sldChg chg="new del">
        <pc:chgData name="JohHyunChul" userId="a1f3561d-5cf2-4159-9fa8-a5f038663426" providerId="ADAL" clId="{AEEAEAA5-91F3-4FDD-84FB-3CBE2B99C551}" dt="2024-10-14T07:13:17.513" v="3637" actId="47"/>
        <pc:sldMkLst>
          <pc:docMk/>
          <pc:sldMk cId="3342856263" sldId="1285"/>
        </pc:sldMkLst>
      </pc:sldChg>
      <pc:sldChg chg="new del">
        <pc:chgData name="JohHyunChul" userId="a1f3561d-5cf2-4159-9fa8-a5f038663426" providerId="ADAL" clId="{AEEAEAA5-91F3-4FDD-84FB-3CBE2B99C551}" dt="2024-10-14T07:13:17.513" v="3637" actId="47"/>
        <pc:sldMkLst>
          <pc:docMk/>
          <pc:sldMk cId="2932676666" sldId="1286"/>
        </pc:sldMkLst>
      </pc:sldChg>
      <pc:sldChg chg="new del">
        <pc:chgData name="JohHyunChul" userId="a1f3561d-5cf2-4159-9fa8-a5f038663426" providerId="ADAL" clId="{AEEAEAA5-91F3-4FDD-84FB-3CBE2B99C551}" dt="2024-10-14T07:13:17.513" v="3637" actId="47"/>
        <pc:sldMkLst>
          <pc:docMk/>
          <pc:sldMk cId="478428527" sldId="1287"/>
        </pc:sldMkLst>
      </pc:sldChg>
      <pc:sldChg chg="new del">
        <pc:chgData name="JohHyunChul" userId="a1f3561d-5cf2-4159-9fa8-a5f038663426" providerId="ADAL" clId="{AEEAEAA5-91F3-4FDD-84FB-3CBE2B99C551}" dt="2024-10-14T07:13:17.513" v="3637" actId="47"/>
        <pc:sldMkLst>
          <pc:docMk/>
          <pc:sldMk cId="2096506589" sldId="1288"/>
        </pc:sldMkLst>
      </pc:sldChg>
      <pc:sldChg chg="new del">
        <pc:chgData name="JohHyunChul" userId="a1f3561d-5cf2-4159-9fa8-a5f038663426" providerId="ADAL" clId="{AEEAEAA5-91F3-4FDD-84FB-3CBE2B99C551}" dt="2024-10-14T07:13:17.513" v="3637" actId="47"/>
        <pc:sldMkLst>
          <pc:docMk/>
          <pc:sldMk cId="4062848272" sldId="1289"/>
        </pc:sldMkLst>
      </pc:sldChg>
      <pc:sldChg chg="new del">
        <pc:chgData name="JohHyunChul" userId="a1f3561d-5cf2-4159-9fa8-a5f038663426" providerId="ADAL" clId="{AEEAEAA5-91F3-4FDD-84FB-3CBE2B99C551}" dt="2024-10-14T07:13:17.513" v="3637" actId="47"/>
        <pc:sldMkLst>
          <pc:docMk/>
          <pc:sldMk cId="1492856578" sldId="1290"/>
        </pc:sldMkLst>
      </pc:sldChg>
      <pc:sldChg chg="new del">
        <pc:chgData name="JohHyunChul" userId="a1f3561d-5cf2-4159-9fa8-a5f038663426" providerId="ADAL" clId="{AEEAEAA5-91F3-4FDD-84FB-3CBE2B99C551}" dt="2024-10-14T07:13:17.513" v="3637" actId="47"/>
        <pc:sldMkLst>
          <pc:docMk/>
          <pc:sldMk cId="3574253023" sldId="1291"/>
        </pc:sldMkLst>
      </pc:sldChg>
      <pc:sldChg chg="new del">
        <pc:chgData name="JohHyunChul" userId="a1f3561d-5cf2-4159-9fa8-a5f038663426" providerId="ADAL" clId="{AEEAEAA5-91F3-4FDD-84FB-3CBE2B99C551}" dt="2024-10-14T07:13:17.513" v="3637" actId="47"/>
        <pc:sldMkLst>
          <pc:docMk/>
          <pc:sldMk cId="1341841399" sldId="1292"/>
        </pc:sldMkLst>
      </pc:sldChg>
      <pc:sldChg chg="new del">
        <pc:chgData name="JohHyunChul" userId="a1f3561d-5cf2-4159-9fa8-a5f038663426" providerId="ADAL" clId="{AEEAEAA5-91F3-4FDD-84FB-3CBE2B99C551}" dt="2024-10-14T07:13:17.513" v="3637" actId="47"/>
        <pc:sldMkLst>
          <pc:docMk/>
          <pc:sldMk cId="3021461069" sldId="1293"/>
        </pc:sldMkLst>
      </pc:sldChg>
      <pc:sldChg chg="new del">
        <pc:chgData name="JohHyunChul" userId="a1f3561d-5cf2-4159-9fa8-a5f038663426" providerId="ADAL" clId="{AEEAEAA5-91F3-4FDD-84FB-3CBE2B99C551}" dt="2024-10-14T07:13:17.513" v="3637" actId="47"/>
        <pc:sldMkLst>
          <pc:docMk/>
          <pc:sldMk cId="2689179823" sldId="1294"/>
        </pc:sldMkLst>
      </pc:sldChg>
      <pc:sldChg chg="new del">
        <pc:chgData name="JohHyunChul" userId="a1f3561d-5cf2-4159-9fa8-a5f038663426" providerId="ADAL" clId="{AEEAEAA5-91F3-4FDD-84FB-3CBE2B99C551}" dt="2024-10-14T07:13:17.513" v="3637" actId="47"/>
        <pc:sldMkLst>
          <pc:docMk/>
          <pc:sldMk cId="1322949355" sldId="1295"/>
        </pc:sldMkLst>
      </pc:sldChg>
      <pc:sldChg chg="new del">
        <pc:chgData name="JohHyunChul" userId="a1f3561d-5cf2-4159-9fa8-a5f038663426" providerId="ADAL" clId="{AEEAEAA5-91F3-4FDD-84FB-3CBE2B99C551}" dt="2024-10-14T07:13:17.513" v="3637" actId="47"/>
        <pc:sldMkLst>
          <pc:docMk/>
          <pc:sldMk cId="2760691610" sldId="1296"/>
        </pc:sldMkLst>
      </pc:sldChg>
      <pc:sldChg chg="new del">
        <pc:chgData name="JohHyunChul" userId="a1f3561d-5cf2-4159-9fa8-a5f038663426" providerId="ADAL" clId="{AEEAEAA5-91F3-4FDD-84FB-3CBE2B99C551}" dt="2024-10-14T07:13:17.513" v="3637" actId="47"/>
        <pc:sldMkLst>
          <pc:docMk/>
          <pc:sldMk cId="3575818512" sldId="1297"/>
        </pc:sldMkLst>
      </pc:sldChg>
      <pc:sldChg chg="new del">
        <pc:chgData name="JohHyunChul" userId="a1f3561d-5cf2-4159-9fa8-a5f038663426" providerId="ADAL" clId="{AEEAEAA5-91F3-4FDD-84FB-3CBE2B99C551}" dt="2024-10-14T07:13:17.513" v="3637" actId="47"/>
        <pc:sldMkLst>
          <pc:docMk/>
          <pc:sldMk cId="1483600014" sldId="1298"/>
        </pc:sldMkLst>
      </pc:sldChg>
      <pc:sldChg chg="new del">
        <pc:chgData name="JohHyunChul" userId="a1f3561d-5cf2-4159-9fa8-a5f038663426" providerId="ADAL" clId="{AEEAEAA5-91F3-4FDD-84FB-3CBE2B99C551}" dt="2024-10-14T07:13:17.513" v="3637" actId="47"/>
        <pc:sldMkLst>
          <pc:docMk/>
          <pc:sldMk cId="885787016" sldId="1299"/>
        </pc:sldMkLst>
      </pc:sldChg>
      <pc:sldChg chg="new del">
        <pc:chgData name="JohHyunChul" userId="a1f3561d-5cf2-4159-9fa8-a5f038663426" providerId="ADAL" clId="{AEEAEAA5-91F3-4FDD-84FB-3CBE2B99C551}" dt="2024-10-14T07:13:17.513" v="3637" actId="47"/>
        <pc:sldMkLst>
          <pc:docMk/>
          <pc:sldMk cId="1975147112" sldId="1300"/>
        </pc:sldMkLst>
      </pc:sldChg>
      <pc:sldChg chg="new del">
        <pc:chgData name="JohHyunChul" userId="a1f3561d-5cf2-4159-9fa8-a5f038663426" providerId="ADAL" clId="{AEEAEAA5-91F3-4FDD-84FB-3CBE2B99C551}" dt="2024-10-14T07:13:17.513" v="3637" actId="47"/>
        <pc:sldMkLst>
          <pc:docMk/>
          <pc:sldMk cId="2439259390" sldId="1301"/>
        </pc:sldMkLst>
      </pc:sldChg>
      <pc:sldChg chg="new del">
        <pc:chgData name="JohHyunChul" userId="a1f3561d-5cf2-4159-9fa8-a5f038663426" providerId="ADAL" clId="{AEEAEAA5-91F3-4FDD-84FB-3CBE2B99C551}" dt="2024-10-14T07:13:17.513" v="3637" actId="47"/>
        <pc:sldMkLst>
          <pc:docMk/>
          <pc:sldMk cId="1818466462" sldId="1302"/>
        </pc:sldMkLst>
      </pc:sldChg>
      <pc:sldChg chg="new del">
        <pc:chgData name="JohHyunChul" userId="a1f3561d-5cf2-4159-9fa8-a5f038663426" providerId="ADAL" clId="{AEEAEAA5-91F3-4FDD-84FB-3CBE2B99C551}" dt="2024-10-14T07:13:17.513" v="3637" actId="47"/>
        <pc:sldMkLst>
          <pc:docMk/>
          <pc:sldMk cId="320813603" sldId="1303"/>
        </pc:sldMkLst>
      </pc:sldChg>
      <pc:sldChg chg="new del">
        <pc:chgData name="JohHyunChul" userId="a1f3561d-5cf2-4159-9fa8-a5f038663426" providerId="ADAL" clId="{AEEAEAA5-91F3-4FDD-84FB-3CBE2B99C551}" dt="2024-10-14T07:13:17.513" v="3637" actId="47"/>
        <pc:sldMkLst>
          <pc:docMk/>
          <pc:sldMk cId="4236960984" sldId="1304"/>
        </pc:sldMkLst>
      </pc:sldChg>
      <pc:sldChg chg="new del">
        <pc:chgData name="JohHyunChul" userId="a1f3561d-5cf2-4159-9fa8-a5f038663426" providerId="ADAL" clId="{AEEAEAA5-91F3-4FDD-84FB-3CBE2B99C551}" dt="2024-10-14T07:13:17.513" v="3637" actId="47"/>
        <pc:sldMkLst>
          <pc:docMk/>
          <pc:sldMk cId="4180042133" sldId="1305"/>
        </pc:sldMkLst>
      </pc:sldChg>
      <pc:sldChg chg="new del">
        <pc:chgData name="JohHyunChul" userId="a1f3561d-5cf2-4159-9fa8-a5f038663426" providerId="ADAL" clId="{AEEAEAA5-91F3-4FDD-84FB-3CBE2B99C551}" dt="2024-10-14T07:13:17.513" v="3637" actId="47"/>
        <pc:sldMkLst>
          <pc:docMk/>
          <pc:sldMk cId="1905120707" sldId="1306"/>
        </pc:sldMkLst>
      </pc:sldChg>
      <pc:sldChg chg="new del">
        <pc:chgData name="JohHyunChul" userId="a1f3561d-5cf2-4159-9fa8-a5f038663426" providerId="ADAL" clId="{AEEAEAA5-91F3-4FDD-84FB-3CBE2B99C551}" dt="2024-10-14T07:13:17.513" v="3637" actId="47"/>
        <pc:sldMkLst>
          <pc:docMk/>
          <pc:sldMk cId="3613372471" sldId="1307"/>
        </pc:sldMkLst>
      </pc:sldChg>
      <pc:sldChg chg="new del">
        <pc:chgData name="JohHyunChul" userId="a1f3561d-5cf2-4159-9fa8-a5f038663426" providerId="ADAL" clId="{AEEAEAA5-91F3-4FDD-84FB-3CBE2B99C551}" dt="2024-10-14T07:13:17.513" v="3637" actId="47"/>
        <pc:sldMkLst>
          <pc:docMk/>
          <pc:sldMk cId="3841458530" sldId="1308"/>
        </pc:sldMkLst>
      </pc:sldChg>
      <pc:sldChg chg="new del">
        <pc:chgData name="JohHyunChul" userId="a1f3561d-5cf2-4159-9fa8-a5f038663426" providerId="ADAL" clId="{AEEAEAA5-91F3-4FDD-84FB-3CBE2B99C551}" dt="2024-10-14T07:13:17.513" v="3637" actId="47"/>
        <pc:sldMkLst>
          <pc:docMk/>
          <pc:sldMk cId="432743639" sldId="1309"/>
        </pc:sldMkLst>
      </pc:sldChg>
      <pc:sldChg chg="new del">
        <pc:chgData name="JohHyunChul" userId="a1f3561d-5cf2-4159-9fa8-a5f038663426" providerId="ADAL" clId="{AEEAEAA5-91F3-4FDD-84FB-3CBE2B99C551}" dt="2024-10-14T07:13:17.513" v="3637" actId="47"/>
        <pc:sldMkLst>
          <pc:docMk/>
          <pc:sldMk cId="1233730966" sldId="1310"/>
        </pc:sldMkLst>
      </pc:sldChg>
      <pc:sldChg chg="new del">
        <pc:chgData name="JohHyunChul" userId="a1f3561d-5cf2-4159-9fa8-a5f038663426" providerId="ADAL" clId="{AEEAEAA5-91F3-4FDD-84FB-3CBE2B99C551}" dt="2024-10-14T07:13:17.513" v="3637" actId="47"/>
        <pc:sldMkLst>
          <pc:docMk/>
          <pc:sldMk cId="3515993756" sldId="1311"/>
        </pc:sldMkLst>
      </pc:sldChg>
      <pc:sldChg chg="new del">
        <pc:chgData name="JohHyunChul" userId="a1f3561d-5cf2-4159-9fa8-a5f038663426" providerId="ADAL" clId="{AEEAEAA5-91F3-4FDD-84FB-3CBE2B99C551}" dt="2024-10-14T07:13:17.513" v="3637" actId="47"/>
        <pc:sldMkLst>
          <pc:docMk/>
          <pc:sldMk cId="2012658352" sldId="1312"/>
        </pc:sldMkLst>
      </pc:sldChg>
      <pc:sldChg chg="new del">
        <pc:chgData name="JohHyunChul" userId="a1f3561d-5cf2-4159-9fa8-a5f038663426" providerId="ADAL" clId="{AEEAEAA5-91F3-4FDD-84FB-3CBE2B99C551}" dt="2024-10-14T07:13:17.513" v="3637" actId="47"/>
        <pc:sldMkLst>
          <pc:docMk/>
          <pc:sldMk cId="1361984672" sldId="1313"/>
        </pc:sldMkLst>
      </pc:sldChg>
      <pc:sldChg chg="new del">
        <pc:chgData name="JohHyunChul" userId="a1f3561d-5cf2-4159-9fa8-a5f038663426" providerId="ADAL" clId="{AEEAEAA5-91F3-4FDD-84FB-3CBE2B99C551}" dt="2024-10-14T07:13:17.513" v="3637" actId="47"/>
        <pc:sldMkLst>
          <pc:docMk/>
          <pc:sldMk cId="186346883" sldId="1314"/>
        </pc:sldMkLst>
      </pc:sldChg>
      <pc:sldChg chg="new del">
        <pc:chgData name="JohHyunChul" userId="a1f3561d-5cf2-4159-9fa8-a5f038663426" providerId="ADAL" clId="{AEEAEAA5-91F3-4FDD-84FB-3CBE2B99C551}" dt="2024-10-14T07:13:17.513" v="3637" actId="47"/>
        <pc:sldMkLst>
          <pc:docMk/>
          <pc:sldMk cId="818605247" sldId="1315"/>
        </pc:sldMkLst>
      </pc:sldChg>
      <pc:sldChg chg="new del">
        <pc:chgData name="JohHyunChul" userId="a1f3561d-5cf2-4159-9fa8-a5f038663426" providerId="ADAL" clId="{AEEAEAA5-91F3-4FDD-84FB-3CBE2B99C551}" dt="2024-10-14T07:13:17.513" v="3637" actId="47"/>
        <pc:sldMkLst>
          <pc:docMk/>
          <pc:sldMk cId="2710686153" sldId="1316"/>
        </pc:sldMkLst>
      </pc:sldChg>
      <pc:sldChg chg="new del">
        <pc:chgData name="JohHyunChul" userId="a1f3561d-5cf2-4159-9fa8-a5f038663426" providerId="ADAL" clId="{AEEAEAA5-91F3-4FDD-84FB-3CBE2B99C551}" dt="2024-10-14T07:13:17.513" v="3637" actId="47"/>
        <pc:sldMkLst>
          <pc:docMk/>
          <pc:sldMk cId="3439395159" sldId="1317"/>
        </pc:sldMkLst>
      </pc:sldChg>
      <pc:sldChg chg="new del">
        <pc:chgData name="JohHyunChul" userId="a1f3561d-5cf2-4159-9fa8-a5f038663426" providerId="ADAL" clId="{AEEAEAA5-91F3-4FDD-84FB-3CBE2B99C551}" dt="2024-10-14T07:13:17.513" v="3637" actId="47"/>
        <pc:sldMkLst>
          <pc:docMk/>
          <pc:sldMk cId="3959742988" sldId="1318"/>
        </pc:sldMkLst>
      </pc:sldChg>
      <pc:sldChg chg="new del">
        <pc:chgData name="JohHyunChul" userId="a1f3561d-5cf2-4159-9fa8-a5f038663426" providerId="ADAL" clId="{AEEAEAA5-91F3-4FDD-84FB-3CBE2B99C551}" dt="2024-10-14T07:13:17.513" v="3637" actId="47"/>
        <pc:sldMkLst>
          <pc:docMk/>
          <pc:sldMk cId="1877799127" sldId="1319"/>
        </pc:sldMkLst>
      </pc:sldChg>
      <pc:sldChg chg="new del">
        <pc:chgData name="JohHyunChul" userId="a1f3561d-5cf2-4159-9fa8-a5f038663426" providerId="ADAL" clId="{AEEAEAA5-91F3-4FDD-84FB-3CBE2B99C551}" dt="2024-10-14T07:13:17.513" v="3637" actId="47"/>
        <pc:sldMkLst>
          <pc:docMk/>
          <pc:sldMk cId="1958184684" sldId="1320"/>
        </pc:sldMkLst>
      </pc:sldChg>
      <pc:sldChg chg="new del">
        <pc:chgData name="JohHyunChul" userId="a1f3561d-5cf2-4159-9fa8-a5f038663426" providerId="ADAL" clId="{AEEAEAA5-91F3-4FDD-84FB-3CBE2B99C551}" dt="2024-10-14T07:13:17.513" v="3637" actId="47"/>
        <pc:sldMkLst>
          <pc:docMk/>
          <pc:sldMk cId="68137134" sldId="1321"/>
        </pc:sldMkLst>
      </pc:sldChg>
      <pc:sldChg chg="new del">
        <pc:chgData name="JohHyunChul" userId="a1f3561d-5cf2-4159-9fa8-a5f038663426" providerId="ADAL" clId="{AEEAEAA5-91F3-4FDD-84FB-3CBE2B99C551}" dt="2024-10-14T07:13:17.513" v="3637" actId="47"/>
        <pc:sldMkLst>
          <pc:docMk/>
          <pc:sldMk cId="2294587627" sldId="1322"/>
        </pc:sldMkLst>
      </pc:sldChg>
      <pc:sldChg chg="new del">
        <pc:chgData name="JohHyunChul" userId="a1f3561d-5cf2-4159-9fa8-a5f038663426" providerId="ADAL" clId="{AEEAEAA5-91F3-4FDD-84FB-3CBE2B99C551}" dt="2024-10-14T07:13:17.513" v="3637" actId="47"/>
        <pc:sldMkLst>
          <pc:docMk/>
          <pc:sldMk cId="1337144034" sldId="1323"/>
        </pc:sldMkLst>
      </pc:sldChg>
      <pc:sldChg chg="new del">
        <pc:chgData name="JohHyunChul" userId="a1f3561d-5cf2-4159-9fa8-a5f038663426" providerId="ADAL" clId="{AEEAEAA5-91F3-4FDD-84FB-3CBE2B99C551}" dt="2024-10-14T07:13:17.513" v="3637" actId="47"/>
        <pc:sldMkLst>
          <pc:docMk/>
          <pc:sldMk cId="3944663716" sldId="1324"/>
        </pc:sldMkLst>
      </pc:sldChg>
      <pc:sldChg chg="new del">
        <pc:chgData name="JohHyunChul" userId="a1f3561d-5cf2-4159-9fa8-a5f038663426" providerId="ADAL" clId="{AEEAEAA5-91F3-4FDD-84FB-3CBE2B99C551}" dt="2024-10-14T07:13:17.513" v="3637" actId="47"/>
        <pc:sldMkLst>
          <pc:docMk/>
          <pc:sldMk cId="3622637953" sldId="1325"/>
        </pc:sldMkLst>
      </pc:sldChg>
      <pc:sldChg chg="new del">
        <pc:chgData name="JohHyunChul" userId="a1f3561d-5cf2-4159-9fa8-a5f038663426" providerId="ADAL" clId="{AEEAEAA5-91F3-4FDD-84FB-3CBE2B99C551}" dt="2024-10-14T07:13:17.513" v="3637" actId="47"/>
        <pc:sldMkLst>
          <pc:docMk/>
          <pc:sldMk cId="519752868" sldId="1326"/>
        </pc:sldMkLst>
      </pc:sldChg>
      <pc:sldChg chg="new del">
        <pc:chgData name="JohHyunChul" userId="a1f3561d-5cf2-4159-9fa8-a5f038663426" providerId="ADAL" clId="{AEEAEAA5-91F3-4FDD-84FB-3CBE2B99C551}" dt="2024-10-14T07:13:17.513" v="3637" actId="47"/>
        <pc:sldMkLst>
          <pc:docMk/>
          <pc:sldMk cId="4283981949" sldId="1327"/>
        </pc:sldMkLst>
      </pc:sldChg>
      <pc:sldChg chg="new del">
        <pc:chgData name="JohHyunChul" userId="a1f3561d-5cf2-4159-9fa8-a5f038663426" providerId="ADAL" clId="{AEEAEAA5-91F3-4FDD-84FB-3CBE2B99C551}" dt="2024-10-14T07:13:17.513" v="3637" actId="47"/>
        <pc:sldMkLst>
          <pc:docMk/>
          <pc:sldMk cId="1844714597" sldId="1328"/>
        </pc:sldMkLst>
      </pc:sldChg>
      <pc:sldChg chg="new del">
        <pc:chgData name="JohHyunChul" userId="a1f3561d-5cf2-4159-9fa8-a5f038663426" providerId="ADAL" clId="{AEEAEAA5-91F3-4FDD-84FB-3CBE2B99C551}" dt="2024-10-14T07:13:17.513" v="3637" actId="47"/>
        <pc:sldMkLst>
          <pc:docMk/>
          <pc:sldMk cId="531930223" sldId="1329"/>
        </pc:sldMkLst>
      </pc:sldChg>
      <pc:sldChg chg="new del">
        <pc:chgData name="JohHyunChul" userId="a1f3561d-5cf2-4159-9fa8-a5f038663426" providerId="ADAL" clId="{AEEAEAA5-91F3-4FDD-84FB-3CBE2B99C551}" dt="2024-10-14T07:13:17.513" v="3637" actId="47"/>
        <pc:sldMkLst>
          <pc:docMk/>
          <pc:sldMk cId="996334362" sldId="1330"/>
        </pc:sldMkLst>
      </pc:sldChg>
      <pc:sldChg chg="new del">
        <pc:chgData name="JohHyunChul" userId="a1f3561d-5cf2-4159-9fa8-a5f038663426" providerId="ADAL" clId="{AEEAEAA5-91F3-4FDD-84FB-3CBE2B99C551}" dt="2024-10-14T07:13:17.513" v="3637" actId="47"/>
        <pc:sldMkLst>
          <pc:docMk/>
          <pc:sldMk cId="2738580307" sldId="1331"/>
        </pc:sldMkLst>
      </pc:sldChg>
      <pc:sldChg chg="new del">
        <pc:chgData name="JohHyunChul" userId="a1f3561d-5cf2-4159-9fa8-a5f038663426" providerId="ADAL" clId="{AEEAEAA5-91F3-4FDD-84FB-3CBE2B99C551}" dt="2024-10-14T07:13:17.513" v="3637" actId="47"/>
        <pc:sldMkLst>
          <pc:docMk/>
          <pc:sldMk cId="1244216439" sldId="1332"/>
        </pc:sldMkLst>
      </pc:sldChg>
      <pc:sldChg chg="new del">
        <pc:chgData name="JohHyunChul" userId="a1f3561d-5cf2-4159-9fa8-a5f038663426" providerId="ADAL" clId="{AEEAEAA5-91F3-4FDD-84FB-3CBE2B99C551}" dt="2024-10-14T07:13:17.513" v="3637" actId="47"/>
        <pc:sldMkLst>
          <pc:docMk/>
          <pc:sldMk cId="1257374847" sldId="1333"/>
        </pc:sldMkLst>
      </pc:sldChg>
      <pc:sldChg chg="new del">
        <pc:chgData name="JohHyunChul" userId="a1f3561d-5cf2-4159-9fa8-a5f038663426" providerId="ADAL" clId="{AEEAEAA5-91F3-4FDD-84FB-3CBE2B99C551}" dt="2024-10-14T07:13:17.513" v="3637" actId="47"/>
        <pc:sldMkLst>
          <pc:docMk/>
          <pc:sldMk cId="3458409816" sldId="1334"/>
        </pc:sldMkLst>
      </pc:sldChg>
      <pc:sldChg chg="new del">
        <pc:chgData name="JohHyunChul" userId="a1f3561d-5cf2-4159-9fa8-a5f038663426" providerId="ADAL" clId="{AEEAEAA5-91F3-4FDD-84FB-3CBE2B99C551}" dt="2024-10-14T07:13:17.513" v="3637" actId="47"/>
        <pc:sldMkLst>
          <pc:docMk/>
          <pc:sldMk cId="1759686090" sldId="1335"/>
        </pc:sldMkLst>
      </pc:sldChg>
      <pc:sldChg chg="new del">
        <pc:chgData name="JohHyunChul" userId="a1f3561d-5cf2-4159-9fa8-a5f038663426" providerId="ADAL" clId="{AEEAEAA5-91F3-4FDD-84FB-3CBE2B99C551}" dt="2024-10-14T07:13:17.513" v="3637" actId="47"/>
        <pc:sldMkLst>
          <pc:docMk/>
          <pc:sldMk cId="1570868654" sldId="1336"/>
        </pc:sldMkLst>
      </pc:sldChg>
      <pc:sldChg chg="new del">
        <pc:chgData name="JohHyunChul" userId="a1f3561d-5cf2-4159-9fa8-a5f038663426" providerId="ADAL" clId="{AEEAEAA5-91F3-4FDD-84FB-3CBE2B99C551}" dt="2024-10-14T07:13:17.513" v="3637" actId="47"/>
        <pc:sldMkLst>
          <pc:docMk/>
          <pc:sldMk cId="3293116700" sldId="1337"/>
        </pc:sldMkLst>
      </pc:sldChg>
      <pc:sldChg chg="new del">
        <pc:chgData name="JohHyunChul" userId="a1f3561d-5cf2-4159-9fa8-a5f038663426" providerId="ADAL" clId="{AEEAEAA5-91F3-4FDD-84FB-3CBE2B99C551}" dt="2024-10-14T07:13:17.513" v="3637" actId="47"/>
        <pc:sldMkLst>
          <pc:docMk/>
          <pc:sldMk cId="3841795205" sldId="1338"/>
        </pc:sldMkLst>
      </pc:sldChg>
      <pc:sldChg chg="new del">
        <pc:chgData name="JohHyunChul" userId="a1f3561d-5cf2-4159-9fa8-a5f038663426" providerId="ADAL" clId="{AEEAEAA5-91F3-4FDD-84FB-3CBE2B99C551}" dt="2024-10-14T07:13:17.513" v="3637" actId="47"/>
        <pc:sldMkLst>
          <pc:docMk/>
          <pc:sldMk cId="2751612474" sldId="1339"/>
        </pc:sldMkLst>
      </pc:sldChg>
      <pc:sldChg chg="new del">
        <pc:chgData name="JohHyunChul" userId="a1f3561d-5cf2-4159-9fa8-a5f038663426" providerId="ADAL" clId="{AEEAEAA5-91F3-4FDD-84FB-3CBE2B99C551}" dt="2024-10-14T07:13:17.513" v="3637" actId="47"/>
        <pc:sldMkLst>
          <pc:docMk/>
          <pc:sldMk cId="1462415510" sldId="1340"/>
        </pc:sldMkLst>
      </pc:sldChg>
      <pc:sldChg chg="new del">
        <pc:chgData name="JohHyunChul" userId="a1f3561d-5cf2-4159-9fa8-a5f038663426" providerId="ADAL" clId="{AEEAEAA5-91F3-4FDD-84FB-3CBE2B99C551}" dt="2024-10-14T07:13:17.513" v="3637" actId="47"/>
        <pc:sldMkLst>
          <pc:docMk/>
          <pc:sldMk cId="1243260573" sldId="1341"/>
        </pc:sldMkLst>
      </pc:sldChg>
      <pc:sldChg chg="new del">
        <pc:chgData name="JohHyunChul" userId="a1f3561d-5cf2-4159-9fa8-a5f038663426" providerId="ADAL" clId="{AEEAEAA5-91F3-4FDD-84FB-3CBE2B99C551}" dt="2024-10-14T07:13:17.513" v="3637" actId="47"/>
        <pc:sldMkLst>
          <pc:docMk/>
          <pc:sldMk cId="3806736550" sldId="1342"/>
        </pc:sldMkLst>
      </pc:sldChg>
      <pc:sldChg chg="new del">
        <pc:chgData name="JohHyunChul" userId="a1f3561d-5cf2-4159-9fa8-a5f038663426" providerId="ADAL" clId="{AEEAEAA5-91F3-4FDD-84FB-3CBE2B99C551}" dt="2024-10-14T07:13:17.513" v="3637" actId="47"/>
        <pc:sldMkLst>
          <pc:docMk/>
          <pc:sldMk cId="1605893066" sldId="1343"/>
        </pc:sldMkLst>
      </pc:sldChg>
      <pc:sldChg chg="new del">
        <pc:chgData name="JohHyunChul" userId="a1f3561d-5cf2-4159-9fa8-a5f038663426" providerId="ADAL" clId="{AEEAEAA5-91F3-4FDD-84FB-3CBE2B99C551}" dt="2024-10-14T07:13:17.513" v="3637" actId="47"/>
        <pc:sldMkLst>
          <pc:docMk/>
          <pc:sldMk cId="1753954661" sldId="1344"/>
        </pc:sldMkLst>
      </pc:sldChg>
      <pc:sldChg chg="new del">
        <pc:chgData name="JohHyunChul" userId="a1f3561d-5cf2-4159-9fa8-a5f038663426" providerId="ADAL" clId="{AEEAEAA5-91F3-4FDD-84FB-3CBE2B99C551}" dt="2024-10-14T07:13:17.513" v="3637" actId="47"/>
        <pc:sldMkLst>
          <pc:docMk/>
          <pc:sldMk cId="2952282986" sldId="1345"/>
        </pc:sldMkLst>
      </pc:sldChg>
      <pc:sldChg chg="new del">
        <pc:chgData name="JohHyunChul" userId="a1f3561d-5cf2-4159-9fa8-a5f038663426" providerId="ADAL" clId="{AEEAEAA5-91F3-4FDD-84FB-3CBE2B99C551}" dt="2024-10-14T07:13:17.513" v="3637" actId="47"/>
        <pc:sldMkLst>
          <pc:docMk/>
          <pc:sldMk cId="1752664923" sldId="1346"/>
        </pc:sldMkLst>
      </pc:sldChg>
      <pc:sldChg chg="new del">
        <pc:chgData name="JohHyunChul" userId="a1f3561d-5cf2-4159-9fa8-a5f038663426" providerId="ADAL" clId="{AEEAEAA5-91F3-4FDD-84FB-3CBE2B99C551}" dt="2024-10-14T07:13:17.513" v="3637" actId="47"/>
        <pc:sldMkLst>
          <pc:docMk/>
          <pc:sldMk cId="1928114444" sldId="1347"/>
        </pc:sldMkLst>
      </pc:sldChg>
      <pc:sldChg chg="new del">
        <pc:chgData name="JohHyunChul" userId="a1f3561d-5cf2-4159-9fa8-a5f038663426" providerId="ADAL" clId="{AEEAEAA5-91F3-4FDD-84FB-3CBE2B99C551}" dt="2024-10-14T07:13:17.513" v="3637" actId="47"/>
        <pc:sldMkLst>
          <pc:docMk/>
          <pc:sldMk cId="2003089261" sldId="1348"/>
        </pc:sldMkLst>
      </pc:sldChg>
      <pc:sldChg chg="new del">
        <pc:chgData name="JohHyunChul" userId="a1f3561d-5cf2-4159-9fa8-a5f038663426" providerId="ADAL" clId="{AEEAEAA5-91F3-4FDD-84FB-3CBE2B99C551}" dt="2024-10-14T07:13:17.513" v="3637" actId="47"/>
        <pc:sldMkLst>
          <pc:docMk/>
          <pc:sldMk cId="574223928" sldId="1349"/>
        </pc:sldMkLst>
      </pc:sldChg>
      <pc:sldChg chg="new del">
        <pc:chgData name="JohHyunChul" userId="a1f3561d-5cf2-4159-9fa8-a5f038663426" providerId="ADAL" clId="{AEEAEAA5-91F3-4FDD-84FB-3CBE2B99C551}" dt="2024-10-14T07:13:17.513" v="3637" actId="47"/>
        <pc:sldMkLst>
          <pc:docMk/>
          <pc:sldMk cId="645473601" sldId="1350"/>
        </pc:sldMkLst>
      </pc:sldChg>
      <pc:sldChg chg="new del">
        <pc:chgData name="JohHyunChul" userId="a1f3561d-5cf2-4159-9fa8-a5f038663426" providerId="ADAL" clId="{AEEAEAA5-91F3-4FDD-84FB-3CBE2B99C551}" dt="2024-10-14T07:13:17.513" v="3637" actId="47"/>
        <pc:sldMkLst>
          <pc:docMk/>
          <pc:sldMk cId="1436065918" sldId="1351"/>
        </pc:sldMkLst>
      </pc:sldChg>
      <pc:sldChg chg="new del">
        <pc:chgData name="JohHyunChul" userId="a1f3561d-5cf2-4159-9fa8-a5f038663426" providerId="ADAL" clId="{AEEAEAA5-91F3-4FDD-84FB-3CBE2B99C551}" dt="2024-10-14T07:13:17.513" v="3637" actId="47"/>
        <pc:sldMkLst>
          <pc:docMk/>
          <pc:sldMk cId="1156197541" sldId="1352"/>
        </pc:sldMkLst>
      </pc:sldChg>
      <pc:sldChg chg="new del">
        <pc:chgData name="JohHyunChul" userId="a1f3561d-5cf2-4159-9fa8-a5f038663426" providerId="ADAL" clId="{AEEAEAA5-91F3-4FDD-84FB-3CBE2B99C551}" dt="2024-10-14T07:13:17.513" v="3637" actId="47"/>
        <pc:sldMkLst>
          <pc:docMk/>
          <pc:sldMk cId="1743681952" sldId="1353"/>
        </pc:sldMkLst>
      </pc:sldChg>
      <pc:sldChg chg="new del">
        <pc:chgData name="JohHyunChul" userId="a1f3561d-5cf2-4159-9fa8-a5f038663426" providerId="ADAL" clId="{AEEAEAA5-91F3-4FDD-84FB-3CBE2B99C551}" dt="2024-10-14T07:13:17.513" v="3637" actId="47"/>
        <pc:sldMkLst>
          <pc:docMk/>
          <pc:sldMk cId="2912763455" sldId="1354"/>
        </pc:sldMkLst>
      </pc:sldChg>
      <pc:sldChg chg="new del">
        <pc:chgData name="JohHyunChul" userId="a1f3561d-5cf2-4159-9fa8-a5f038663426" providerId="ADAL" clId="{AEEAEAA5-91F3-4FDD-84FB-3CBE2B99C551}" dt="2024-10-14T07:13:17.513" v="3637" actId="47"/>
        <pc:sldMkLst>
          <pc:docMk/>
          <pc:sldMk cId="2516687069" sldId="1355"/>
        </pc:sldMkLst>
      </pc:sldChg>
      <pc:sldChg chg="new del">
        <pc:chgData name="JohHyunChul" userId="a1f3561d-5cf2-4159-9fa8-a5f038663426" providerId="ADAL" clId="{AEEAEAA5-91F3-4FDD-84FB-3CBE2B99C551}" dt="2024-10-14T07:13:17.513" v="3637" actId="47"/>
        <pc:sldMkLst>
          <pc:docMk/>
          <pc:sldMk cId="1801077730" sldId="1356"/>
        </pc:sldMkLst>
      </pc:sldChg>
      <pc:sldChg chg="new del">
        <pc:chgData name="JohHyunChul" userId="a1f3561d-5cf2-4159-9fa8-a5f038663426" providerId="ADAL" clId="{AEEAEAA5-91F3-4FDD-84FB-3CBE2B99C551}" dt="2024-10-14T07:13:17.513" v="3637" actId="47"/>
        <pc:sldMkLst>
          <pc:docMk/>
          <pc:sldMk cId="4009721677" sldId="1357"/>
        </pc:sldMkLst>
      </pc:sldChg>
      <pc:sldChg chg="new del">
        <pc:chgData name="JohHyunChul" userId="a1f3561d-5cf2-4159-9fa8-a5f038663426" providerId="ADAL" clId="{AEEAEAA5-91F3-4FDD-84FB-3CBE2B99C551}" dt="2024-10-14T07:13:17.513" v="3637" actId="47"/>
        <pc:sldMkLst>
          <pc:docMk/>
          <pc:sldMk cId="2104494498" sldId="1358"/>
        </pc:sldMkLst>
      </pc:sldChg>
      <pc:sldChg chg="new del">
        <pc:chgData name="JohHyunChul" userId="a1f3561d-5cf2-4159-9fa8-a5f038663426" providerId="ADAL" clId="{AEEAEAA5-91F3-4FDD-84FB-3CBE2B99C551}" dt="2024-10-14T07:13:17.513" v="3637" actId="47"/>
        <pc:sldMkLst>
          <pc:docMk/>
          <pc:sldMk cId="1601420690" sldId="1359"/>
        </pc:sldMkLst>
      </pc:sldChg>
      <pc:sldChg chg="new del">
        <pc:chgData name="JohHyunChul" userId="a1f3561d-5cf2-4159-9fa8-a5f038663426" providerId="ADAL" clId="{AEEAEAA5-91F3-4FDD-84FB-3CBE2B99C551}" dt="2024-10-14T07:13:17.513" v="3637" actId="47"/>
        <pc:sldMkLst>
          <pc:docMk/>
          <pc:sldMk cId="1823472693" sldId="1360"/>
        </pc:sldMkLst>
      </pc:sldChg>
      <pc:sldChg chg="new del">
        <pc:chgData name="JohHyunChul" userId="a1f3561d-5cf2-4159-9fa8-a5f038663426" providerId="ADAL" clId="{AEEAEAA5-91F3-4FDD-84FB-3CBE2B99C551}" dt="2024-10-14T07:13:17.513" v="3637" actId="47"/>
        <pc:sldMkLst>
          <pc:docMk/>
          <pc:sldMk cId="2069740499" sldId="1361"/>
        </pc:sldMkLst>
      </pc:sldChg>
      <pc:sldChg chg="new del">
        <pc:chgData name="JohHyunChul" userId="a1f3561d-5cf2-4159-9fa8-a5f038663426" providerId="ADAL" clId="{AEEAEAA5-91F3-4FDD-84FB-3CBE2B99C551}" dt="2024-10-14T07:13:17.513" v="3637" actId="47"/>
        <pc:sldMkLst>
          <pc:docMk/>
          <pc:sldMk cId="4270845538" sldId="1362"/>
        </pc:sldMkLst>
      </pc:sldChg>
      <pc:sldChg chg="new del">
        <pc:chgData name="JohHyunChul" userId="a1f3561d-5cf2-4159-9fa8-a5f038663426" providerId="ADAL" clId="{AEEAEAA5-91F3-4FDD-84FB-3CBE2B99C551}" dt="2024-10-14T07:13:17.513" v="3637" actId="47"/>
        <pc:sldMkLst>
          <pc:docMk/>
          <pc:sldMk cId="1490758010" sldId="1363"/>
        </pc:sldMkLst>
      </pc:sldChg>
      <pc:sldChg chg="new del">
        <pc:chgData name="JohHyunChul" userId="a1f3561d-5cf2-4159-9fa8-a5f038663426" providerId="ADAL" clId="{AEEAEAA5-91F3-4FDD-84FB-3CBE2B99C551}" dt="2024-10-14T07:13:17.513" v="3637" actId="47"/>
        <pc:sldMkLst>
          <pc:docMk/>
          <pc:sldMk cId="544508156" sldId="1364"/>
        </pc:sldMkLst>
      </pc:sldChg>
      <pc:sldChg chg="new del">
        <pc:chgData name="JohHyunChul" userId="a1f3561d-5cf2-4159-9fa8-a5f038663426" providerId="ADAL" clId="{AEEAEAA5-91F3-4FDD-84FB-3CBE2B99C551}" dt="2024-10-14T07:13:17.513" v="3637" actId="47"/>
        <pc:sldMkLst>
          <pc:docMk/>
          <pc:sldMk cId="4139473987" sldId="1365"/>
        </pc:sldMkLst>
      </pc:sldChg>
      <pc:sldChg chg="new del">
        <pc:chgData name="JohHyunChul" userId="a1f3561d-5cf2-4159-9fa8-a5f038663426" providerId="ADAL" clId="{AEEAEAA5-91F3-4FDD-84FB-3CBE2B99C551}" dt="2024-10-14T07:13:17.513" v="3637" actId="47"/>
        <pc:sldMkLst>
          <pc:docMk/>
          <pc:sldMk cId="1047655765" sldId="1366"/>
        </pc:sldMkLst>
      </pc:sldChg>
      <pc:sldChg chg="new del">
        <pc:chgData name="JohHyunChul" userId="a1f3561d-5cf2-4159-9fa8-a5f038663426" providerId="ADAL" clId="{AEEAEAA5-91F3-4FDD-84FB-3CBE2B99C551}" dt="2024-10-14T07:13:17.513" v="3637" actId="47"/>
        <pc:sldMkLst>
          <pc:docMk/>
          <pc:sldMk cId="2421384769" sldId="1367"/>
        </pc:sldMkLst>
      </pc:sldChg>
      <pc:sldChg chg="new del">
        <pc:chgData name="JohHyunChul" userId="a1f3561d-5cf2-4159-9fa8-a5f038663426" providerId="ADAL" clId="{AEEAEAA5-91F3-4FDD-84FB-3CBE2B99C551}" dt="2024-10-14T07:13:17.513" v="3637" actId="47"/>
        <pc:sldMkLst>
          <pc:docMk/>
          <pc:sldMk cId="2086776124" sldId="1368"/>
        </pc:sldMkLst>
      </pc:sldChg>
      <pc:sldChg chg="new del">
        <pc:chgData name="JohHyunChul" userId="a1f3561d-5cf2-4159-9fa8-a5f038663426" providerId="ADAL" clId="{AEEAEAA5-91F3-4FDD-84FB-3CBE2B99C551}" dt="2024-10-14T07:13:17.513" v="3637" actId="47"/>
        <pc:sldMkLst>
          <pc:docMk/>
          <pc:sldMk cId="3146156757" sldId="1369"/>
        </pc:sldMkLst>
      </pc:sldChg>
      <pc:sldChg chg="new del">
        <pc:chgData name="JohHyunChul" userId="a1f3561d-5cf2-4159-9fa8-a5f038663426" providerId="ADAL" clId="{AEEAEAA5-91F3-4FDD-84FB-3CBE2B99C551}" dt="2024-10-14T07:13:17.513" v="3637" actId="47"/>
        <pc:sldMkLst>
          <pc:docMk/>
          <pc:sldMk cId="1235681529" sldId="1370"/>
        </pc:sldMkLst>
      </pc:sldChg>
      <pc:sldChg chg="new del">
        <pc:chgData name="JohHyunChul" userId="a1f3561d-5cf2-4159-9fa8-a5f038663426" providerId="ADAL" clId="{AEEAEAA5-91F3-4FDD-84FB-3CBE2B99C551}" dt="2024-10-14T07:13:17.513" v="3637" actId="47"/>
        <pc:sldMkLst>
          <pc:docMk/>
          <pc:sldMk cId="2322615385" sldId="1371"/>
        </pc:sldMkLst>
      </pc:sldChg>
      <pc:sldChg chg="new del">
        <pc:chgData name="JohHyunChul" userId="a1f3561d-5cf2-4159-9fa8-a5f038663426" providerId="ADAL" clId="{AEEAEAA5-91F3-4FDD-84FB-3CBE2B99C551}" dt="2024-10-14T07:13:17.513" v="3637" actId="47"/>
        <pc:sldMkLst>
          <pc:docMk/>
          <pc:sldMk cId="1348320092" sldId="1372"/>
        </pc:sldMkLst>
      </pc:sldChg>
      <pc:sldChg chg="new del">
        <pc:chgData name="JohHyunChul" userId="a1f3561d-5cf2-4159-9fa8-a5f038663426" providerId="ADAL" clId="{AEEAEAA5-91F3-4FDD-84FB-3CBE2B99C551}" dt="2024-10-14T07:13:17.513" v="3637" actId="47"/>
        <pc:sldMkLst>
          <pc:docMk/>
          <pc:sldMk cId="2488687083" sldId="1373"/>
        </pc:sldMkLst>
      </pc:sldChg>
      <pc:sldChg chg="new del">
        <pc:chgData name="JohHyunChul" userId="a1f3561d-5cf2-4159-9fa8-a5f038663426" providerId="ADAL" clId="{AEEAEAA5-91F3-4FDD-84FB-3CBE2B99C551}" dt="2024-10-14T07:13:17.513" v="3637" actId="47"/>
        <pc:sldMkLst>
          <pc:docMk/>
          <pc:sldMk cId="3013887407" sldId="1374"/>
        </pc:sldMkLst>
      </pc:sldChg>
      <pc:sldChg chg="new del">
        <pc:chgData name="JohHyunChul" userId="a1f3561d-5cf2-4159-9fa8-a5f038663426" providerId="ADAL" clId="{AEEAEAA5-91F3-4FDD-84FB-3CBE2B99C551}" dt="2024-10-14T07:13:17.513" v="3637" actId="47"/>
        <pc:sldMkLst>
          <pc:docMk/>
          <pc:sldMk cId="3400001191" sldId="1375"/>
        </pc:sldMkLst>
      </pc:sldChg>
      <pc:sldChg chg="new del">
        <pc:chgData name="JohHyunChul" userId="a1f3561d-5cf2-4159-9fa8-a5f038663426" providerId="ADAL" clId="{AEEAEAA5-91F3-4FDD-84FB-3CBE2B99C551}" dt="2024-10-14T07:13:17.513" v="3637" actId="47"/>
        <pc:sldMkLst>
          <pc:docMk/>
          <pc:sldMk cId="1515301304" sldId="1376"/>
        </pc:sldMkLst>
      </pc:sldChg>
      <pc:sldChg chg="new del">
        <pc:chgData name="JohHyunChul" userId="a1f3561d-5cf2-4159-9fa8-a5f038663426" providerId="ADAL" clId="{AEEAEAA5-91F3-4FDD-84FB-3CBE2B99C551}" dt="2024-10-14T07:13:17.513" v="3637" actId="47"/>
        <pc:sldMkLst>
          <pc:docMk/>
          <pc:sldMk cId="333383535" sldId="1377"/>
        </pc:sldMkLst>
      </pc:sldChg>
      <pc:sldChg chg="new del">
        <pc:chgData name="JohHyunChul" userId="a1f3561d-5cf2-4159-9fa8-a5f038663426" providerId="ADAL" clId="{AEEAEAA5-91F3-4FDD-84FB-3CBE2B99C551}" dt="2024-10-14T07:13:17.513" v="3637" actId="47"/>
        <pc:sldMkLst>
          <pc:docMk/>
          <pc:sldMk cId="1610989678" sldId="1378"/>
        </pc:sldMkLst>
      </pc:sldChg>
      <pc:sldChg chg="new del">
        <pc:chgData name="JohHyunChul" userId="a1f3561d-5cf2-4159-9fa8-a5f038663426" providerId="ADAL" clId="{AEEAEAA5-91F3-4FDD-84FB-3CBE2B99C551}" dt="2024-10-14T07:13:17.513" v="3637" actId="47"/>
        <pc:sldMkLst>
          <pc:docMk/>
          <pc:sldMk cId="3163815607" sldId="1379"/>
        </pc:sldMkLst>
      </pc:sldChg>
      <pc:sldChg chg="new del">
        <pc:chgData name="JohHyunChul" userId="a1f3561d-5cf2-4159-9fa8-a5f038663426" providerId="ADAL" clId="{AEEAEAA5-91F3-4FDD-84FB-3CBE2B99C551}" dt="2024-10-14T07:13:17.513" v="3637" actId="47"/>
        <pc:sldMkLst>
          <pc:docMk/>
          <pc:sldMk cId="1774926901" sldId="1380"/>
        </pc:sldMkLst>
      </pc:sldChg>
      <pc:sldChg chg="new del">
        <pc:chgData name="JohHyunChul" userId="a1f3561d-5cf2-4159-9fa8-a5f038663426" providerId="ADAL" clId="{AEEAEAA5-91F3-4FDD-84FB-3CBE2B99C551}" dt="2024-10-14T07:13:17.513" v="3637" actId="47"/>
        <pc:sldMkLst>
          <pc:docMk/>
          <pc:sldMk cId="1123909498" sldId="1381"/>
        </pc:sldMkLst>
      </pc:sldChg>
      <pc:sldChg chg="new del">
        <pc:chgData name="JohHyunChul" userId="a1f3561d-5cf2-4159-9fa8-a5f038663426" providerId="ADAL" clId="{AEEAEAA5-91F3-4FDD-84FB-3CBE2B99C551}" dt="2024-10-14T07:13:17.513" v="3637" actId="47"/>
        <pc:sldMkLst>
          <pc:docMk/>
          <pc:sldMk cId="3730503211" sldId="1382"/>
        </pc:sldMkLst>
      </pc:sldChg>
      <pc:sldChg chg="new del">
        <pc:chgData name="JohHyunChul" userId="a1f3561d-5cf2-4159-9fa8-a5f038663426" providerId="ADAL" clId="{AEEAEAA5-91F3-4FDD-84FB-3CBE2B99C551}" dt="2024-10-14T07:13:17.513" v="3637" actId="47"/>
        <pc:sldMkLst>
          <pc:docMk/>
          <pc:sldMk cId="1891649244" sldId="1383"/>
        </pc:sldMkLst>
      </pc:sldChg>
      <pc:sldChg chg="new del">
        <pc:chgData name="JohHyunChul" userId="a1f3561d-5cf2-4159-9fa8-a5f038663426" providerId="ADAL" clId="{AEEAEAA5-91F3-4FDD-84FB-3CBE2B99C551}" dt="2024-10-14T07:13:17.513" v="3637" actId="47"/>
        <pc:sldMkLst>
          <pc:docMk/>
          <pc:sldMk cId="3275089128" sldId="1384"/>
        </pc:sldMkLst>
      </pc:sldChg>
      <pc:sldChg chg="new del">
        <pc:chgData name="JohHyunChul" userId="a1f3561d-5cf2-4159-9fa8-a5f038663426" providerId="ADAL" clId="{AEEAEAA5-91F3-4FDD-84FB-3CBE2B99C551}" dt="2024-10-14T07:13:17.513" v="3637" actId="47"/>
        <pc:sldMkLst>
          <pc:docMk/>
          <pc:sldMk cId="3651519694" sldId="1385"/>
        </pc:sldMkLst>
      </pc:sldChg>
      <pc:sldChg chg="new del">
        <pc:chgData name="JohHyunChul" userId="a1f3561d-5cf2-4159-9fa8-a5f038663426" providerId="ADAL" clId="{AEEAEAA5-91F3-4FDD-84FB-3CBE2B99C551}" dt="2024-10-14T07:13:17.513" v="3637" actId="47"/>
        <pc:sldMkLst>
          <pc:docMk/>
          <pc:sldMk cId="120028387" sldId="1386"/>
        </pc:sldMkLst>
      </pc:sldChg>
      <pc:sldChg chg="new del">
        <pc:chgData name="JohHyunChul" userId="a1f3561d-5cf2-4159-9fa8-a5f038663426" providerId="ADAL" clId="{AEEAEAA5-91F3-4FDD-84FB-3CBE2B99C551}" dt="2024-10-14T07:13:17.513" v="3637" actId="47"/>
        <pc:sldMkLst>
          <pc:docMk/>
          <pc:sldMk cId="457074273" sldId="1387"/>
        </pc:sldMkLst>
      </pc:sldChg>
      <pc:sldChg chg="new del">
        <pc:chgData name="JohHyunChul" userId="a1f3561d-5cf2-4159-9fa8-a5f038663426" providerId="ADAL" clId="{AEEAEAA5-91F3-4FDD-84FB-3CBE2B99C551}" dt="2024-10-14T07:13:17.513" v="3637" actId="47"/>
        <pc:sldMkLst>
          <pc:docMk/>
          <pc:sldMk cId="1589348879" sldId="1388"/>
        </pc:sldMkLst>
      </pc:sldChg>
      <pc:sldChg chg="new del">
        <pc:chgData name="JohHyunChul" userId="a1f3561d-5cf2-4159-9fa8-a5f038663426" providerId="ADAL" clId="{AEEAEAA5-91F3-4FDD-84FB-3CBE2B99C551}" dt="2024-10-14T07:13:17.513" v="3637" actId="47"/>
        <pc:sldMkLst>
          <pc:docMk/>
          <pc:sldMk cId="1990993189" sldId="1389"/>
        </pc:sldMkLst>
      </pc:sldChg>
      <pc:sldChg chg="new del">
        <pc:chgData name="JohHyunChul" userId="a1f3561d-5cf2-4159-9fa8-a5f038663426" providerId="ADAL" clId="{AEEAEAA5-91F3-4FDD-84FB-3CBE2B99C551}" dt="2024-10-14T07:13:17.513" v="3637" actId="47"/>
        <pc:sldMkLst>
          <pc:docMk/>
          <pc:sldMk cId="4014726907" sldId="1390"/>
        </pc:sldMkLst>
      </pc:sldChg>
      <pc:sldChg chg="new del">
        <pc:chgData name="JohHyunChul" userId="a1f3561d-5cf2-4159-9fa8-a5f038663426" providerId="ADAL" clId="{AEEAEAA5-91F3-4FDD-84FB-3CBE2B99C551}" dt="2024-10-14T07:13:17.513" v="3637" actId="47"/>
        <pc:sldMkLst>
          <pc:docMk/>
          <pc:sldMk cId="3316784011" sldId="1391"/>
        </pc:sldMkLst>
      </pc:sldChg>
      <pc:sldChg chg="new del">
        <pc:chgData name="JohHyunChul" userId="a1f3561d-5cf2-4159-9fa8-a5f038663426" providerId="ADAL" clId="{AEEAEAA5-91F3-4FDD-84FB-3CBE2B99C551}" dt="2024-10-14T07:13:17.513" v="3637" actId="47"/>
        <pc:sldMkLst>
          <pc:docMk/>
          <pc:sldMk cId="312028998" sldId="1392"/>
        </pc:sldMkLst>
      </pc:sldChg>
      <pc:sldChg chg="new del">
        <pc:chgData name="JohHyunChul" userId="a1f3561d-5cf2-4159-9fa8-a5f038663426" providerId="ADAL" clId="{AEEAEAA5-91F3-4FDD-84FB-3CBE2B99C551}" dt="2024-10-14T07:13:17.513" v="3637" actId="47"/>
        <pc:sldMkLst>
          <pc:docMk/>
          <pc:sldMk cId="2483488603" sldId="1393"/>
        </pc:sldMkLst>
      </pc:sldChg>
      <pc:sldChg chg="new del">
        <pc:chgData name="JohHyunChul" userId="a1f3561d-5cf2-4159-9fa8-a5f038663426" providerId="ADAL" clId="{AEEAEAA5-91F3-4FDD-84FB-3CBE2B99C551}" dt="2024-10-14T07:13:17.513" v="3637" actId="47"/>
        <pc:sldMkLst>
          <pc:docMk/>
          <pc:sldMk cId="3795994225" sldId="1394"/>
        </pc:sldMkLst>
      </pc:sldChg>
      <pc:sldChg chg="new del">
        <pc:chgData name="JohHyunChul" userId="a1f3561d-5cf2-4159-9fa8-a5f038663426" providerId="ADAL" clId="{AEEAEAA5-91F3-4FDD-84FB-3CBE2B99C551}" dt="2024-10-14T07:13:17.513" v="3637" actId="47"/>
        <pc:sldMkLst>
          <pc:docMk/>
          <pc:sldMk cId="466269372" sldId="1395"/>
        </pc:sldMkLst>
      </pc:sldChg>
      <pc:sldChg chg="new del">
        <pc:chgData name="JohHyunChul" userId="a1f3561d-5cf2-4159-9fa8-a5f038663426" providerId="ADAL" clId="{AEEAEAA5-91F3-4FDD-84FB-3CBE2B99C551}" dt="2024-10-14T07:13:17.513" v="3637" actId="47"/>
        <pc:sldMkLst>
          <pc:docMk/>
          <pc:sldMk cId="1846844748" sldId="1396"/>
        </pc:sldMkLst>
      </pc:sldChg>
      <pc:sldChg chg="new del">
        <pc:chgData name="JohHyunChul" userId="a1f3561d-5cf2-4159-9fa8-a5f038663426" providerId="ADAL" clId="{AEEAEAA5-91F3-4FDD-84FB-3CBE2B99C551}" dt="2024-10-14T07:13:17.513" v="3637" actId="47"/>
        <pc:sldMkLst>
          <pc:docMk/>
          <pc:sldMk cId="2744102465" sldId="1397"/>
        </pc:sldMkLst>
      </pc:sldChg>
      <pc:sldChg chg="new del">
        <pc:chgData name="JohHyunChul" userId="a1f3561d-5cf2-4159-9fa8-a5f038663426" providerId="ADAL" clId="{AEEAEAA5-91F3-4FDD-84FB-3CBE2B99C551}" dt="2024-10-14T07:13:17.513" v="3637" actId="47"/>
        <pc:sldMkLst>
          <pc:docMk/>
          <pc:sldMk cId="2151191424" sldId="1398"/>
        </pc:sldMkLst>
      </pc:sldChg>
      <pc:sldChg chg="new del">
        <pc:chgData name="JohHyunChul" userId="a1f3561d-5cf2-4159-9fa8-a5f038663426" providerId="ADAL" clId="{AEEAEAA5-91F3-4FDD-84FB-3CBE2B99C551}" dt="2024-10-14T07:13:17.513" v="3637" actId="47"/>
        <pc:sldMkLst>
          <pc:docMk/>
          <pc:sldMk cId="4210400699" sldId="1399"/>
        </pc:sldMkLst>
      </pc:sldChg>
      <pc:sldChg chg="new del">
        <pc:chgData name="JohHyunChul" userId="a1f3561d-5cf2-4159-9fa8-a5f038663426" providerId="ADAL" clId="{AEEAEAA5-91F3-4FDD-84FB-3CBE2B99C551}" dt="2024-10-14T07:13:17.513" v="3637" actId="47"/>
        <pc:sldMkLst>
          <pc:docMk/>
          <pc:sldMk cId="783923771" sldId="1400"/>
        </pc:sldMkLst>
      </pc:sldChg>
      <pc:sldChg chg="new del">
        <pc:chgData name="JohHyunChul" userId="a1f3561d-5cf2-4159-9fa8-a5f038663426" providerId="ADAL" clId="{AEEAEAA5-91F3-4FDD-84FB-3CBE2B99C551}" dt="2024-10-14T07:13:17.513" v="3637" actId="47"/>
        <pc:sldMkLst>
          <pc:docMk/>
          <pc:sldMk cId="2893262808" sldId="1401"/>
        </pc:sldMkLst>
      </pc:sldChg>
      <pc:sldChg chg="new del">
        <pc:chgData name="JohHyunChul" userId="a1f3561d-5cf2-4159-9fa8-a5f038663426" providerId="ADAL" clId="{AEEAEAA5-91F3-4FDD-84FB-3CBE2B99C551}" dt="2024-10-14T07:13:17.513" v="3637" actId="47"/>
        <pc:sldMkLst>
          <pc:docMk/>
          <pc:sldMk cId="3625149077" sldId="1402"/>
        </pc:sldMkLst>
      </pc:sldChg>
      <pc:sldChg chg="new del">
        <pc:chgData name="JohHyunChul" userId="a1f3561d-5cf2-4159-9fa8-a5f038663426" providerId="ADAL" clId="{AEEAEAA5-91F3-4FDD-84FB-3CBE2B99C551}" dt="2024-10-14T07:13:17.513" v="3637" actId="47"/>
        <pc:sldMkLst>
          <pc:docMk/>
          <pc:sldMk cId="2675665362" sldId="1403"/>
        </pc:sldMkLst>
      </pc:sldChg>
      <pc:sldChg chg="new del">
        <pc:chgData name="JohHyunChul" userId="a1f3561d-5cf2-4159-9fa8-a5f038663426" providerId="ADAL" clId="{AEEAEAA5-91F3-4FDD-84FB-3CBE2B99C551}" dt="2024-10-14T07:13:17.513" v="3637" actId="47"/>
        <pc:sldMkLst>
          <pc:docMk/>
          <pc:sldMk cId="3056869179" sldId="1404"/>
        </pc:sldMkLst>
      </pc:sldChg>
      <pc:sldChg chg="new del">
        <pc:chgData name="JohHyunChul" userId="a1f3561d-5cf2-4159-9fa8-a5f038663426" providerId="ADAL" clId="{AEEAEAA5-91F3-4FDD-84FB-3CBE2B99C551}" dt="2024-10-14T07:13:17.513" v="3637" actId="47"/>
        <pc:sldMkLst>
          <pc:docMk/>
          <pc:sldMk cId="2074438226" sldId="1405"/>
        </pc:sldMkLst>
      </pc:sldChg>
      <pc:sldChg chg="new del">
        <pc:chgData name="JohHyunChul" userId="a1f3561d-5cf2-4159-9fa8-a5f038663426" providerId="ADAL" clId="{AEEAEAA5-91F3-4FDD-84FB-3CBE2B99C551}" dt="2024-10-14T07:13:17.513" v="3637" actId="47"/>
        <pc:sldMkLst>
          <pc:docMk/>
          <pc:sldMk cId="4002239050" sldId="1406"/>
        </pc:sldMkLst>
      </pc:sldChg>
      <pc:sldChg chg="new del">
        <pc:chgData name="JohHyunChul" userId="a1f3561d-5cf2-4159-9fa8-a5f038663426" providerId="ADAL" clId="{AEEAEAA5-91F3-4FDD-84FB-3CBE2B99C551}" dt="2024-10-14T07:13:17.513" v="3637" actId="47"/>
        <pc:sldMkLst>
          <pc:docMk/>
          <pc:sldMk cId="1382399852" sldId="1407"/>
        </pc:sldMkLst>
      </pc:sldChg>
      <pc:sldChg chg="new del">
        <pc:chgData name="JohHyunChul" userId="a1f3561d-5cf2-4159-9fa8-a5f038663426" providerId="ADAL" clId="{AEEAEAA5-91F3-4FDD-84FB-3CBE2B99C551}" dt="2024-10-14T07:13:17.513" v="3637" actId="47"/>
        <pc:sldMkLst>
          <pc:docMk/>
          <pc:sldMk cId="1688784397" sldId="1408"/>
        </pc:sldMkLst>
      </pc:sldChg>
      <pc:sldChg chg="new del">
        <pc:chgData name="JohHyunChul" userId="a1f3561d-5cf2-4159-9fa8-a5f038663426" providerId="ADAL" clId="{AEEAEAA5-91F3-4FDD-84FB-3CBE2B99C551}" dt="2024-10-14T07:13:17.513" v="3637" actId="47"/>
        <pc:sldMkLst>
          <pc:docMk/>
          <pc:sldMk cId="4043472728" sldId="1409"/>
        </pc:sldMkLst>
      </pc:sldChg>
      <pc:sldChg chg="new del">
        <pc:chgData name="JohHyunChul" userId="a1f3561d-5cf2-4159-9fa8-a5f038663426" providerId="ADAL" clId="{AEEAEAA5-91F3-4FDD-84FB-3CBE2B99C551}" dt="2024-10-14T07:13:17.513" v="3637" actId="47"/>
        <pc:sldMkLst>
          <pc:docMk/>
          <pc:sldMk cId="24459924" sldId="1410"/>
        </pc:sldMkLst>
      </pc:sldChg>
      <pc:sldChg chg="new del">
        <pc:chgData name="JohHyunChul" userId="a1f3561d-5cf2-4159-9fa8-a5f038663426" providerId="ADAL" clId="{AEEAEAA5-91F3-4FDD-84FB-3CBE2B99C551}" dt="2024-10-14T07:13:17.513" v="3637" actId="47"/>
        <pc:sldMkLst>
          <pc:docMk/>
          <pc:sldMk cId="1812420310" sldId="1411"/>
        </pc:sldMkLst>
      </pc:sldChg>
      <pc:sldChg chg="new del">
        <pc:chgData name="JohHyunChul" userId="a1f3561d-5cf2-4159-9fa8-a5f038663426" providerId="ADAL" clId="{AEEAEAA5-91F3-4FDD-84FB-3CBE2B99C551}" dt="2024-10-14T07:13:17.513" v="3637" actId="47"/>
        <pc:sldMkLst>
          <pc:docMk/>
          <pc:sldMk cId="3995205668" sldId="1412"/>
        </pc:sldMkLst>
      </pc:sldChg>
      <pc:sldChg chg="new del">
        <pc:chgData name="JohHyunChul" userId="a1f3561d-5cf2-4159-9fa8-a5f038663426" providerId="ADAL" clId="{AEEAEAA5-91F3-4FDD-84FB-3CBE2B99C551}" dt="2024-10-14T07:13:17.513" v="3637" actId="47"/>
        <pc:sldMkLst>
          <pc:docMk/>
          <pc:sldMk cId="2859944404" sldId="1413"/>
        </pc:sldMkLst>
      </pc:sldChg>
      <pc:sldChg chg="new del">
        <pc:chgData name="JohHyunChul" userId="a1f3561d-5cf2-4159-9fa8-a5f038663426" providerId="ADAL" clId="{AEEAEAA5-91F3-4FDD-84FB-3CBE2B99C551}" dt="2024-10-14T07:13:17.513" v="3637" actId="47"/>
        <pc:sldMkLst>
          <pc:docMk/>
          <pc:sldMk cId="14238951" sldId="1414"/>
        </pc:sldMkLst>
      </pc:sldChg>
      <pc:sldChg chg="new del">
        <pc:chgData name="JohHyunChul" userId="a1f3561d-5cf2-4159-9fa8-a5f038663426" providerId="ADAL" clId="{AEEAEAA5-91F3-4FDD-84FB-3CBE2B99C551}" dt="2024-10-14T07:13:17.513" v="3637" actId="47"/>
        <pc:sldMkLst>
          <pc:docMk/>
          <pc:sldMk cId="4113279156" sldId="1415"/>
        </pc:sldMkLst>
      </pc:sldChg>
      <pc:sldChg chg="new del">
        <pc:chgData name="JohHyunChul" userId="a1f3561d-5cf2-4159-9fa8-a5f038663426" providerId="ADAL" clId="{AEEAEAA5-91F3-4FDD-84FB-3CBE2B99C551}" dt="2024-10-14T07:13:17.513" v="3637" actId="47"/>
        <pc:sldMkLst>
          <pc:docMk/>
          <pc:sldMk cId="3026192689" sldId="1416"/>
        </pc:sldMkLst>
      </pc:sldChg>
      <pc:sldChg chg="new del">
        <pc:chgData name="JohHyunChul" userId="a1f3561d-5cf2-4159-9fa8-a5f038663426" providerId="ADAL" clId="{AEEAEAA5-91F3-4FDD-84FB-3CBE2B99C551}" dt="2024-10-14T07:13:17.513" v="3637" actId="47"/>
        <pc:sldMkLst>
          <pc:docMk/>
          <pc:sldMk cId="4229176644" sldId="1417"/>
        </pc:sldMkLst>
      </pc:sldChg>
      <pc:sldChg chg="new del">
        <pc:chgData name="JohHyunChul" userId="a1f3561d-5cf2-4159-9fa8-a5f038663426" providerId="ADAL" clId="{AEEAEAA5-91F3-4FDD-84FB-3CBE2B99C551}" dt="2024-10-14T07:13:17.513" v="3637" actId="47"/>
        <pc:sldMkLst>
          <pc:docMk/>
          <pc:sldMk cId="1500636233" sldId="1418"/>
        </pc:sldMkLst>
      </pc:sldChg>
      <pc:sldChg chg="new del">
        <pc:chgData name="JohHyunChul" userId="a1f3561d-5cf2-4159-9fa8-a5f038663426" providerId="ADAL" clId="{AEEAEAA5-91F3-4FDD-84FB-3CBE2B99C551}" dt="2024-10-14T07:13:17.513" v="3637" actId="47"/>
        <pc:sldMkLst>
          <pc:docMk/>
          <pc:sldMk cId="3255368630" sldId="1419"/>
        </pc:sldMkLst>
      </pc:sldChg>
      <pc:sldChg chg="new del">
        <pc:chgData name="JohHyunChul" userId="a1f3561d-5cf2-4159-9fa8-a5f038663426" providerId="ADAL" clId="{AEEAEAA5-91F3-4FDD-84FB-3CBE2B99C551}" dt="2024-10-14T07:13:17.513" v="3637" actId="47"/>
        <pc:sldMkLst>
          <pc:docMk/>
          <pc:sldMk cId="995036525" sldId="1420"/>
        </pc:sldMkLst>
      </pc:sldChg>
      <pc:sldChg chg="new del">
        <pc:chgData name="JohHyunChul" userId="a1f3561d-5cf2-4159-9fa8-a5f038663426" providerId="ADAL" clId="{AEEAEAA5-91F3-4FDD-84FB-3CBE2B99C551}" dt="2024-10-14T07:13:17.513" v="3637" actId="47"/>
        <pc:sldMkLst>
          <pc:docMk/>
          <pc:sldMk cId="2547405712" sldId="1421"/>
        </pc:sldMkLst>
      </pc:sldChg>
      <pc:sldChg chg="new del">
        <pc:chgData name="JohHyunChul" userId="a1f3561d-5cf2-4159-9fa8-a5f038663426" providerId="ADAL" clId="{AEEAEAA5-91F3-4FDD-84FB-3CBE2B99C551}" dt="2024-10-14T07:13:17.513" v="3637" actId="47"/>
        <pc:sldMkLst>
          <pc:docMk/>
          <pc:sldMk cId="3132738409" sldId="1422"/>
        </pc:sldMkLst>
      </pc:sldChg>
      <pc:sldChg chg="new del">
        <pc:chgData name="JohHyunChul" userId="a1f3561d-5cf2-4159-9fa8-a5f038663426" providerId="ADAL" clId="{AEEAEAA5-91F3-4FDD-84FB-3CBE2B99C551}" dt="2024-10-14T07:13:17.513" v="3637" actId="47"/>
        <pc:sldMkLst>
          <pc:docMk/>
          <pc:sldMk cId="255538668" sldId="1423"/>
        </pc:sldMkLst>
      </pc:sldChg>
      <pc:sldChg chg="new del">
        <pc:chgData name="JohHyunChul" userId="a1f3561d-5cf2-4159-9fa8-a5f038663426" providerId="ADAL" clId="{AEEAEAA5-91F3-4FDD-84FB-3CBE2B99C551}" dt="2024-10-14T07:13:17.513" v="3637" actId="47"/>
        <pc:sldMkLst>
          <pc:docMk/>
          <pc:sldMk cId="865725491" sldId="1424"/>
        </pc:sldMkLst>
      </pc:sldChg>
      <pc:sldChg chg="new del">
        <pc:chgData name="JohHyunChul" userId="a1f3561d-5cf2-4159-9fa8-a5f038663426" providerId="ADAL" clId="{AEEAEAA5-91F3-4FDD-84FB-3CBE2B99C551}" dt="2024-10-14T07:13:17.513" v="3637" actId="47"/>
        <pc:sldMkLst>
          <pc:docMk/>
          <pc:sldMk cId="2340869265" sldId="1425"/>
        </pc:sldMkLst>
      </pc:sldChg>
      <pc:sldChg chg="new del">
        <pc:chgData name="JohHyunChul" userId="a1f3561d-5cf2-4159-9fa8-a5f038663426" providerId="ADAL" clId="{AEEAEAA5-91F3-4FDD-84FB-3CBE2B99C551}" dt="2024-10-14T07:13:17.513" v="3637" actId="47"/>
        <pc:sldMkLst>
          <pc:docMk/>
          <pc:sldMk cId="268240009" sldId="1426"/>
        </pc:sldMkLst>
      </pc:sldChg>
      <pc:sldChg chg="new del">
        <pc:chgData name="JohHyunChul" userId="a1f3561d-5cf2-4159-9fa8-a5f038663426" providerId="ADAL" clId="{AEEAEAA5-91F3-4FDD-84FB-3CBE2B99C551}" dt="2024-10-14T07:13:17.513" v="3637" actId="47"/>
        <pc:sldMkLst>
          <pc:docMk/>
          <pc:sldMk cId="1753317992" sldId="1427"/>
        </pc:sldMkLst>
      </pc:sldChg>
      <pc:sldChg chg="new del">
        <pc:chgData name="JohHyunChul" userId="a1f3561d-5cf2-4159-9fa8-a5f038663426" providerId="ADAL" clId="{AEEAEAA5-91F3-4FDD-84FB-3CBE2B99C551}" dt="2024-10-14T07:13:17.513" v="3637" actId="47"/>
        <pc:sldMkLst>
          <pc:docMk/>
          <pc:sldMk cId="872878942" sldId="1428"/>
        </pc:sldMkLst>
      </pc:sldChg>
      <pc:sldChg chg="new del">
        <pc:chgData name="JohHyunChul" userId="a1f3561d-5cf2-4159-9fa8-a5f038663426" providerId="ADAL" clId="{AEEAEAA5-91F3-4FDD-84FB-3CBE2B99C551}" dt="2024-10-14T07:13:17.513" v="3637" actId="47"/>
        <pc:sldMkLst>
          <pc:docMk/>
          <pc:sldMk cId="3456810781" sldId="1429"/>
        </pc:sldMkLst>
      </pc:sldChg>
      <pc:sldChg chg="new del">
        <pc:chgData name="JohHyunChul" userId="a1f3561d-5cf2-4159-9fa8-a5f038663426" providerId="ADAL" clId="{AEEAEAA5-91F3-4FDD-84FB-3CBE2B99C551}" dt="2024-10-14T07:13:17.513" v="3637" actId="47"/>
        <pc:sldMkLst>
          <pc:docMk/>
          <pc:sldMk cId="499476764" sldId="1430"/>
        </pc:sldMkLst>
      </pc:sldChg>
      <pc:sldChg chg="new del">
        <pc:chgData name="JohHyunChul" userId="a1f3561d-5cf2-4159-9fa8-a5f038663426" providerId="ADAL" clId="{AEEAEAA5-91F3-4FDD-84FB-3CBE2B99C551}" dt="2024-10-14T07:13:17.513" v="3637" actId="47"/>
        <pc:sldMkLst>
          <pc:docMk/>
          <pc:sldMk cId="1399784968" sldId="1431"/>
        </pc:sldMkLst>
      </pc:sldChg>
      <pc:sldChg chg="new del">
        <pc:chgData name="JohHyunChul" userId="a1f3561d-5cf2-4159-9fa8-a5f038663426" providerId="ADAL" clId="{AEEAEAA5-91F3-4FDD-84FB-3CBE2B99C551}" dt="2024-10-14T07:13:17.513" v="3637" actId="47"/>
        <pc:sldMkLst>
          <pc:docMk/>
          <pc:sldMk cId="3131673019" sldId="1432"/>
        </pc:sldMkLst>
      </pc:sldChg>
      <pc:sldChg chg="new del">
        <pc:chgData name="JohHyunChul" userId="a1f3561d-5cf2-4159-9fa8-a5f038663426" providerId="ADAL" clId="{AEEAEAA5-91F3-4FDD-84FB-3CBE2B99C551}" dt="2024-10-14T07:13:17.513" v="3637" actId="47"/>
        <pc:sldMkLst>
          <pc:docMk/>
          <pc:sldMk cId="3268146409" sldId="1433"/>
        </pc:sldMkLst>
      </pc:sldChg>
      <pc:sldChg chg="new del">
        <pc:chgData name="JohHyunChul" userId="a1f3561d-5cf2-4159-9fa8-a5f038663426" providerId="ADAL" clId="{AEEAEAA5-91F3-4FDD-84FB-3CBE2B99C551}" dt="2024-10-14T07:13:17.513" v="3637" actId="47"/>
        <pc:sldMkLst>
          <pc:docMk/>
          <pc:sldMk cId="2842516573" sldId="1434"/>
        </pc:sldMkLst>
      </pc:sldChg>
      <pc:sldChg chg="new del">
        <pc:chgData name="JohHyunChul" userId="a1f3561d-5cf2-4159-9fa8-a5f038663426" providerId="ADAL" clId="{AEEAEAA5-91F3-4FDD-84FB-3CBE2B99C551}" dt="2024-10-14T07:13:17.513" v="3637" actId="47"/>
        <pc:sldMkLst>
          <pc:docMk/>
          <pc:sldMk cId="282494997" sldId="1435"/>
        </pc:sldMkLst>
      </pc:sldChg>
      <pc:sldChg chg="new del">
        <pc:chgData name="JohHyunChul" userId="a1f3561d-5cf2-4159-9fa8-a5f038663426" providerId="ADAL" clId="{AEEAEAA5-91F3-4FDD-84FB-3CBE2B99C551}" dt="2024-10-14T07:13:17.513" v="3637" actId="47"/>
        <pc:sldMkLst>
          <pc:docMk/>
          <pc:sldMk cId="2108960399" sldId="1436"/>
        </pc:sldMkLst>
      </pc:sldChg>
      <pc:sldChg chg="new del">
        <pc:chgData name="JohHyunChul" userId="a1f3561d-5cf2-4159-9fa8-a5f038663426" providerId="ADAL" clId="{AEEAEAA5-91F3-4FDD-84FB-3CBE2B99C551}" dt="2024-10-14T07:13:17.513" v="3637" actId="47"/>
        <pc:sldMkLst>
          <pc:docMk/>
          <pc:sldMk cId="3939840301" sldId="1437"/>
        </pc:sldMkLst>
      </pc:sldChg>
      <pc:sldChg chg="new del">
        <pc:chgData name="JohHyunChul" userId="a1f3561d-5cf2-4159-9fa8-a5f038663426" providerId="ADAL" clId="{AEEAEAA5-91F3-4FDD-84FB-3CBE2B99C551}" dt="2024-10-14T07:13:17.513" v="3637" actId="47"/>
        <pc:sldMkLst>
          <pc:docMk/>
          <pc:sldMk cId="199487538" sldId="1438"/>
        </pc:sldMkLst>
      </pc:sldChg>
      <pc:sldChg chg="new del">
        <pc:chgData name="JohHyunChul" userId="a1f3561d-5cf2-4159-9fa8-a5f038663426" providerId="ADAL" clId="{AEEAEAA5-91F3-4FDD-84FB-3CBE2B99C551}" dt="2024-10-14T07:13:17.513" v="3637" actId="47"/>
        <pc:sldMkLst>
          <pc:docMk/>
          <pc:sldMk cId="2118537378" sldId="1439"/>
        </pc:sldMkLst>
      </pc:sldChg>
      <pc:sldChg chg="new del">
        <pc:chgData name="JohHyunChul" userId="a1f3561d-5cf2-4159-9fa8-a5f038663426" providerId="ADAL" clId="{AEEAEAA5-91F3-4FDD-84FB-3CBE2B99C551}" dt="2024-10-14T07:13:17.513" v="3637" actId="47"/>
        <pc:sldMkLst>
          <pc:docMk/>
          <pc:sldMk cId="2093770297" sldId="1440"/>
        </pc:sldMkLst>
      </pc:sldChg>
      <pc:sldChg chg="new del">
        <pc:chgData name="JohHyunChul" userId="a1f3561d-5cf2-4159-9fa8-a5f038663426" providerId="ADAL" clId="{AEEAEAA5-91F3-4FDD-84FB-3CBE2B99C551}" dt="2024-10-14T07:13:17.513" v="3637" actId="47"/>
        <pc:sldMkLst>
          <pc:docMk/>
          <pc:sldMk cId="1295214977" sldId="1441"/>
        </pc:sldMkLst>
      </pc:sldChg>
      <pc:sldChg chg="new del">
        <pc:chgData name="JohHyunChul" userId="a1f3561d-5cf2-4159-9fa8-a5f038663426" providerId="ADAL" clId="{AEEAEAA5-91F3-4FDD-84FB-3CBE2B99C551}" dt="2024-10-14T07:13:17.513" v="3637" actId="47"/>
        <pc:sldMkLst>
          <pc:docMk/>
          <pc:sldMk cId="955944682" sldId="1442"/>
        </pc:sldMkLst>
      </pc:sldChg>
      <pc:sldChg chg="new del">
        <pc:chgData name="JohHyunChul" userId="a1f3561d-5cf2-4159-9fa8-a5f038663426" providerId="ADAL" clId="{AEEAEAA5-91F3-4FDD-84FB-3CBE2B99C551}" dt="2024-10-14T07:13:17.513" v="3637" actId="47"/>
        <pc:sldMkLst>
          <pc:docMk/>
          <pc:sldMk cId="2098744574" sldId="1443"/>
        </pc:sldMkLst>
      </pc:sldChg>
      <pc:sldChg chg="new del">
        <pc:chgData name="JohHyunChul" userId="a1f3561d-5cf2-4159-9fa8-a5f038663426" providerId="ADAL" clId="{AEEAEAA5-91F3-4FDD-84FB-3CBE2B99C551}" dt="2024-10-14T07:13:17.513" v="3637" actId="47"/>
        <pc:sldMkLst>
          <pc:docMk/>
          <pc:sldMk cId="2126072884" sldId="1444"/>
        </pc:sldMkLst>
      </pc:sldChg>
      <pc:sldChg chg="new del">
        <pc:chgData name="JohHyunChul" userId="a1f3561d-5cf2-4159-9fa8-a5f038663426" providerId="ADAL" clId="{AEEAEAA5-91F3-4FDD-84FB-3CBE2B99C551}" dt="2024-10-14T07:13:17.513" v="3637" actId="47"/>
        <pc:sldMkLst>
          <pc:docMk/>
          <pc:sldMk cId="1002959209" sldId="1445"/>
        </pc:sldMkLst>
      </pc:sldChg>
      <pc:sldChg chg="new del">
        <pc:chgData name="JohHyunChul" userId="a1f3561d-5cf2-4159-9fa8-a5f038663426" providerId="ADAL" clId="{AEEAEAA5-91F3-4FDD-84FB-3CBE2B99C551}" dt="2024-10-14T07:13:17.513" v="3637" actId="47"/>
        <pc:sldMkLst>
          <pc:docMk/>
          <pc:sldMk cId="3737817009" sldId="1446"/>
        </pc:sldMkLst>
      </pc:sldChg>
      <pc:sldChg chg="new del">
        <pc:chgData name="JohHyunChul" userId="a1f3561d-5cf2-4159-9fa8-a5f038663426" providerId="ADAL" clId="{AEEAEAA5-91F3-4FDD-84FB-3CBE2B99C551}" dt="2024-10-14T07:13:17.513" v="3637" actId="47"/>
        <pc:sldMkLst>
          <pc:docMk/>
          <pc:sldMk cId="1420905788" sldId="1447"/>
        </pc:sldMkLst>
      </pc:sldChg>
      <pc:sldChg chg="new del">
        <pc:chgData name="JohHyunChul" userId="a1f3561d-5cf2-4159-9fa8-a5f038663426" providerId="ADAL" clId="{AEEAEAA5-91F3-4FDD-84FB-3CBE2B99C551}" dt="2024-10-14T07:13:17.513" v="3637" actId="47"/>
        <pc:sldMkLst>
          <pc:docMk/>
          <pc:sldMk cId="1293868816" sldId="1448"/>
        </pc:sldMkLst>
      </pc:sldChg>
      <pc:sldChg chg="new del">
        <pc:chgData name="JohHyunChul" userId="a1f3561d-5cf2-4159-9fa8-a5f038663426" providerId="ADAL" clId="{AEEAEAA5-91F3-4FDD-84FB-3CBE2B99C551}" dt="2024-10-14T07:13:17.513" v="3637" actId="47"/>
        <pc:sldMkLst>
          <pc:docMk/>
          <pc:sldMk cId="2284620997" sldId="1449"/>
        </pc:sldMkLst>
      </pc:sldChg>
      <pc:sldChg chg="new del">
        <pc:chgData name="JohHyunChul" userId="a1f3561d-5cf2-4159-9fa8-a5f038663426" providerId="ADAL" clId="{AEEAEAA5-91F3-4FDD-84FB-3CBE2B99C551}" dt="2024-10-14T07:13:17.513" v="3637" actId="47"/>
        <pc:sldMkLst>
          <pc:docMk/>
          <pc:sldMk cId="3200587225" sldId="1450"/>
        </pc:sldMkLst>
      </pc:sldChg>
      <pc:sldChg chg="new del">
        <pc:chgData name="JohHyunChul" userId="a1f3561d-5cf2-4159-9fa8-a5f038663426" providerId="ADAL" clId="{AEEAEAA5-91F3-4FDD-84FB-3CBE2B99C551}" dt="2024-10-14T07:13:17.513" v="3637" actId="47"/>
        <pc:sldMkLst>
          <pc:docMk/>
          <pc:sldMk cId="2774265602" sldId="1451"/>
        </pc:sldMkLst>
      </pc:sldChg>
      <pc:sldChg chg="new del">
        <pc:chgData name="JohHyunChul" userId="a1f3561d-5cf2-4159-9fa8-a5f038663426" providerId="ADAL" clId="{AEEAEAA5-91F3-4FDD-84FB-3CBE2B99C551}" dt="2024-10-14T07:13:17.513" v="3637" actId="47"/>
        <pc:sldMkLst>
          <pc:docMk/>
          <pc:sldMk cId="2055774851" sldId="1452"/>
        </pc:sldMkLst>
      </pc:sldChg>
      <pc:sldChg chg="new del">
        <pc:chgData name="JohHyunChul" userId="a1f3561d-5cf2-4159-9fa8-a5f038663426" providerId="ADAL" clId="{AEEAEAA5-91F3-4FDD-84FB-3CBE2B99C551}" dt="2024-10-14T07:13:17.513" v="3637" actId="47"/>
        <pc:sldMkLst>
          <pc:docMk/>
          <pc:sldMk cId="1946376183" sldId="1453"/>
        </pc:sldMkLst>
      </pc:sldChg>
      <pc:sldChg chg="new del">
        <pc:chgData name="JohHyunChul" userId="a1f3561d-5cf2-4159-9fa8-a5f038663426" providerId="ADAL" clId="{AEEAEAA5-91F3-4FDD-84FB-3CBE2B99C551}" dt="2024-10-14T07:13:17.513" v="3637" actId="47"/>
        <pc:sldMkLst>
          <pc:docMk/>
          <pc:sldMk cId="2827326624" sldId="1454"/>
        </pc:sldMkLst>
      </pc:sldChg>
      <pc:sldChg chg="new del">
        <pc:chgData name="JohHyunChul" userId="a1f3561d-5cf2-4159-9fa8-a5f038663426" providerId="ADAL" clId="{AEEAEAA5-91F3-4FDD-84FB-3CBE2B99C551}" dt="2024-10-14T07:13:17.513" v="3637" actId="47"/>
        <pc:sldMkLst>
          <pc:docMk/>
          <pc:sldMk cId="3641887047" sldId="1455"/>
        </pc:sldMkLst>
      </pc:sldChg>
      <pc:sldChg chg="new del">
        <pc:chgData name="JohHyunChul" userId="a1f3561d-5cf2-4159-9fa8-a5f038663426" providerId="ADAL" clId="{AEEAEAA5-91F3-4FDD-84FB-3CBE2B99C551}" dt="2024-10-14T07:13:17.513" v="3637" actId="47"/>
        <pc:sldMkLst>
          <pc:docMk/>
          <pc:sldMk cId="1129780082" sldId="1456"/>
        </pc:sldMkLst>
      </pc:sldChg>
      <pc:sldChg chg="new del">
        <pc:chgData name="JohHyunChul" userId="a1f3561d-5cf2-4159-9fa8-a5f038663426" providerId="ADAL" clId="{AEEAEAA5-91F3-4FDD-84FB-3CBE2B99C551}" dt="2024-10-14T07:13:17.513" v="3637" actId="47"/>
        <pc:sldMkLst>
          <pc:docMk/>
          <pc:sldMk cId="3956258475" sldId="1457"/>
        </pc:sldMkLst>
      </pc:sldChg>
      <pc:sldChg chg="new del">
        <pc:chgData name="JohHyunChul" userId="a1f3561d-5cf2-4159-9fa8-a5f038663426" providerId="ADAL" clId="{AEEAEAA5-91F3-4FDD-84FB-3CBE2B99C551}" dt="2024-10-14T07:13:17.513" v="3637" actId="47"/>
        <pc:sldMkLst>
          <pc:docMk/>
          <pc:sldMk cId="1501873208" sldId="1458"/>
        </pc:sldMkLst>
      </pc:sldChg>
      <pc:sldChg chg="new del">
        <pc:chgData name="JohHyunChul" userId="a1f3561d-5cf2-4159-9fa8-a5f038663426" providerId="ADAL" clId="{AEEAEAA5-91F3-4FDD-84FB-3CBE2B99C551}" dt="2024-10-14T07:13:17.513" v="3637" actId="47"/>
        <pc:sldMkLst>
          <pc:docMk/>
          <pc:sldMk cId="3672832705" sldId="1459"/>
        </pc:sldMkLst>
      </pc:sldChg>
      <pc:sldChg chg="new del">
        <pc:chgData name="JohHyunChul" userId="a1f3561d-5cf2-4159-9fa8-a5f038663426" providerId="ADAL" clId="{AEEAEAA5-91F3-4FDD-84FB-3CBE2B99C551}" dt="2024-10-14T07:13:17.513" v="3637" actId="47"/>
        <pc:sldMkLst>
          <pc:docMk/>
          <pc:sldMk cId="797844409" sldId="1460"/>
        </pc:sldMkLst>
      </pc:sldChg>
      <pc:sldChg chg="new del">
        <pc:chgData name="JohHyunChul" userId="a1f3561d-5cf2-4159-9fa8-a5f038663426" providerId="ADAL" clId="{AEEAEAA5-91F3-4FDD-84FB-3CBE2B99C551}" dt="2024-10-14T07:13:17.513" v="3637" actId="47"/>
        <pc:sldMkLst>
          <pc:docMk/>
          <pc:sldMk cId="4046841344" sldId="1461"/>
        </pc:sldMkLst>
      </pc:sldChg>
      <pc:sldChg chg="new del">
        <pc:chgData name="JohHyunChul" userId="a1f3561d-5cf2-4159-9fa8-a5f038663426" providerId="ADAL" clId="{AEEAEAA5-91F3-4FDD-84FB-3CBE2B99C551}" dt="2024-10-14T07:13:17.513" v="3637" actId="47"/>
        <pc:sldMkLst>
          <pc:docMk/>
          <pc:sldMk cId="2170166051" sldId="1462"/>
        </pc:sldMkLst>
      </pc:sldChg>
      <pc:sldChg chg="new del">
        <pc:chgData name="JohHyunChul" userId="a1f3561d-5cf2-4159-9fa8-a5f038663426" providerId="ADAL" clId="{AEEAEAA5-91F3-4FDD-84FB-3CBE2B99C551}" dt="2024-10-14T07:13:17.513" v="3637" actId="47"/>
        <pc:sldMkLst>
          <pc:docMk/>
          <pc:sldMk cId="711991877" sldId="1463"/>
        </pc:sldMkLst>
      </pc:sldChg>
      <pc:sldChg chg="new del">
        <pc:chgData name="JohHyunChul" userId="a1f3561d-5cf2-4159-9fa8-a5f038663426" providerId="ADAL" clId="{AEEAEAA5-91F3-4FDD-84FB-3CBE2B99C551}" dt="2024-10-14T07:13:17.513" v="3637" actId="47"/>
        <pc:sldMkLst>
          <pc:docMk/>
          <pc:sldMk cId="1368161079" sldId="1464"/>
        </pc:sldMkLst>
      </pc:sldChg>
      <pc:sldChg chg="new del">
        <pc:chgData name="JohHyunChul" userId="a1f3561d-5cf2-4159-9fa8-a5f038663426" providerId="ADAL" clId="{AEEAEAA5-91F3-4FDD-84FB-3CBE2B99C551}" dt="2024-10-14T07:13:17.513" v="3637" actId="47"/>
        <pc:sldMkLst>
          <pc:docMk/>
          <pc:sldMk cId="2338832069" sldId="1465"/>
        </pc:sldMkLst>
      </pc:sldChg>
      <pc:sldChg chg="new del">
        <pc:chgData name="JohHyunChul" userId="a1f3561d-5cf2-4159-9fa8-a5f038663426" providerId="ADAL" clId="{AEEAEAA5-91F3-4FDD-84FB-3CBE2B99C551}" dt="2024-10-14T07:13:17.513" v="3637" actId="47"/>
        <pc:sldMkLst>
          <pc:docMk/>
          <pc:sldMk cId="3672734608" sldId="1466"/>
        </pc:sldMkLst>
      </pc:sldChg>
      <pc:sldChg chg="new del">
        <pc:chgData name="JohHyunChul" userId="a1f3561d-5cf2-4159-9fa8-a5f038663426" providerId="ADAL" clId="{AEEAEAA5-91F3-4FDD-84FB-3CBE2B99C551}" dt="2024-10-14T07:13:17.513" v="3637" actId="47"/>
        <pc:sldMkLst>
          <pc:docMk/>
          <pc:sldMk cId="3181912499" sldId="1467"/>
        </pc:sldMkLst>
      </pc:sldChg>
      <pc:sldChg chg="new del">
        <pc:chgData name="JohHyunChul" userId="a1f3561d-5cf2-4159-9fa8-a5f038663426" providerId="ADAL" clId="{AEEAEAA5-91F3-4FDD-84FB-3CBE2B99C551}" dt="2024-10-14T07:13:17.513" v="3637" actId="47"/>
        <pc:sldMkLst>
          <pc:docMk/>
          <pc:sldMk cId="2882486811" sldId="1468"/>
        </pc:sldMkLst>
      </pc:sldChg>
      <pc:sldChg chg="new del">
        <pc:chgData name="JohHyunChul" userId="a1f3561d-5cf2-4159-9fa8-a5f038663426" providerId="ADAL" clId="{AEEAEAA5-91F3-4FDD-84FB-3CBE2B99C551}" dt="2024-10-14T07:13:17.513" v="3637" actId="47"/>
        <pc:sldMkLst>
          <pc:docMk/>
          <pc:sldMk cId="3302450975" sldId="1469"/>
        </pc:sldMkLst>
      </pc:sldChg>
      <pc:sldChg chg="new del">
        <pc:chgData name="JohHyunChul" userId="a1f3561d-5cf2-4159-9fa8-a5f038663426" providerId="ADAL" clId="{AEEAEAA5-91F3-4FDD-84FB-3CBE2B99C551}" dt="2024-10-14T07:13:17.513" v="3637" actId="47"/>
        <pc:sldMkLst>
          <pc:docMk/>
          <pc:sldMk cId="2302328770" sldId="1470"/>
        </pc:sldMkLst>
      </pc:sldChg>
      <pc:sldChg chg="new del">
        <pc:chgData name="JohHyunChul" userId="a1f3561d-5cf2-4159-9fa8-a5f038663426" providerId="ADAL" clId="{AEEAEAA5-91F3-4FDD-84FB-3CBE2B99C551}" dt="2024-10-14T07:13:17.513" v="3637" actId="47"/>
        <pc:sldMkLst>
          <pc:docMk/>
          <pc:sldMk cId="869955913" sldId="1471"/>
        </pc:sldMkLst>
      </pc:sldChg>
      <pc:sldChg chg="new del">
        <pc:chgData name="JohHyunChul" userId="a1f3561d-5cf2-4159-9fa8-a5f038663426" providerId="ADAL" clId="{AEEAEAA5-91F3-4FDD-84FB-3CBE2B99C551}" dt="2024-10-14T07:13:17.513" v="3637" actId="47"/>
        <pc:sldMkLst>
          <pc:docMk/>
          <pc:sldMk cId="1932684931" sldId="1472"/>
        </pc:sldMkLst>
      </pc:sldChg>
      <pc:sldChg chg="new del">
        <pc:chgData name="JohHyunChul" userId="a1f3561d-5cf2-4159-9fa8-a5f038663426" providerId="ADAL" clId="{AEEAEAA5-91F3-4FDD-84FB-3CBE2B99C551}" dt="2024-10-14T07:13:17.513" v="3637" actId="47"/>
        <pc:sldMkLst>
          <pc:docMk/>
          <pc:sldMk cId="2565668276" sldId="1473"/>
        </pc:sldMkLst>
      </pc:sldChg>
      <pc:sldChg chg="new del">
        <pc:chgData name="JohHyunChul" userId="a1f3561d-5cf2-4159-9fa8-a5f038663426" providerId="ADAL" clId="{AEEAEAA5-91F3-4FDD-84FB-3CBE2B99C551}" dt="2024-10-14T07:13:17.513" v="3637" actId="47"/>
        <pc:sldMkLst>
          <pc:docMk/>
          <pc:sldMk cId="2597418305" sldId="1474"/>
        </pc:sldMkLst>
      </pc:sldChg>
      <pc:sldChg chg="new del">
        <pc:chgData name="JohHyunChul" userId="a1f3561d-5cf2-4159-9fa8-a5f038663426" providerId="ADAL" clId="{AEEAEAA5-91F3-4FDD-84FB-3CBE2B99C551}" dt="2024-10-14T07:13:17.513" v="3637" actId="47"/>
        <pc:sldMkLst>
          <pc:docMk/>
          <pc:sldMk cId="2360126760" sldId="1475"/>
        </pc:sldMkLst>
      </pc:sldChg>
      <pc:sldChg chg="new del">
        <pc:chgData name="JohHyunChul" userId="a1f3561d-5cf2-4159-9fa8-a5f038663426" providerId="ADAL" clId="{AEEAEAA5-91F3-4FDD-84FB-3CBE2B99C551}" dt="2024-10-14T07:13:17.513" v="3637" actId="47"/>
        <pc:sldMkLst>
          <pc:docMk/>
          <pc:sldMk cId="955589336" sldId="1476"/>
        </pc:sldMkLst>
      </pc:sldChg>
      <pc:sldChg chg="new del">
        <pc:chgData name="JohHyunChul" userId="a1f3561d-5cf2-4159-9fa8-a5f038663426" providerId="ADAL" clId="{AEEAEAA5-91F3-4FDD-84FB-3CBE2B99C551}" dt="2024-10-14T07:13:17.513" v="3637" actId="47"/>
        <pc:sldMkLst>
          <pc:docMk/>
          <pc:sldMk cId="3890106343" sldId="1477"/>
        </pc:sldMkLst>
      </pc:sldChg>
      <pc:sldChg chg="new del">
        <pc:chgData name="JohHyunChul" userId="a1f3561d-5cf2-4159-9fa8-a5f038663426" providerId="ADAL" clId="{AEEAEAA5-91F3-4FDD-84FB-3CBE2B99C551}" dt="2024-10-14T07:13:17.513" v="3637" actId="47"/>
        <pc:sldMkLst>
          <pc:docMk/>
          <pc:sldMk cId="3733352775" sldId="1478"/>
        </pc:sldMkLst>
      </pc:sldChg>
      <pc:sldChg chg="new del">
        <pc:chgData name="JohHyunChul" userId="a1f3561d-5cf2-4159-9fa8-a5f038663426" providerId="ADAL" clId="{AEEAEAA5-91F3-4FDD-84FB-3CBE2B99C551}" dt="2024-10-14T07:13:17.513" v="3637" actId="47"/>
        <pc:sldMkLst>
          <pc:docMk/>
          <pc:sldMk cId="1053596976" sldId="1479"/>
        </pc:sldMkLst>
      </pc:sldChg>
      <pc:sldChg chg="new del">
        <pc:chgData name="JohHyunChul" userId="a1f3561d-5cf2-4159-9fa8-a5f038663426" providerId="ADAL" clId="{AEEAEAA5-91F3-4FDD-84FB-3CBE2B99C551}" dt="2024-10-14T07:13:17.513" v="3637" actId="47"/>
        <pc:sldMkLst>
          <pc:docMk/>
          <pc:sldMk cId="33789515" sldId="1480"/>
        </pc:sldMkLst>
      </pc:sldChg>
      <pc:sldChg chg="new del">
        <pc:chgData name="JohHyunChul" userId="a1f3561d-5cf2-4159-9fa8-a5f038663426" providerId="ADAL" clId="{AEEAEAA5-91F3-4FDD-84FB-3CBE2B99C551}" dt="2024-10-14T07:13:17.513" v="3637" actId="47"/>
        <pc:sldMkLst>
          <pc:docMk/>
          <pc:sldMk cId="3107884353" sldId="1481"/>
        </pc:sldMkLst>
      </pc:sldChg>
      <pc:sldChg chg="new del">
        <pc:chgData name="JohHyunChul" userId="a1f3561d-5cf2-4159-9fa8-a5f038663426" providerId="ADAL" clId="{AEEAEAA5-91F3-4FDD-84FB-3CBE2B99C551}" dt="2024-10-14T07:13:17.513" v="3637" actId="47"/>
        <pc:sldMkLst>
          <pc:docMk/>
          <pc:sldMk cId="1578336034" sldId="1482"/>
        </pc:sldMkLst>
      </pc:sldChg>
      <pc:sldChg chg="new del">
        <pc:chgData name="JohHyunChul" userId="a1f3561d-5cf2-4159-9fa8-a5f038663426" providerId="ADAL" clId="{AEEAEAA5-91F3-4FDD-84FB-3CBE2B99C551}" dt="2024-10-14T07:13:17.513" v="3637" actId="47"/>
        <pc:sldMkLst>
          <pc:docMk/>
          <pc:sldMk cId="720203990" sldId="1483"/>
        </pc:sldMkLst>
      </pc:sldChg>
      <pc:sldChg chg="new del">
        <pc:chgData name="JohHyunChul" userId="a1f3561d-5cf2-4159-9fa8-a5f038663426" providerId="ADAL" clId="{AEEAEAA5-91F3-4FDD-84FB-3CBE2B99C551}" dt="2024-10-14T07:13:17.513" v="3637" actId="47"/>
        <pc:sldMkLst>
          <pc:docMk/>
          <pc:sldMk cId="1457221860" sldId="1484"/>
        </pc:sldMkLst>
      </pc:sldChg>
      <pc:sldChg chg="new del">
        <pc:chgData name="JohHyunChul" userId="a1f3561d-5cf2-4159-9fa8-a5f038663426" providerId="ADAL" clId="{AEEAEAA5-91F3-4FDD-84FB-3CBE2B99C551}" dt="2024-10-14T07:13:17.513" v="3637" actId="47"/>
        <pc:sldMkLst>
          <pc:docMk/>
          <pc:sldMk cId="3590459829" sldId="1485"/>
        </pc:sldMkLst>
      </pc:sldChg>
      <pc:sldChg chg="new del">
        <pc:chgData name="JohHyunChul" userId="a1f3561d-5cf2-4159-9fa8-a5f038663426" providerId="ADAL" clId="{AEEAEAA5-91F3-4FDD-84FB-3CBE2B99C551}" dt="2024-10-14T07:13:17.513" v="3637" actId="47"/>
        <pc:sldMkLst>
          <pc:docMk/>
          <pc:sldMk cId="2926768276" sldId="1486"/>
        </pc:sldMkLst>
      </pc:sldChg>
      <pc:sldChg chg="new del">
        <pc:chgData name="JohHyunChul" userId="a1f3561d-5cf2-4159-9fa8-a5f038663426" providerId="ADAL" clId="{AEEAEAA5-91F3-4FDD-84FB-3CBE2B99C551}" dt="2024-10-14T07:13:17.513" v="3637" actId="47"/>
        <pc:sldMkLst>
          <pc:docMk/>
          <pc:sldMk cId="3698867325" sldId="1487"/>
        </pc:sldMkLst>
      </pc:sldChg>
      <pc:sldChg chg="new del">
        <pc:chgData name="JohHyunChul" userId="a1f3561d-5cf2-4159-9fa8-a5f038663426" providerId="ADAL" clId="{AEEAEAA5-91F3-4FDD-84FB-3CBE2B99C551}" dt="2024-10-14T07:13:17.513" v="3637" actId="47"/>
        <pc:sldMkLst>
          <pc:docMk/>
          <pc:sldMk cId="2157534776" sldId="1488"/>
        </pc:sldMkLst>
      </pc:sldChg>
      <pc:sldChg chg="new del">
        <pc:chgData name="JohHyunChul" userId="a1f3561d-5cf2-4159-9fa8-a5f038663426" providerId="ADAL" clId="{AEEAEAA5-91F3-4FDD-84FB-3CBE2B99C551}" dt="2024-10-14T07:13:17.513" v="3637" actId="47"/>
        <pc:sldMkLst>
          <pc:docMk/>
          <pc:sldMk cId="554168926" sldId="1489"/>
        </pc:sldMkLst>
      </pc:sldChg>
      <pc:sldChg chg="new del">
        <pc:chgData name="JohHyunChul" userId="a1f3561d-5cf2-4159-9fa8-a5f038663426" providerId="ADAL" clId="{AEEAEAA5-91F3-4FDD-84FB-3CBE2B99C551}" dt="2024-10-14T07:13:17.513" v="3637" actId="47"/>
        <pc:sldMkLst>
          <pc:docMk/>
          <pc:sldMk cId="3373740417" sldId="1490"/>
        </pc:sldMkLst>
      </pc:sldChg>
      <pc:sldChg chg="new del">
        <pc:chgData name="JohHyunChul" userId="a1f3561d-5cf2-4159-9fa8-a5f038663426" providerId="ADAL" clId="{AEEAEAA5-91F3-4FDD-84FB-3CBE2B99C551}" dt="2024-10-14T07:13:17.513" v="3637" actId="47"/>
        <pc:sldMkLst>
          <pc:docMk/>
          <pc:sldMk cId="2483456008" sldId="1491"/>
        </pc:sldMkLst>
      </pc:sldChg>
      <pc:sldChg chg="new del">
        <pc:chgData name="JohHyunChul" userId="a1f3561d-5cf2-4159-9fa8-a5f038663426" providerId="ADAL" clId="{AEEAEAA5-91F3-4FDD-84FB-3CBE2B99C551}" dt="2024-10-14T07:13:17.513" v="3637" actId="47"/>
        <pc:sldMkLst>
          <pc:docMk/>
          <pc:sldMk cId="3699879548" sldId="1492"/>
        </pc:sldMkLst>
      </pc:sldChg>
      <pc:sldChg chg="new del">
        <pc:chgData name="JohHyunChul" userId="a1f3561d-5cf2-4159-9fa8-a5f038663426" providerId="ADAL" clId="{AEEAEAA5-91F3-4FDD-84FB-3CBE2B99C551}" dt="2024-10-14T07:13:17.513" v="3637" actId="47"/>
        <pc:sldMkLst>
          <pc:docMk/>
          <pc:sldMk cId="3851313058" sldId="1493"/>
        </pc:sldMkLst>
      </pc:sldChg>
      <pc:sldChg chg="new del">
        <pc:chgData name="JohHyunChul" userId="a1f3561d-5cf2-4159-9fa8-a5f038663426" providerId="ADAL" clId="{AEEAEAA5-91F3-4FDD-84FB-3CBE2B99C551}" dt="2024-10-14T07:13:17.513" v="3637" actId="47"/>
        <pc:sldMkLst>
          <pc:docMk/>
          <pc:sldMk cId="1487170443" sldId="1494"/>
        </pc:sldMkLst>
      </pc:sldChg>
      <pc:sldChg chg="new del">
        <pc:chgData name="JohHyunChul" userId="a1f3561d-5cf2-4159-9fa8-a5f038663426" providerId="ADAL" clId="{AEEAEAA5-91F3-4FDD-84FB-3CBE2B99C551}" dt="2024-10-14T07:13:17.513" v="3637" actId="47"/>
        <pc:sldMkLst>
          <pc:docMk/>
          <pc:sldMk cId="1403163726" sldId="1495"/>
        </pc:sldMkLst>
      </pc:sldChg>
      <pc:sldChg chg="new del">
        <pc:chgData name="JohHyunChul" userId="a1f3561d-5cf2-4159-9fa8-a5f038663426" providerId="ADAL" clId="{AEEAEAA5-91F3-4FDD-84FB-3CBE2B99C551}" dt="2024-10-14T07:13:17.513" v="3637" actId="47"/>
        <pc:sldMkLst>
          <pc:docMk/>
          <pc:sldMk cId="3788250229" sldId="1496"/>
        </pc:sldMkLst>
      </pc:sldChg>
      <pc:sldChg chg="new del">
        <pc:chgData name="JohHyunChul" userId="a1f3561d-5cf2-4159-9fa8-a5f038663426" providerId="ADAL" clId="{AEEAEAA5-91F3-4FDD-84FB-3CBE2B99C551}" dt="2024-10-14T07:13:17.513" v="3637" actId="47"/>
        <pc:sldMkLst>
          <pc:docMk/>
          <pc:sldMk cId="3915293511" sldId="1497"/>
        </pc:sldMkLst>
      </pc:sldChg>
      <pc:sldChg chg="new del">
        <pc:chgData name="JohHyunChul" userId="a1f3561d-5cf2-4159-9fa8-a5f038663426" providerId="ADAL" clId="{AEEAEAA5-91F3-4FDD-84FB-3CBE2B99C551}" dt="2024-10-14T07:13:17.513" v="3637" actId="47"/>
        <pc:sldMkLst>
          <pc:docMk/>
          <pc:sldMk cId="3880503405" sldId="1498"/>
        </pc:sldMkLst>
      </pc:sldChg>
      <pc:sldChg chg="new del">
        <pc:chgData name="JohHyunChul" userId="a1f3561d-5cf2-4159-9fa8-a5f038663426" providerId="ADAL" clId="{AEEAEAA5-91F3-4FDD-84FB-3CBE2B99C551}" dt="2024-10-14T07:13:17.513" v="3637" actId="47"/>
        <pc:sldMkLst>
          <pc:docMk/>
          <pc:sldMk cId="1388033551" sldId="1499"/>
        </pc:sldMkLst>
      </pc:sldChg>
      <pc:sldChg chg="new del">
        <pc:chgData name="JohHyunChul" userId="a1f3561d-5cf2-4159-9fa8-a5f038663426" providerId="ADAL" clId="{AEEAEAA5-91F3-4FDD-84FB-3CBE2B99C551}" dt="2024-10-14T07:13:17.513" v="3637" actId="47"/>
        <pc:sldMkLst>
          <pc:docMk/>
          <pc:sldMk cId="2364663367" sldId="1500"/>
        </pc:sldMkLst>
      </pc:sldChg>
      <pc:sldChg chg="new del">
        <pc:chgData name="JohHyunChul" userId="a1f3561d-5cf2-4159-9fa8-a5f038663426" providerId="ADAL" clId="{AEEAEAA5-91F3-4FDD-84FB-3CBE2B99C551}" dt="2024-10-14T07:13:17.513" v="3637" actId="47"/>
        <pc:sldMkLst>
          <pc:docMk/>
          <pc:sldMk cId="2459525774" sldId="1501"/>
        </pc:sldMkLst>
      </pc:sldChg>
      <pc:sldChg chg="new del">
        <pc:chgData name="JohHyunChul" userId="a1f3561d-5cf2-4159-9fa8-a5f038663426" providerId="ADAL" clId="{AEEAEAA5-91F3-4FDD-84FB-3CBE2B99C551}" dt="2024-10-14T07:13:17.513" v="3637" actId="47"/>
        <pc:sldMkLst>
          <pc:docMk/>
          <pc:sldMk cId="486066208" sldId="1502"/>
        </pc:sldMkLst>
      </pc:sldChg>
      <pc:sldChg chg="new del">
        <pc:chgData name="JohHyunChul" userId="a1f3561d-5cf2-4159-9fa8-a5f038663426" providerId="ADAL" clId="{AEEAEAA5-91F3-4FDD-84FB-3CBE2B99C551}" dt="2024-10-14T07:13:17.513" v="3637" actId="47"/>
        <pc:sldMkLst>
          <pc:docMk/>
          <pc:sldMk cId="3053011077" sldId="1503"/>
        </pc:sldMkLst>
      </pc:sldChg>
      <pc:sldChg chg="new del">
        <pc:chgData name="JohHyunChul" userId="a1f3561d-5cf2-4159-9fa8-a5f038663426" providerId="ADAL" clId="{AEEAEAA5-91F3-4FDD-84FB-3CBE2B99C551}" dt="2024-10-14T07:13:17.513" v="3637" actId="47"/>
        <pc:sldMkLst>
          <pc:docMk/>
          <pc:sldMk cId="975039836" sldId="1504"/>
        </pc:sldMkLst>
      </pc:sldChg>
      <pc:sldChg chg="new del">
        <pc:chgData name="JohHyunChul" userId="a1f3561d-5cf2-4159-9fa8-a5f038663426" providerId="ADAL" clId="{AEEAEAA5-91F3-4FDD-84FB-3CBE2B99C551}" dt="2024-10-14T07:13:17.513" v="3637" actId="47"/>
        <pc:sldMkLst>
          <pc:docMk/>
          <pc:sldMk cId="38517842" sldId="1505"/>
        </pc:sldMkLst>
      </pc:sldChg>
      <pc:sldChg chg="new del">
        <pc:chgData name="JohHyunChul" userId="a1f3561d-5cf2-4159-9fa8-a5f038663426" providerId="ADAL" clId="{AEEAEAA5-91F3-4FDD-84FB-3CBE2B99C551}" dt="2024-10-14T07:13:17.513" v="3637" actId="47"/>
        <pc:sldMkLst>
          <pc:docMk/>
          <pc:sldMk cId="103896743" sldId="1506"/>
        </pc:sldMkLst>
      </pc:sldChg>
      <pc:sldChg chg="new del">
        <pc:chgData name="JohHyunChul" userId="a1f3561d-5cf2-4159-9fa8-a5f038663426" providerId="ADAL" clId="{AEEAEAA5-91F3-4FDD-84FB-3CBE2B99C551}" dt="2024-10-14T07:13:17.513" v="3637" actId="47"/>
        <pc:sldMkLst>
          <pc:docMk/>
          <pc:sldMk cId="1033085538" sldId="1507"/>
        </pc:sldMkLst>
      </pc:sldChg>
      <pc:sldChg chg="new del">
        <pc:chgData name="JohHyunChul" userId="a1f3561d-5cf2-4159-9fa8-a5f038663426" providerId="ADAL" clId="{AEEAEAA5-91F3-4FDD-84FB-3CBE2B99C551}" dt="2024-10-14T07:13:17.513" v="3637" actId="47"/>
        <pc:sldMkLst>
          <pc:docMk/>
          <pc:sldMk cId="3394811563" sldId="1508"/>
        </pc:sldMkLst>
      </pc:sldChg>
      <pc:sldChg chg="new del">
        <pc:chgData name="JohHyunChul" userId="a1f3561d-5cf2-4159-9fa8-a5f038663426" providerId="ADAL" clId="{AEEAEAA5-91F3-4FDD-84FB-3CBE2B99C551}" dt="2024-10-14T07:13:17.513" v="3637" actId="47"/>
        <pc:sldMkLst>
          <pc:docMk/>
          <pc:sldMk cId="18538828" sldId="1509"/>
        </pc:sldMkLst>
      </pc:sldChg>
      <pc:sldChg chg="new del">
        <pc:chgData name="JohHyunChul" userId="a1f3561d-5cf2-4159-9fa8-a5f038663426" providerId="ADAL" clId="{AEEAEAA5-91F3-4FDD-84FB-3CBE2B99C551}" dt="2024-10-14T07:13:17.513" v="3637" actId="47"/>
        <pc:sldMkLst>
          <pc:docMk/>
          <pc:sldMk cId="137326790" sldId="1510"/>
        </pc:sldMkLst>
      </pc:sldChg>
      <pc:sldChg chg="new del">
        <pc:chgData name="JohHyunChul" userId="a1f3561d-5cf2-4159-9fa8-a5f038663426" providerId="ADAL" clId="{AEEAEAA5-91F3-4FDD-84FB-3CBE2B99C551}" dt="2024-10-14T07:13:17.513" v="3637" actId="47"/>
        <pc:sldMkLst>
          <pc:docMk/>
          <pc:sldMk cId="2488809660" sldId="1511"/>
        </pc:sldMkLst>
      </pc:sldChg>
      <pc:sldChg chg="new del">
        <pc:chgData name="JohHyunChul" userId="a1f3561d-5cf2-4159-9fa8-a5f038663426" providerId="ADAL" clId="{AEEAEAA5-91F3-4FDD-84FB-3CBE2B99C551}" dt="2024-10-14T07:13:17.513" v="3637" actId="47"/>
        <pc:sldMkLst>
          <pc:docMk/>
          <pc:sldMk cId="3162030830" sldId="1512"/>
        </pc:sldMkLst>
      </pc:sldChg>
      <pc:sldChg chg="new del">
        <pc:chgData name="JohHyunChul" userId="a1f3561d-5cf2-4159-9fa8-a5f038663426" providerId="ADAL" clId="{AEEAEAA5-91F3-4FDD-84FB-3CBE2B99C551}" dt="2024-10-14T07:13:17.513" v="3637" actId="47"/>
        <pc:sldMkLst>
          <pc:docMk/>
          <pc:sldMk cId="1678984649" sldId="1513"/>
        </pc:sldMkLst>
      </pc:sldChg>
      <pc:sldChg chg="new del">
        <pc:chgData name="JohHyunChul" userId="a1f3561d-5cf2-4159-9fa8-a5f038663426" providerId="ADAL" clId="{AEEAEAA5-91F3-4FDD-84FB-3CBE2B99C551}" dt="2024-10-14T07:13:17.513" v="3637" actId="47"/>
        <pc:sldMkLst>
          <pc:docMk/>
          <pc:sldMk cId="3253965335" sldId="1514"/>
        </pc:sldMkLst>
      </pc:sldChg>
      <pc:sldChg chg="new del">
        <pc:chgData name="JohHyunChul" userId="a1f3561d-5cf2-4159-9fa8-a5f038663426" providerId="ADAL" clId="{AEEAEAA5-91F3-4FDD-84FB-3CBE2B99C551}" dt="2024-10-14T07:13:17.513" v="3637" actId="47"/>
        <pc:sldMkLst>
          <pc:docMk/>
          <pc:sldMk cId="2101638896" sldId="1515"/>
        </pc:sldMkLst>
      </pc:sldChg>
      <pc:sldChg chg="new del">
        <pc:chgData name="JohHyunChul" userId="a1f3561d-5cf2-4159-9fa8-a5f038663426" providerId="ADAL" clId="{AEEAEAA5-91F3-4FDD-84FB-3CBE2B99C551}" dt="2024-10-14T07:13:17.513" v="3637" actId="47"/>
        <pc:sldMkLst>
          <pc:docMk/>
          <pc:sldMk cId="237420786" sldId="1516"/>
        </pc:sldMkLst>
      </pc:sldChg>
      <pc:sldChg chg="new del">
        <pc:chgData name="JohHyunChul" userId="a1f3561d-5cf2-4159-9fa8-a5f038663426" providerId="ADAL" clId="{AEEAEAA5-91F3-4FDD-84FB-3CBE2B99C551}" dt="2024-10-14T07:13:17.513" v="3637" actId="47"/>
        <pc:sldMkLst>
          <pc:docMk/>
          <pc:sldMk cId="1566391167" sldId="1517"/>
        </pc:sldMkLst>
      </pc:sldChg>
      <pc:sldChg chg="new del">
        <pc:chgData name="JohHyunChul" userId="a1f3561d-5cf2-4159-9fa8-a5f038663426" providerId="ADAL" clId="{AEEAEAA5-91F3-4FDD-84FB-3CBE2B99C551}" dt="2024-10-14T07:13:17.513" v="3637" actId="47"/>
        <pc:sldMkLst>
          <pc:docMk/>
          <pc:sldMk cId="3253935232" sldId="1518"/>
        </pc:sldMkLst>
      </pc:sldChg>
      <pc:sldChg chg="new del">
        <pc:chgData name="JohHyunChul" userId="a1f3561d-5cf2-4159-9fa8-a5f038663426" providerId="ADAL" clId="{AEEAEAA5-91F3-4FDD-84FB-3CBE2B99C551}" dt="2024-10-14T07:13:17.513" v="3637" actId="47"/>
        <pc:sldMkLst>
          <pc:docMk/>
          <pc:sldMk cId="798061374" sldId="1519"/>
        </pc:sldMkLst>
      </pc:sldChg>
      <pc:sldChg chg="new del">
        <pc:chgData name="JohHyunChul" userId="a1f3561d-5cf2-4159-9fa8-a5f038663426" providerId="ADAL" clId="{AEEAEAA5-91F3-4FDD-84FB-3CBE2B99C551}" dt="2024-10-14T07:13:17.513" v="3637" actId="47"/>
        <pc:sldMkLst>
          <pc:docMk/>
          <pc:sldMk cId="3136283367" sldId="1520"/>
        </pc:sldMkLst>
      </pc:sldChg>
      <pc:sldChg chg="new del">
        <pc:chgData name="JohHyunChul" userId="a1f3561d-5cf2-4159-9fa8-a5f038663426" providerId="ADAL" clId="{AEEAEAA5-91F3-4FDD-84FB-3CBE2B99C551}" dt="2024-10-14T07:13:17.513" v="3637" actId="47"/>
        <pc:sldMkLst>
          <pc:docMk/>
          <pc:sldMk cId="2597820893" sldId="1521"/>
        </pc:sldMkLst>
      </pc:sldChg>
      <pc:sldChg chg="new del">
        <pc:chgData name="JohHyunChul" userId="a1f3561d-5cf2-4159-9fa8-a5f038663426" providerId="ADAL" clId="{AEEAEAA5-91F3-4FDD-84FB-3CBE2B99C551}" dt="2024-10-14T07:13:17.513" v="3637" actId="47"/>
        <pc:sldMkLst>
          <pc:docMk/>
          <pc:sldMk cId="1384726718" sldId="1522"/>
        </pc:sldMkLst>
      </pc:sldChg>
      <pc:sldChg chg="new del">
        <pc:chgData name="JohHyunChul" userId="a1f3561d-5cf2-4159-9fa8-a5f038663426" providerId="ADAL" clId="{AEEAEAA5-91F3-4FDD-84FB-3CBE2B99C551}" dt="2024-10-14T07:13:17.513" v="3637" actId="47"/>
        <pc:sldMkLst>
          <pc:docMk/>
          <pc:sldMk cId="2824142957" sldId="1523"/>
        </pc:sldMkLst>
      </pc:sldChg>
      <pc:sldChg chg="new del">
        <pc:chgData name="JohHyunChul" userId="a1f3561d-5cf2-4159-9fa8-a5f038663426" providerId="ADAL" clId="{AEEAEAA5-91F3-4FDD-84FB-3CBE2B99C551}" dt="2024-10-14T07:13:17.513" v="3637" actId="47"/>
        <pc:sldMkLst>
          <pc:docMk/>
          <pc:sldMk cId="1719894412" sldId="1524"/>
        </pc:sldMkLst>
      </pc:sldChg>
      <pc:sldChg chg="new del">
        <pc:chgData name="JohHyunChul" userId="a1f3561d-5cf2-4159-9fa8-a5f038663426" providerId="ADAL" clId="{AEEAEAA5-91F3-4FDD-84FB-3CBE2B99C551}" dt="2024-10-14T07:13:17.513" v="3637" actId="47"/>
        <pc:sldMkLst>
          <pc:docMk/>
          <pc:sldMk cId="3708469207" sldId="1525"/>
        </pc:sldMkLst>
      </pc:sldChg>
      <pc:sldChg chg="new del">
        <pc:chgData name="JohHyunChul" userId="a1f3561d-5cf2-4159-9fa8-a5f038663426" providerId="ADAL" clId="{AEEAEAA5-91F3-4FDD-84FB-3CBE2B99C551}" dt="2024-10-14T07:13:17.513" v="3637" actId="47"/>
        <pc:sldMkLst>
          <pc:docMk/>
          <pc:sldMk cId="2614466172" sldId="1526"/>
        </pc:sldMkLst>
      </pc:sldChg>
      <pc:sldChg chg="new del">
        <pc:chgData name="JohHyunChul" userId="a1f3561d-5cf2-4159-9fa8-a5f038663426" providerId="ADAL" clId="{AEEAEAA5-91F3-4FDD-84FB-3CBE2B99C551}" dt="2024-10-14T07:13:17.513" v="3637" actId="47"/>
        <pc:sldMkLst>
          <pc:docMk/>
          <pc:sldMk cId="1046162615" sldId="1527"/>
        </pc:sldMkLst>
      </pc:sldChg>
      <pc:sldChg chg="new del">
        <pc:chgData name="JohHyunChul" userId="a1f3561d-5cf2-4159-9fa8-a5f038663426" providerId="ADAL" clId="{AEEAEAA5-91F3-4FDD-84FB-3CBE2B99C551}" dt="2024-10-14T07:13:17.513" v="3637" actId="47"/>
        <pc:sldMkLst>
          <pc:docMk/>
          <pc:sldMk cId="1861157697" sldId="1528"/>
        </pc:sldMkLst>
      </pc:sldChg>
      <pc:sldChg chg="new del">
        <pc:chgData name="JohHyunChul" userId="a1f3561d-5cf2-4159-9fa8-a5f038663426" providerId="ADAL" clId="{AEEAEAA5-91F3-4FDD-84FB-3CBE2B99C551}" dt="2024-10-14T07:13:17.513" v="3637" actId="47"/>
        <pc:sldMkLst>
          <pc:docMk/>
          <pc:sldMk cId="3528362035" sldId="1529"/>
        </pc:sldMkLst>
      </pc:sldChg>
      <pc:sldChg chg="new del">
        <pc:chgData name="JohHyunChul" userId="a1f3561d-5cf2-4159-9fa8-a5f038663426" providerId="ADAL" clId="{AEEAEAA5-91F3-4FDD-84FB-3CBE2B99C551}" dt="2024-10-14T07:13:17.513" v="3637" actId="47"/>
        <pc:sldMkLst>
          <pc:docMk/>
          <pc:sldMk cId="688853179" sldId="1530"/>
        </pc:sldMkLst>
      </pc:sldChg>
      <pc:sldChg chg="new del">
        <pc:chgData name="JohHyunChul" userId="a1f3561d-5cf2-4159-9fa8-a5f038663426" providerId="ADAL" clId="{AEEAEAA5-91F3-4FDD-84FB-3CBE2B99C551}" dt="2024-10-14T07:13:17.513" v="3637" actId="47"/>
        <pc:sldMkLst>
          <pc:docMk/>
          <pc:sldMk cId="260116571" sldId="1531"/>
        </pc:sldMkLst>
      </pc:sldChg>
      <pc:sldChg chg="new del">
        <pc:chgData name="JohHyunChul" userId="a1f3561d-5cf2-4159-9fa8-a5f038663426" providerId="ADAL" clId="{AEEAEAA5-91F3-4FDD-84FB-3CBE2B99C551}" dt="2024-10-14T07:13:17.513" v="3637" actId="47"/>
        <pc:sldMkLst>
          <pc:docMk/>
          <pc:sldMk cId="3272225343" sldId="1532"/>
        </pc:sldMkLst>
      </pc:sldChg>
      <pc:sldChg chg="new del">
        <pc:chgData name="JohHyunChul" userId="a1f3561d-5cf2-4159-9fa8-a5f038663426" providerId="ADAL" clId="{AEEAEAA5-91F3-4FDD-84FB-3CBE2B99C551}" dt="2024-10-14T07:13:17.513" v="3637" actId="47"/>
        <pc:sldMkLst>
          <pc:docMk/>
          <pc:sldMk cId="4017884976" sldId="1533"/>
        </pc:sldMkLst>
      </pc:sldChg>
      <pc:sldChg chg="new del">
        <pc:chgData name="JohHyunChul" userId="a1f3561d-5cf2-4159-9fa8-a5f038663426" providerId="ADAL" clId="{AEEAEAA5-91F3-4FDD-84FB-3CBE2B99C551}" dt="2024-10-14T07:13:17.513" v="3637" actId="47"/>
        <pc:sldMkLst>
          <pc:docMk/>
          <pc:sldMk cId="301179228" sldId="1534"/>
        </pc:sldMkLst>
      </pc:sldChg>
      <pc:sldChg chg="new del">
        <pc:chgData name="JohHyunChul" userId="a1f3561d-5cf2-4159-9fa8-a5f038663426" providerId="ADAL" clId="{AEEAEAA5-91F3-4FDD-84FB-3CBE2B99C551}" dt="2024-10-14T07:13:17.513" v="3637" actId="47"/>
        <pc:sldMkLst>
          <pc:docMk/>
          <pc:sldMk cId="2294492764" sldId="1535"/>
        </pc:sldMkLst>
      </pc:sldChg>
      <pc:sldChg chg="new del">
        <pc:chgData name="JohHyunChul" userId="a1f3561d-5cf2-4159-9fa8-a5f038663426" providerId="ADAL" clId="{AEEAEAA5-91F3-4FDD-84FB-3CBE2B99C551}" dt="2024-10-14T07:13:17.513" v="3637" actId="47"/>
        <pc:sldMkLst>
          <pc:docMk/>
          <pc:sldMk cId="53497297" sldId="1536"/>
        </pc:sldMkLst>
      </pc:sldChg>
      <pc:sldChg chg="new del">
        <pc:chgData name="JohHyunChul" userId="a1f3561d-5cf2-4159-9fa8-a5f038663426" providerId="ADAL" clId="{AEEAEAA5-91F3-4FDD-84FB-3CBE2B99C551}" dt="2024-10-14T07:13:17.513" v="3637" actId="47"/>
        <pc:sldMkLst>
          <pc:docMk/>
          <pc:sldMk cId="2738183504" sldId="1537"/>
        </pc:sldMkLst>
      </pc:sldChg>
      <pc:sldChg chg="new del">
        <pc:chgData name="JohHyunChul" userId="a1f3561d-5cf2-4159-9fa8-a5f038663426" providerId="ADAL" clId="{AEEAEAA5-91F3-4FDD-84FB-3CBE2B99C551}" dt="2024-10-14T07:13:17.513" v="3637" actId="47"/>
        <pc:sldMkLst>
          <pc:docMk/>
          <pc:sldMk cId="3855945673" sldId="1538"/>
        </pc:sldMkLst>
      </pc:sldChg>
      <pc:sldChg chg="new del">
        <pc:chgData name="JohHyunChul" userId="a1f3561d-5cf2-4159-9fa8-a5f038663426" providerId="ADAL" clId="{AEEAEAA5-91F3-4FDD-84FB-3CBE2B99C551}" dt="2024-10-14T07:13:17.513" v="3637" actId="47"/>
        <pc:sldMkLst>
          <pc:docMk/>
          <pc:sldMk cId="1461240393" sldId="1539"/>
        </pc:sldMkLst>
      </pc:sldChg>
      <pc:sldChg chg="new del">
        <pc:chgData name="JohHyunChul" userId="a1f3561d-5cf2-4159-9fa8-a5f038663426" providerId="ADAL" clId="{AEEAEAA5-91F3-4FDD-84FB-3CBE2B99C551}" dt="2024-10-14T07:13:17.513" v="3637" actId="47"/>
        <pc:sldMkLst>
          <pc:docMk/>
          <pc:sldMk cId="249652953" sldId="1540"/>
        </pc:sldMkLst>
      </pc:sldChg>
      <pc:sldChg chg="new del">
        <pc:chgData name="JohHyunChul" userId="a1f3561d-5cf2-4159-9fa8-a5f038663426" providerId="ADAL" clId="{AEEAEAA5-91F3-4FDD-84FB-3CBE2B99C551}" dt="2024-10-14T07:13:17.513" v="3637" actId="47"/>
        <pc:sldMkLst>
          <pc:docMk/>
          <pc:sldMk cId="3126203921" sldId="1541"/>
        </pc:sldMkLst>
      </pc:sldChg>
      <pc:sldChg chg="new del">
        <pc:chgData name="JohHyunChul" userId="a1f3561d-5cf2-4159-9fa8-a5f038663426" providerId="ADAL" clId="{AEEAEAA5-91F3-4FDD-84FB-3CBE2B99C551}" dt="2024-10-14T07:13:17.513" v="3637" actId="47"/>
        <pc:sldMkLst>
          <pc:docMk/>
          <pc:sldMk cId="504844265" sldId="1542"/>
        </pc:sldMkLst>
      </pc:sldChg>
      <pc:sldChg chg="new del">
        <pc:chgData name="JohHyunChul" userId="a1f3561d-5cf2-4159-9fa8-a5f038663426" providerId="ADAL" clId="{AEEAEAA5-91F3-4FDD-84FB-3CBE2B99C551}" dt="2024-10-14T07:13:17.513" v="3637" actId="47"/>
        <pc:sldMkLst>
          <pc:docMk/>
          <pc:sldMk cId="3392240079" sldId="1543"/>
        </pc:sldMkLst>
      </pc:sldChg>
      <pc:sldChg chg="new del">
        <pc:chgData name="JohHyunChul" userId="a1f3561d-5cf2-4159-9fa8-a5f038663426" providerId="ADAL" clId="{AEEAEAA5-91F3-4FDD-84FB-3CBE2B99C551}" dt="2024-10-14T07:13:17.513" v="3637" actId="47"/>
        <pc:sldMkLst>
          <pc:docMk/>
          <pc:sldMk cId="1909521111" sldId="1544"/>
        </pc:sldMkLst>
      </pc:sldChg>
      <pc:sldChg chg="new del">
        <pc:chgData name="JohHyunChul" userId="a1f3561d-5cf2-4159-9fa8-a5f038663426" providerId="ADAL" clId="{AEEAEAA5-91F3-4FDD-84FB-3CBE2B99C551}" dt="2024-10-14T07:13:17.513" v="3637" actId="47"/>
        <pc:sldMkLst>
          <pc:docMk/>
          <pc:sldMk cId="3725036118" sldId="1545"/>
        </pc:sldMkLst>
      </pc:sldChg>
      <pc:sldChg chg="new del">
        <pc:chgData name="JohHyunChul" userId="a1f3561d-5cf2-4159-9fa8-a5f038663426" providerId="ADAL" clId="{AEEAEAA5-91F3-4FDD-84FB-3CBE2B99C551}" dt="2024-10-14T07:13:17.513" v="3637" actId="47"/>
        <pc:sldMkLst>
          <pc:docMk/>
          <pc:sldMk cId="24071292" sldId="1546"/>
        </pc:sldMkLst>
      </pc:sldChg>
      <pc:sldChg chg="new del">
        <pc:chgData name="JohHyunChul" userId="a1f3561d-5cf2-4159-9fa8-a5f038663426" providerId="ADAL" clId="{AEEAEAA5-91F3-4FDD-84FB-3CBE2B99C551}" dt="2024-10-14T07:13:17.513" v="3637" actId="47"/>
        <pc:sldMkLst>
          <pc:docMk/>
          <pc:sldMk cId="1733120033" sldId="1547"/>
        </pc:sldMkLst>
      </pc:sldChg>
      <pc:sldChg chg="new del">
        <pc:chgData name="JohHyunChul" userId="a1f3561d-5cf2-4159-9fa8-a5f038663426" providerId="ADAL" clId="{AEEAEAA5-91F3-4FDD-84FB-3CBE2B99C551}" dt="2024-10-14T07:13:17.513" v="3637" actId="47"/>
        <pc:sldMkLst>
          <pc:docMk/>
          <pc:sldMk cId="772064962" sldId="1548"/>
        </pc:sldMkLst>
      </pc:sldChg>
      <pc:sldChg chg="new del">
        <pc:chgData name="JohHyunChul" userId="a1f3561d-5cf2-4159-9fa8-a5f038663426" providerId="ADAL" clId="{AEEAEAA5-91F3-4FDD-84FB-3CBE2B99C551}" dt="2024-10-14T07:13:17.513" v="3637" actId="47"/>
        <pc:sldMkLst>
          <pc:docMk/>
          <pc:sldMk cId="2095854401" sldId="1549"/>
        </pc:sldMkLst>
      </pc:sldChg>
      <pc:sldChg chg="new del">
        <pc:chgData name="JohHyunChul" userId="a1f3561d-5cf2-4159-9fa8-a5f038663426" providerId="ADAL" clId="{AEEAEAA5-91F3-4FDD-84FB-3CBE2B99C551}" dt="2024-10-14T07:13:17.513" v="3637" actId="47"/>
        <pc:sldMkLst>
          <pc:docMk/>
          <pc:sldMk cId="3990772660" sldId="1550"/>
        </pc:sldMkLst>
      </pc:sldChg>
      <pc:sldChg chg="new del">
        <pc:chgData name="JohHyunChul" userId="a1f3561d-5cf2-4159-9fa8-a5f038663426" providerId="ADAL" clId="{AEEAEAA5-91F3-4FDD-84FB-3CBE2B99C551}" dt="2024-10-14T07:13:17.513" v="3637" actId="47"/>
        <pc:sldMkLst>
          <pc:docMk/>
          <pc:sldMk cId="245857528" sldId="1551"/>
        </pc:sldMkLst>
      </pc:sldChg>
      <pc:sldChg chg="new del">
        <pc:chgData name="JohHyunChul" userId="a1f3561d-5cf2-4159-9fa8-a5f038663426" providerId="ADAL" clId="{AEEAEAA5-91F3-4FDD-84FB-3CBE2B99C551}" dt="2024-10-14T07:13:17.513" v="3637" actId="47"/>
        <pc:sldMkLst>
          <pc:docMk/>
          <pc:sldMk cId="4258122567" sldId="1552"/>
        </pc:sldMkLst>
      </pc:sldChg>
      <pc:sldChg chg="new del">
        <pc:chgData name="JohHyunChul" userId="a1f3561d-5cf2-4159-9fa8-a5f038663426" providerId="ADAL" clId="{AEEAEAA5-91F3-4FDD-84FB-3CBE2B99C551}" dt="2024-10-14T07:13:17.513" v="3637" actId="47"/>
        <pc:sldMkLst>
          <pc:docMk/>
          <pc:sldMk cId="222665429" sldId="1553"/>
        </pc:sldMkLst>
      </pc:sldChg>
      <pc:sldChg chg="new del">
        <pc:chgData name="JohHyunChul" userId="a1f3561d-5cf2-4159-9fa8-a5f038663426" providerId="ADAL" clId="{AEEAEAA5-91F3-4FDD-84FB-3CBE2B99C551}" dt="2024-10-14T07:13:17.513" v="3637" actId="47"/>
        <pc:sldMkLst>
          <pc:docMk/>
          <pc:sldMk cId="1357090052" sldId="1554"/>
        </pc:sldMkLst>
      </pc:sldChg>
      <pc:sldChg chg="new del">
        <pc:chgData name="JohHyunChul" userId="a1f3561d-5cf2-4159-9fa8-a5f038663426" providerId="ADAL" clId="{AEEAEAA5-91F3-4FDD-84FB-3CBE2B99C551}" dt="2024-10-14T07:13:17.513" v="3637" actId="47"/>
        <pc:sldMkLst>
          <pc:docMk/>
          <pc:sldMk cId="3696577295" sldId="1555"/>
        </pc:sldMkLst>
      </pc:sldChg>
      <pc:sldChg chg="new del">
        <pc:chgData name="JohHyunChul" userId="a1f3561d-5cf2-4159-9fa8-a5f038663426" providerId="ADAL" clId="{AEEAEAA5-91F3-4FDD-84FB-3CBE2B99C551}" dt="2024-10-14T07:13:17.513" v="3637" actId="47"/>
        <pc:sldMkLst>
          <pc:docMk/>
          <pc:sldMk cId="3712703830" sldId="1556"/>
        </pc:sldMkLst>
      </pc:sldChg>
      <pc:sldChg chg="new del">
        <pc:chgData name="JohHyunChul" userId="a1f3561d-5cf2-4159-9fa8-a5f038663426" providerId="ADAL" clId="{AEEAEAA5-91F3-4FDD-84FB-3CBE2B99C551}" dt="2024-10-14T07:13:17.513" v="3637" actId="47"/>
        <pc:sldMkLst>
          <pc:docMk/>
          <pc:sldMk cId="2843201513" sldId="1557"/>
        </pc:sldMkLst>
      </pc:sldChg>
      <pc:sldChg chg="new del">
        <pc:chgData name="JohHyunChul" userId="a1f3561d-5cf2-4159-9fa8-a5f038663426" providerId="ADAL" clId="{AEEAEAA5-91F3-4FDD-84FB-3CBE2B99C551}" dt="2024-10-14T07:13:17.513" v="3637" actId="47"/>
        <pc:sldMkLst>
          <pc:docMk/>
          <pc:sldMk cId="483152293" sldId="1558"/>
        </pc:sldMkLst>
      </pc:sldChg>
      <pc:sldChg chg="new del">
        <pc:chgData name="JohHyunChul" userId="a1f3561d-5cf2-4159-9fa8-a5f038663426" providerId="ADAL" clId="{AEEAEAA5-91F3-4FDD-84FB-3CBE2B99C551}" dt="2024-10-14T07:13:17.513" v="3637" actId="47"/>
        <pc:sldMkLst>
          <pc:docMk/>
          <pc:sldMk cId="3091685273" sldId="1559"/>
        </pc:sldMkLst>
      </pc:sldChg>
      <pc:sldChg chg="new del">
        <pc:chgData name="JohHyunChul" userId="a1f3561d-5cf2-4159-9fa8-a5f038663426" providerId="ADAL" clId="{AEEAEAA5-91F3-4FDD-84FB-3CBE2B99C551}" dt="2024-10-14T07:13:17.513" v="3637" actId="47"/>
        <pc:sldMkLst>
          <pc:docMk/>
          <pc:sldMk cId="3727520454" sldId="1560"/>
        </pc:sldMkLst>
      </pc:sldChg>
      <pc:sldChg chg="new del">
        <pc:chgData name="JohHyunChul" userId="a1f3561d-5cf2-4159-9fa8-a5f038663426" providerId="ADAL" clId="{AEEAEAA5-91F3-4FDD-84FB-3CBE2B99C551}" dt="2024-10-14T07:13:17.513" v="3637" actId="47"/>
        <pc:sldMkLst>
          <pc:docMk/>
          <pc:sldMk cId="4080510519" sldId="1561"/>
        </pc:sldMkLst>
      </pc:sldChg>
      <pc:sldChg chg="new del">
        <pc:chgData name="JohHyunChul" userId="a1f3561d-5cf2-4159-9fa8-a5f038663426" providerId="ADAL" clId="{AEEAEAA5-91F3-4FDD-84FB-3CBE2B99C551}" dt="2024-10-14T07:13:17.513" v="3637" actId="47"/>
        <pc:sldMkLst>
          <pc:docMk/>
          <pc:sldMk cId="3977608861" sldId="1562"/>
        </pc:sldMkLst>
      </pc:sldChg>
      <pc:sldChg chg="new del">
        <pc:chgData name="JohHyunChul" userId="a1f3561d-5cf2-4159-9fa8-a5f038663426" providerId="ADAL" clId="{AEEAEAA5-91F3-4FDD-84FB-3CBE2B99C551}" dt="2024-10-14T07:13:17.513" v="3637" actId="47"/>
        <pc:sldMkLst>
          <pc:docMk/>
          <pc:sldMk cId="4184179118" sldId="1563"/>
        </pc:sldMkLst>
      </pc:sldChg>
      <pc:sldChg chg="new del">
        <pc:chgData name="JohHyunChul" userId="a1f3561d-5cf2-4159-9fa8-a5f038663426" providerId="ADAL" clId="{AEEAEAA5-91F3-4FDD-84FB-3CBE2B99C551}" dt="2024-10-14T07:13:17.513" v="3637" actId="47"/>
        <pc:sldMkLst>
          <pc:docMk/>
          <pc:sldMk cId="3236420290" sldId="1564"/>
        </pc:sldMkLst>
      </pc:sldChg>
      <pc:sldChg chg="new del">
        <pc:chgData name="JohHyunChul" userId="a1f3561d-5cf2-4159-9fa8-a5f038663426" providerId="ADAL" clId="{AEEAEAA5-91F3-4FDD-84FB-3CBE2B99C551}" dt="2024-10-14T07:13:17.513" v="3637" actId="47"/>
        <pc:sldMkLst>
          <pc:docMk/>
          <pc:sldMk cId="3770261148" sldId="1565"/>
        </pc:sldMkLst>
      </pc:sldChg>
      <pc:sldChg chg="new del">
        <pc:chgData name="JohHyunChul" userId="a1f3561d-5cf2-4159-9fa8-a5f038663426" providerId="ADAL" clId="{AEEAEAA5-91F3-4FDD-84FB-3CBE2B99C551}" dt="2024-10-14T07:13:17.513" v="3637" actId="47"/>
        <pc:sldMkLst>
          <pc:docMk/>
          <pc:sldMk cId="2645327190" sldId="1566"/>
        </pc:sldMkLst>
      </pc:sldChg>
      <pc:sldChg chg="new del">
        <pc:chgData name="JohHyunChul" userId="a1f3561d-5cf2-4159-9fa8-a5f038663426" providerId="ADAL" clId="{AEEAEAA5-91F3-4FDD-84FB-3CBE2B99C551}" dt="2024-10-14T07:13:17.513" v="3637" actId="47"/>
        <pc:sldMkLst>
          <pc:docMk/>
          <pc:sldMk cId="1717507502" sldId="1567"/>
        </pc:sldMkLst>
      </pc:sldChg>
      <pc:sldChg chg="new del">
        <pc:chgData name="JohHyunChul" userId="a1f3561d-5cf2-4159-9fa8-a5f038663426" providerId="ADAL" clId="{AEEAEAA5-91F3-4FDD-84FB-3CBE2B99C551}" dt="2024-10-14T07:13:17.513" v="3637" actId="47"/>
        <pc:sldMkLst>
          <pc:docMk/>
          <pc:sldMk cId="2213512621" sldId="1568"/>
        </pc:sldMkLst>
      </pc:sldChg>
      <pc:sldChg chg="new del">
        <pc:chgData name="JohHyunChul" userId="a1f3561d-5cf2-4159-9fa8-a5f038663426" providerId="ADAL" clId="{AEEAEAA5-91F3-4FDD-84FB-3CBE2B99C551}" dt="2024-10-14T07:13:17.513" v="3637" actId="47"/>
        <pc:sldMkLst>
          <pc:docMk/>
          <pc:sldMk cId="3694491059" sldId="1569"/>
        </pc:sldMkLst>
      </pc:sldChg>
      <pc:sldChg chg="new del">
        <pc:chgData name="JohHyunChul" userId="a1f3561d-5cf2-4159-9fa8-a5f038663426" providerId="ADAL" clId="{AEEAEAA5-91F3-4FDD-84FB-3CBE2B99C551}" dt="2024-10-14T07:13:17.513" v="3637" actId="47"/>
        <pc:sldMkLst>
          <pc:docMk/>
          <pc:sldMk cId="128803035" sldId="1570"/>
        </pc:sldMkLst>
      </pc:sldChg>
      <pc:sldChg chg="new del">
        <pc:chgData name="JohHyunChul" userId="a1f3561d-5cf2-4159-9fa8-a5f038663426" providerId="ADAL" clId="{AEEAEAA5-91F3-4FDD-84FB-3CBE2B99C551}" dt="2024-10-14T07:13:17.513" v="3637" actId="47"/>
        <pc:sldMkLst>
          <pc:docMk/>
          <pc:sldMk cId="1641136314" sldId="1571"/>
        </pc:sldMkLst>
      </pc:sldChg>
      <pc:sldChg chg="new del">
        <pc:chgData name="JohHyunChul" userId="a1f3561d-5cf2-4159-9fa8-a5f038663426" providerId="ADAL" clId="{AEEAEAA5-91F3-4FDD-84FB-3CBE2B99C551}" dt="2024-10-14T07:13:17.513" v="3637" actId="47"/>
        <pc:sldMkLst>
          <pc:docMk/>
          <pc:sldMk cId="3112149520" sldId="1572"/>
        </pc:sldMkLst>
      </pc:sldChg>
      <pc:sldChg chg="new del">
        <pc:chgData name="JohHyunChul" userId="a1f3561d-5cf2-4159-9fa8-a5f038663426" providerId="ADAL" clId="{AEEAEAA5-91F3-4FDD-84FB-3CBE2B99C551}" dt="2024-10-14T07:13:17.513" v="3637" actId="47"/>
        <pc:sldMkLst>
          <pc:docMk/>
          <pc:sldMk cId="3721800756" sldId="1573"/>
        </pc:sldMkLst>
      </pc:sldChg>
      <pc:sldChg chg="new del">
        <pc:chgData name="JohHyunChul" userId="a1f3561d-5cf2-4159-9fa8-a5f038663426" providerId="ADAL" clId="{AEEAEAA5-91F3-4FDD-84FB-3CBE2B99C551}" dt="2024-10-14T07:13:17.513" v="3637" actId="47"/>
        <pc:sldMkLst>
          <pc:docMk/>
          <pc:sldMk cId="3678974456" sldId="1574"/>
        </pc:sldMkLst>
      </pc:sldChg>
      <pc:sldChg chg="new del">
        <pc:chgData name="JohHyunChul" userId="a1f3561d-5cf2-4159-9fa8-a5f038663426" providerId="ADAL" clId="{AEEAEAA5-91F3-4FDD-84FB-3CBE2B99C551}" dt="2024-10-14T07:13:17.513" v="3637" actId="47"/>
        <pc:sldMkLst>
          <pc:docMk/>
          <pc:sldMk cId="519528046" sldId="1575"/>
        </pc:sldMkLst>
      </pc:sldChg>
      <pc:sldChg chg="new del">
        <pc:chgData name="JohHyunChul" userId="a1f3561d-5cf2-4159-9fa8-a5f038663426" providerId="ADAL" clId="{AEEAEAA5-91F3-4FDD-84FB-3CBE2B99C551}" dt="2024-10-14T07:13:17.513" v="3637" actId="47"/>
        <pc:sldMkLst>
          <pc:docMk/>
          <pc:sldMk cId="1567333438" sldId="1576"/>
        </pc:sldMkLst>
      </pc:sldChg>
      <pc:sldChg chg="new del">
        <pc:chgData name="JohHyunChul" userId="a1f3561d-5cf2-4159-9fa8-a5f038663426" providerId="ADAL" clId="{AEEAEAA5-91F3-4FDD-84FB-3CBE2B99C551}" dt="2024-10-14T07:13:17.513" v="3637" actId="47"/>
        <pc:sldMkLst>
          <pc:docMk/>
          <pc:sldMk cId="1495296922" sldId="1577"/>
        </pc:sldMkLst>
      </pc:sldChg>
      <pc:sldChg chg="new del">
        <pc:chgData name="JohHyunChul" userId="a1f3561d-5cf2-4159-9fa8-a5f038663426" providerId="ADAL" clId="{AEEAEAA5-91F3-4FDD-84FB-3CBE2B99C551}" dt="2024-10-14T07:13:17.513" v="3637" actId="47"/>
        <pc:sldMkLst>
          <pc:docMk/>
          <pc:sldMk cId="2490946729" sldId="1578"/>
        </pc:sldMkLst>
      </pc:sldChg>
      <pc:sldChg chg="new del">
        <pc:chgData name="JohHyunChul" userId="a1f3561d-5cf2-4159-9fa8-a5f038663426" providerId="ADAL" clId="{AEEAEAA5-91F3-4FDD-84FB-3CBE2B99C551}" dt="2024-10-14T07:13:17.513" v="3637" actId="47"/>
        <pc:sldMkLst>
          <pc:docMk/>
          <pc:sldMk cId="4169911360" sldId="1579"/>
        </pc:sldMkLst>
      </pc:sldChg>
      <pc:sldChg chg="new del">
        <pc:chgData name="JohHyunChul" userId="a1f3561d-5cf2-4159-9fa8-a5f038663426" providerId="ADAL" clId="{AEEAEAA5-91F3-4FDD-84FB-3CBE2B99C551}" dt="2024-10-14T07:13:17.513" v="3637" actId="47"/>
        <pc:sldMkLst>
          <pc:docMk/>
          <pc:sldMk cId="3257454506" sldId="1580"/>
        </pc:sldMkLst>
      </pc:sldChg>
      <pc:sldChg chg="new del">
        <pc:chgData name="JohHyunChul" userId="a1f3561d-5cf2-4159-9fa8-a5f038663426" providerId="ADAL" clId="{AEEAEAA5-91F3-4FDD-84FB-3CBE2B99C551}" dt="2024-10-14T07:13:17.513" v="3637" actId="47"/>
        <pc:sldMkLst>
          <pc:docMk/>
          <pc:sldMk cId="709960432" sldId="1581"/>
        </pc:sldMkLst>
      </pc:sldChg>
      <pc:sldChg chg="new del">
        <pc:chgData name="JohHyunChul" userId="a1f3561d-5cf2-4159-9fa8-a5f038663426" providerId="ADAL" clId="{AEEAEAA5-91F3-4FDD-84FB-3CBE2B99C551}" dt="2024-10-14T07:13:17.513" v="3637" actId="47"/>
        <pc:sldMkLst>
          <pc:docMk/>
          <pc:sldMk cId="3789087186" sldId="1582"/>
        </pc:sldMkLst>
      </pc:sldChg>
      <pc:sldChg chg="new del">
        <pc:chgData name="JohHyunChul" userId="a1f3561d-5cf2-4159-9fa8-a5f038663426" providerId="ADAL" clId="{AEEAEAA5-91F3-4FDD-84FB-3CBE2B99C551}" dt="2024-10-14T07:13:17.513" v="3637" actId="47"/>
        <pc:sldMkLst>
          <pc:docMk/>
          <pc:sldMk cId="3916518465" sldId="1583"/>
        </pc:sldMkLst>
      </pc:sldChg>
      <pc:sldChg chg="new del">
        <pc:chgData name="JohHyunChul" userId="a1f3561d-5cf2-4159-9fa8-a5f038663426" providerId="ADAL" clId="{AEEAEAA5-91F3-4FDD-84FB-3CBE2B99C551}" dt="2024-10-14T07:13:17.513" v="3637" actId="47"/>
        <pc:sldMkLst>
          <pc:docMk/>
          <pc:sldMk cId="2817111691" sldId="1584"/>
        </pc:sldMkLst>
      </pc:sldChg>
      <pc:sldChg chg="new del">
        <pc:chgData name="JohHyunChul" userId="a1f3561d-5cf2-4159-9fa8-a5f038663426" providerId="ADAL" clId="{AEEAEAA5-91F3-4FDD-84FB-3CBE2B99C551}" dt="2024-10-14T07:13:17.513" v="3637" actId="47"/>
        <pc:sldMkLst>
          <pc:docMk/>
          <pc:sldMk cId="4217378590" sldId="1585"/>
        </pc:sldMkLst>
      </pc:sldChg>
      <pc:sldChg chg="new del">
        <pc:chgData name="JohHyunChul" userId="a1f3561d-5cf2-4159-9fa8-a5f038663426" providerId="ADAL" clId="{AEEAEAA5-91F3-4FDD-84FB-3CBE2B99C551}" dt="2024-10-14T07:13:17.513" v="3637" actId="47"/>
        <pc:sldMkLst>
          <pc:docMk/>
          <pc:sldMk cId="2673167850" sldId="1586"/>
        </pc:sldMkLst>
      </pc:sldChg>
      <pc:sldChg chg="new del">
        <pc:chgData name="JohHyunChul" userId="a1f3561d-5cf2-4159-9fa8-a5f038663426" providerId="ADAL" clId="{AEEAEAA5-91F3-4FDD-84FB-3CBE2B99C551}" dt="2024-10-14T07:13:17.513" v="3637" actId="47"/>
        <pc:sldMkLst>
          <pc:docMk/>
          <pc:sldMk cId="1329237134" sldId="1587"/>
        </pc:sldMkLst>
      </pc:sldChg>
      <pc:sldChg chg="new del">
        <pc:chgData name="JohHyunChul" userId="a1f3561d-5cf2-4159-9fa8-a5f038663426" providerId="ADAL" clId="{AEEAEAA5-91F3-4FDD-84FB-3CBE2B99C551}" dt="2024-10-14T07:13:17.513" v="3637" actId="47"/>
        <pc:sldMkLst>
          <pc:docMk/>
          <pc:sldMk cId="1055654260" sldId="1588"/>
        </pc:sldMkLst>
      </pc:sldChg>
      <pc:sldChg chg="new del">
        <pc:chgData name="JohHyunChul" userId="a1f3561d-5cf2-4159-9fa8-a5f038663426" providerId="ADAL" clId="{AEEAEAA5-91F3-4FDD-84FB-3CBE2B99C551}" dt="2024-10-14T07:13:17.513" v="3637" actId="47"/>
        <pc:sldMkLst>
          <pc:docMk/>
          <pc:sldMk cId="2426324073" sldId="1589"/>
        </pc:sldMkLst>
      </pc:sldChg>
      <pc:sldChg chg="new del">
        <pc:chgData name="JohHyunChul" userId="a1f3561d-5cf2-4159-9fa8-a5f038663426" providerId="ADAL" clId="{AEEAEAA5-91F3-4FDD-84FB-3CBE2B99C551}" dt="2024-10-14T07:13:17.513" v="3637" actId="47"/>
        <pc:sldMkLst>
          <pc:docMk/>
          <pc:sldMk cId="2835316127" sldId="1590"/>
        </pc:sldMkLst>
      </pc:sldChg>
      <pc:sldChg chg="new del">
        <pc:chgData name="JohHyunChul" userId="a1f3561d-5cf2-4159-9fa8-a5f038663426" providerId="ADAL" clId="{AEEAEAA5-91F3-4FDD-84FB-3CBE2B99C551}" dt="2024-10-14T07:13:17.513" v="3637" actId="47"/>
        <pc:sldMkLst>
          <pc:docMk/>
          <pc:sldMk cId="4266066673" sldId="1591"/>
        </pc:sldMkLst>
      </pc:sldChg>
      <pc:sldChg chg="new del">
        <pc:chgData name="JohHyunChul" userId="a1f3561d-5cf2-4159-9fa8-a5f038663426" providerId="ADAL" clId="{AEEAEAA5-91F3-4FDD-84FB-3CBE2B99C551}" dt="2024-10-14T07:13:17.513" v="3637" actId="47"/>
        <pc:sldMkLst>
          <pc:docMk/>
          <pc:sldMk cId="570126333" sldId="1592"/>
        </pc:sldMkLst>
      </pc:sldChg>
      <pc:sldChg chg="new del">
        <pc:chgData name="JohHyunChul" userId="a1f3561d-5cf2-4159-9fa8-a5f038663426" providerId="ADAL" clId="{AEEAEAA5-91F3-4FDD-84FB-3CBE2B99C551}" dt="2024-10-14T07:13:17.513" v="3637" actId="47"/>
        <pc:sldMkLst>
          <pc:docMk/>
          <pc:sldMk cId="1992988419" sldId="1593"/>
        </pc:sldMkLst>
      </pc:sldChg>
      <pc:sldChg chg="new del">
        <pc:chgData name="JohHyunChul" userId="a1f3561d-5cf2-4159-9fa8-a5f038663426" providerId="ADAL" clId="{AEEAEAA5-91F3-4FDD-84FB-3CBE2B99C551}" dt="2024-10-14T07:13:17.513" v="3637" actId="47"/>
        <pc:sldMkLst>
          <pc:docMk/>
          <pc:sldMk cId="4183022513" sldId="1594"/>
        </pc:sldMkLst>
      </pc:sldChg>
      <pc:sldChg chg="new del">
        <pc:chgData name="JohHyunChul" userId="a1f3561d-5cf2-4159-9fa8-a5f038663426" providerId="ADAL" clId="{AEEAEAA5-91F3-4FDD-84FB-3CBE2B99C551}" dt="2024-10-14T07:13:17.513" v="3637" actId="47"/>
        <pc:sldMkLst>
          <pc:docMk/>
          <pc:sldMk cId="3565387418" sldId="1595"/>
        </pc:sldMkLst>
      </pc:sldChg>
      <pc:sldChg chg="new del">
        <pc:chgData name="JohHyunChul" userId="a1f3561d-5cf2-4159-9fa8-a5f038663426" providerId="ADAL" clId="{AEEAEAA5-91F3-4FDD-84FB-3CBE2B99C551}" dt="2024-10-14T07:13:17.513" v="3637" actId="47"/>
        <pc:sldMkLst>
          <pc:docMk/>
          <pc:sldMk cId="1560245381" sldId="1596"/>
        </pc:sldMkLst>
      </pc:sldChg>
      <pc:sldChg chg="new del">
        <pc:chgData name="JohHyunChul" userId="a1f3561d-5cf2-4159-9fa8-a5f038663426" providerId="ADAL" clId="{AEEAEAA5-91F3-4FDD-84FB-3CBE2B99C551}" dt="2024-10-14T07:13:17.513" v="3637" actId="47"/>
        <pc:sldMkLst>
          <pc:docMk/>
          <pc:sldMk cId="4052889925" sldId="1597"/>
        </pc:sldMkLst>
      </pc:sldChg>
      <pc:sldChg chg="new del">
        <pc:chgData name="JohHyunChul" userId="a1f3561d-5cf2-4159-9fa8-a5f038663426" providerId="ADAL" clId="{AEEAEAA5-91F3-4FDD-84FB-3CBE2B99C551}" dt="2024-10-14T07:13:17.513" v="3637" actId="47"/>
        <pc:sldMkLst>
          <pc:docMk/>
          <pc:sldMk cId="2030772314" sldId="1598"/>
        </pc:sldMkLst>
      </pc:sldChg>
      <pc:sldChg chg="new del">
        <pc:chgData name="JohHyunChul" userId="a1f3561d-5cf2-4159-9fa8-a5f038663426" providerId="ADAL" clId="{AEEAEAA5-91F3-4FDD-84FB-3CBE2B99C551}" dt="2024-10-14T07:13:17.513" v="3637" actId="47"/>
        <pc:sldMkLst>
          <pc:docMk/>
          <pc:sldMk cId="153291604" sldId="1599"/>
        </pc:sldMkLst>
      </pc:sldChg>
      <pc:sldChg chg="new del">
        <pc:chgData name="JohHyunChul" userId="a1f3561d-5cf2-4159-9fa8-a5f038663426" providerId="ADAL" clId="{AEEAEAA5-91F3-4FDD-84FB-3CBE2B99C551}" dt="2024-10-14T07:13:17.513" v="3637" actId="47"/>
        <pc:sldMkLst>
          <pc:docMk/>
          <pc:sldMk cId="3546284142" sldId="1600"/>
        </pc:sldMkLst>
      </pc:sldChg>
      <pc:sldChg chg="new del">
        <pc:chgData name="JohHyunChul" userId="a1f3561d-5cf2-4159-9fa8-a5f038663426" providerId="ADAL" clId="{AEEAEAA5-91F3-4FDD-84FB-3CBE2B99C551}" dt="2024-10-14T07:13:17.513" v="3637" actId="47"/>
        <pc:sldMkLst>
          <pc:docMk/>
          <pc:sldMk cId="51522707" sldId="1601"/>
        </pc:sldMkLst>
      </pc:sldChg>
      <pc:sldChg chg="new del">
        <pc:chgData name="JohHyunChul" userId="a1f3561d-5cf2-4159-9fa8-a5f038663426" providerId="ADAL" clId="{AEEAEAA5-91F3-4FDD-84FB-3CBE2B99C551}" dt="2024-10-14T07:13:17.513" v="3637" actId="47"/>
        <pc:sldMkLst>
          <pc:docMk/>
          <pc:sldMk cId="2330250572" sldId="1602"/>
        </pc:sldMkLst>
      </pc:sldChg>
      <pc:sldChg chg="new del">
        <pc:chgData name="JohHyunChul" userId="a1f3561d-5cf2-4159-9fa8-a5f038663426" providerId="ADAL" clId="{AEEAEAA5-91F3-4FDD-84FB-3CBE2B99C551}" dt="2024-10-14T07:13:17.513" v="3637" actId="47"/>
        <pc:sldMkLst>
          <pc:docMk/>
          <pc:sldMk cId="716300614" sldId="1603"/>
        </pc:sldMkLst>
      </pc:sldChg>
      <pc:sldChg chg="new del">
        <pc:chgData name="JohHyunChul" userId="a1f3561d-5cf2-4159-9fa8-a5f038663426" providerId="ADAL" clId="{AEEAEAA5-91F3-4FDD-84FB-3CBE2B99C551}" dt="2024-10-14T07:13:17.513" v="3637" actId="47"/>
        <pc:sldMkLst>
          <pc:docMk/>
          <pc:sldMk cId="2321013805" sldId="1604"/>
        </pc:sldMkLst>
      </pc:sldChg>
      <pc:sldChg chg="new del">
        <pc:chgData name="JohHyunChul" userId="a1f3561d-5cf2-4159-9fa8-a5f038663426" providerId="ADAL" clId="{AEEAEAA5-91F3-4FDD-84FB-3CBE2B99C551}" dt="2024-10-14T07:13:17.513" v="3637" actId="47"/>
        <pc:sldMkLst>
          <pc:docMk/>
          <pc:sldMk cId="3846168050" sldId="1605"/>
        </pc:sldMkLst>
      </pc:sldChg>
      <pc:sldChg chg="new del">
        <pc:chgData name="JohHyunChul" userId="a1f3561d-5cf2-4159-9fa8-a5f038663426" providerId="ADAL" clId="{AEEAEAA5-91F3-4FDD-84FB-3CBE2B99C551}" dt="2024-10-14T07:13:17.513" v="3637" actId="47"/>
        <pc:sldMkLst>
          <pc:docMk/>
          <pc:sldMk cId="1802209178" sldId="1606"/>
        </pc:sldMkLst>
      </pc:sldChg>
      <pc:sldChg chg="new del">
        <pc:chgData name="JohHyunChul" userId="a1f3561d-5cf2-4159-9fa8-a5f038663426" providerId="ADAL" clId="{AEEAEAA5-91F3-4FDD-84FB-3CBE2B99C551}" dt="2024-10-14T07:13:17.513" v="3637" actId="47"/>
        <pc:sldMkLst>
          <pc:docMk/>
          <pc:sldMk cId="4243751828" sldId="1607"/>
        </pc:sldMkLst>
      </pc:sldChg>
      <pc:sldChg chg="new del">
        <pc:chgData name="JohHyunChul" userId="a1f3561d-5cf2-4159-9fa8-a5f038663426" providerId="ADAL" clId="{AEEAEAA5-91F3-4FDD-84FB-3CBE2B99C551}" dt="2024-10-14T07:13:17.513" v="3637" actId="47"/>
        <pc:sldMkLst>
          <pc:docMk/>
          <pc:sldMk cId="835010560" sldId="1608"/>
        </pc:sldMkLst>
      </pc:sldChg>
      <pc:sldChg chg="new del">
        <pc:chgData name="JohHyunChul" userId="a1f3561d-5cf2-4159-9fa8-a5f038663426" providerId="ADAL" clId="{AEEAEAA5-91F3-4FDD-84FB-3CBE2B99C551}" dt="2024-10-14T07:13:17.513" v="3637" actId="47"/>
        <pc:sldMkLst>
          <pc:docMk/>
          <pc:sldMk cId="42288064" sldId="1609"/>
        </pc:sldMkLst>
      </pc:sldChg>
      <pc:sldChg chg="new del">
        <pc:chgData name="JohHyunChul" userId="a1f3561d-5cf2-4159-9fa8-a5f038663426" providerId="ADAL" clId="{AEEAEAA5-91F3-4FDD-84FB-3CBE2B99C551}" dt="2024-10-14T07:13:17.513" v="3637" actId="47"/>
        <pc:sldMkLst>
          <pc:docMk/>
          <pc:sldMk cId="1017190566" sldId="1610"/>
        </pc:sldMkLst>
      </pc:sldChg>
      <pc:sldChg chg="new del">
        <pc:chgData name="JohHyunChul" userId="a1f3561d-5cf2-4159-9fa8-a5f038663426" providerId="ADAL" clId="{AEEAEAA5-91F3-4FDD-84FB-3CBE2B99C551}" dt="2024-10-14T07:13:17.513" v="3637" actId="47"/>
        <pc:sldMkLst>
          <pc:docMk/>
          <pc:sldMk cId="2839247343" sldId="1611"/>
        </pc:sldMkLst>
      </pc:sldChg>
      <pc:sldChg chg="new del">
        <pc:chgData name="JohHyunChul" userId="a1f3561d-5cf2-4159-9fa8-a5f038663426" providerId="ADAL" clId="{AEEAEAA5-91F3-4FDD-84FB-3CBE2B99C551}" dt="2024-10-14T07:13:17.513" v="3637" actId="47"/>
        <pc:sldMkLst>
          <pc:docMk/>
          <pc:sldMk cId="320025040" sldId="1612"/>
        </pc:sldMkLst>
      </pc:sldChg>
      <pc:sldChg chg="new del">
        <pc:chgData name="JohHyunChul" userId="a1f3561d-5cf2-4159-9fa8-a5f038663426" providerId="ADAL" clId="{AEEAEAA5-91F3-4FDD-84FB-3CBE2B99C551}" dt="2024-10-14T07:13:17.513" v="3637" actId="47"/>
        <pc:sldMkLst>
          <pc:docMk/>
          <pc:sldMk cId="3419376934" sldId="1613"/>
        </pc:sldMkLst>
      </pc:sldChg>
      <pc:sldChg chg="new del">
        <pc:chgData name="JohHyunChul" userId="a1f3561d-5cf2-4159-9fa8-a5f038663426" providerId="ADAL" clId="{AEEAEAA5-91F3-4FDD-84FB-3CBE2B99C551}" dt="2024-10-14T07:13:17.513" v="3637" actId="47"/>
        <pc:sldMkLst>
          <pc:docMk/>
          <pc:sldMk cId="2075326611" sldId="1614"/>
        </pc:sldMkLst>
      </pc:sldChg>
      <pc:sldChg chg="new del">
        <pc:chgData name="JohHyunChul" userId="a1f3561d-5cf2-4159-9fa8-a5f038663426" providerId="ADAL" clId="{AEEAEAA5-91F3-4FDD-84FB-3CBE2B99C551}" dt="2024-10-14T07:13:17.513" v="3637" actId="47"/>
        <pc:sldMkLst>
          <pc:docMk/>
          <pc:sldMk cId="2304103541" sldId="1615"/>
        </pc:sldMkLst>
      </pc:sldChg>
      <pc:sldChg chg="new del">
        <pc:chgData name="JohHyunChul" userId="a1f3561d-5cf2-4159-9fa8-a5f038663426" providerId="ADAL" clId="{AEEAEAA5-91F3-4FDD-84FB-3CBE2B99C551}" dt="2024-10-14T07:13:17.513" v="3637" actId="47"/>
        <pc:sldMkLst>
          <pc:docMk/>
          <pc:sldMk cId="4243296523" sldId="1616"/>
        </pc:sldMkLst>
      </pc:sldChg>
      <pc:sldChg chg="new del">
        <pc:chgData name="JohHyunChul" userId="a1f3561d-5cf2-4159-9fa8-a5f038663426" providerId="ADAL" clId="{AEEAEAA5-91F3-4FDD-84FB-3CBE2B99C551}" dt="2024-10-14T07:13:17.513" v="3637" actId="47"/>
        <pc:sldMkLst>
          <pc:docMk/>
          <pc:sldMk cId="292915067" sldId="1617"/>
        </pc:sldMkLst>
      </pc:sldChg>
      <pc:sldChg chg="new del">
        <pc:chgData name="JohHyunChul" userId="a1f3561d-5cf2-4159-9fa8-a5f038663426" providerId="ADAL" clId="{AEEAEAA5-91F3-4FDD-84FB-3CBE2B99C551}" dt="2024-10-14T07:13:17.513" v="3637" actId="47"/>
        <pc:sldMkLst>
          <pc:docMk/>
          <pc:sldMk cId="3195917929" sldId="1618"/>
        </pc:sldMkLst>
      </pc:sldChg>
      <pc:sldChg chg="new del">
        <pc:chgData name="JohHyunChul" userId="a1f3561d-5cf2-4159-9fa8-a5f038663426" providerId="ADAL" clId="{AEEAEAA5-91F3-4FDD-84FB-3CBE2B99C551}" dt="2024-10-14T07:13:17.513" v="3637" actId="47"/>
        <pc:sldMkLst>
          <pc:docMk/>
          <pc:sldMk cId="833431855" sldId="1619"/>
        </pc:sldMkLst>
      </pc:sldChg>
      <pc:sldChg chg="new del">
        <pc:chgData name="JohHyunChul" userId="a1f3561d-5cf2-4159-9fa8-a5f038663426" providerId="ADAL" clId="{AEEAEAA5-91F3-4FDD-84FB-3CBE2B99C551}" dt="2024-10-14T07:13:17.513" v="3637" actId="47"/>
        <pc:sldMkLst>
          <pc:docMk/>
          <pc:sldMk cId="2936233553" sldId="1620"/>
        </pc:sldMkLst>
      </pc:sldChg>
      <pc:sldChg chg="new del">
        <pc:chgData name="JohHyunChul" userId="a1f3561d-5cf2-4159-9fa8-a5f038663426" providerId="ADAL" clId="{AEEAEAA5-91F3-4FDD-84FB-3CBE2B99C551}" dt="2024-10-14T07:13:17.513" v="3637" actId="47"/>
        <pc:sldMkLst>
          <pc:docMk/>
          <pc:sldMk cId="2937176756" sldId="1621"/>
        </pc:sldMkLst>
      </pc:sldChg>
      <pc:sldChg chg="new del">
        <pc:chgData name="JohHyunChul" userId="a1f3561d-5cf2-4159-9fa8-a5f038663426" providerId="ADAL" clId="{AEEAEAA5-91F3-4FDD-84FB-3CBE2B99C551}" dt="2024-10-14T07:13:17.513" v="3637" actId="47"/>
        <pc:sldMkLst>
          <pc:docMk/>
          <pc:sldMk cId="4124372030" sldId="1622"/>
        </pc:sldMkLst>
      </pc:sldChg>
      <pc:sldChg chg="new del">
        <pc:chgData name="JohHyunChul" userId="a1f3561d-5cf2-4159-9fa8-a5f038663426" providerId="ADAL" clId="{AEEAEAA5-91F3-4FDD-84FB-3CBE2B99C551}" dt="2024-10-14T07:13:17.513" v="3637" actId="47"/>
        <pc:sldMkLst>
          <pc:docMk/>
          <pc:sldMk cId="2011496345" sldId="1623"/>
        </pc:sldMkLst>
      </pc:sldChg>
      <pc:sldChg chg="new del">
        <pc:chgData name="JohHyunChul" userId="a1f3561d-5cf2-4159-9fa8-a5f038663426" providerId="ADAL" clId="{AEEAEAA5-91F3-4FDD-84FB-3CBE2B99C551}" dt="2024-10-14T07:13:17.513" v="3637" actId="47"/>
        <pc:sldMkLst>
          <pc:docMk/>
          <pc:sldMk cId="1004335394" sldId="1624"/>
        </pc:sldMkLst>
      </pc:sldChg>
      <pc:sldChg chg="new del">
        <pc:chgData name="JohHyunChul" userId="a1f3561d-5cf2-4159-9fa8-a5f038663426" providerId="ADAL" clId="{AEEAEAA5-91F3-4FDD-84FB-3CBE2B99C551}" dt="2024-10-14T07:13:17.513" v="3637" actId="47"/>
        <pc:sldMkLst>
          <pc:docMk/>
          <pc:sldMk cId="3678269737" sldId="1625"/>
        </pc:sldMkLst>
      </pc:sldChg>
      <pc:sldChg chg="new del">
        <pc:chgData name="JohHyunChul" userId="a1f3561d-5cf2-4159-9fa8-a5f038663426" providerId="ADAL" clId="{AEEAEAA5-91F3-4FDD-84FB-3CBE2B99C551}" dt="2024-10-14T07:13:17.513" v="3637" actId="47"/>
        <pc:sldMkLst>
          <pc:docMk/>
          <pc:sldMk cId="1730369354" sldId="1626"/>
        </pc:sldMkLst>
      </pc:sldChg>
      <pc:sldChg chg="new del">
        <pc:chgData name="JohHyunChul" userId="a1f3561d-5cf2-4159-9fa8-a5f038663426" providerId="ADAL" clId="{AEEAEAA5-91F3-4FDD-84FB-3CBE2B99C551}" dt="2024-10-14T07:13:17.513" v="3637" actId="47"/>
        <pc:sldMkLst>
          <pc:docMk/>
          <pc:sldMk cId="622615382" sldId="1627"/>
        </pc:sldMkLst>
      </pc:sldChg>
      <pc:sldChg chg="new del">
        <pc:chgData name="JohHyunChul" userId="a1f3561d-5cf2-4159-9fa8-a5f038663426" providerId="ADAL" clId="{AEEAEAA5-91F3-4FDD-84FB-3CBE2B99C551}" dt="2024-10-14T07:13:17.513" v="3637" actId="47"/>
        <pc:sldMkLst>
          <pc:docMk/>
          <pc:sldMk cId="3969693155" sldId="1628"/>
        </pc:sldMkLst>
      </pc:sldChg>
      <pc:sldChg chg="new del">
        <pc:chgData name="JohHyunChul" userId="a1f3561d-5cf2-4159-9fa8-a5f038663426" providerId="ADAL" clId="{AEEAEAA5-91F3-4FDD-84FB-3CBE2B99C551}" dt="2024-10-14T07:13:17.513" v="3637" actId="47"/>
        <pc:sldMkLst>
          <pc:docMk/>
          <pc:sldMk cId="1788109165" sldId="1629"/>
        </pc:sldMkLst>
      </pc:sldChg>
      <pc:sldChg chg="new del">
        <pc:chgData name="JohHyunChul" userId="a1f3561d-5cf2-4159-9fa8-a5f038663426" providerId="ADAL" clId="{AEEAEAA5-91F3-4FDD-84FB-3CBE2B99C551}" dt="2024-10-14T07:13:17.513" v="3637" actId="47"/>
        <pc:sldMkLst>
          <pc:docMk/>
          <pc:sldMk cId="3631604961" sldId="1630"/>
        </pc:sldMkLst>
      </pc:sldChg>
      <pc:sldChg chg="new del">
        <pc:chgData name="JohHyunChul" userId="a1f3561d-5cf2-4159-9fa8-a5f038663426" providerId="ADAL" clId="{AEEAEAA5-91F3-4FDD-84FB-3CBE2B99C551}" dt="2024-10-14T07:13:17.513" v="3637" actId="47"/>
        <pc:sldMkLst>
          <pc:docMk/>
          <pc:sldMk cId="1096912540" sldId="1631"/>
        </pc:sldMkLst>
      </pc:sldChg>
      <pc:sldChg chg="new del">
        <pc:chgData name="JohHyunChul" userId="a1f3561d-5cf2-4159-9fa8-a5f038663426" providerId="ADAL" clId="{AEEAEAA5-91F3-4FDD-84FB-3CBE2B99C551}" dt="2024-10-14T07:13:17.513" v="3637" actId="47"/>
        <pc:sldMkLst>
          <pc:docMk/>
          <pc:sldMk cId="2095306874" sldId="1632"/>
        </pc:sldMkLst>
      </pc:sldChg>
      <pc:sldChg chg="new del">
        <pc:chgData name="JohHyunChul" userId="a1f3561d-5cf2-4159-9fa8-a5f038663426" providerId="ADAL" clId="{AEEAEAA5-91F3-4FDD-84FB-3CBE2B99C551}" dt="2024-10-14T07:13:17.513" v="3637" actId="47"/>
        <pc:sldMkLst>
          <pc:docMk/>
          <pc:sldMk cId="581648247" sldId="1633"/>
        </pc:sldMkLst>
      </pc:sldChg>
      <pc:sldChg chg="new del">
        <pc:chgData name="JohHyunChul" userId="a1f3561d-5cf2-4159-9fa8-a5f038663426" providerId="ADAL" clId="{AEEAEAA5-91F3-4FDD-84FB-3CBE2B99C551}" dt="2024-10-14T07:13:17.513" v="3637" actId="47"/>
        <pc:sldMkLst>
          <pc:docMk/>
          <pc:sldMk cId="71653676" sldId="1634"/>
        </pc:sldMkLst>
      </pc:sldChg>
      <pc:sldChg chg="new del">
        <pc:chgData name="JohHyunChul" userId="a1f3561d-5cf2-4159-9fa8-a5f038663426" providerId="ADAL" clId="{AEEAEAA5-91F3-4FDD-84FB-3CBE2B99C551}" dt="2024-10-14T07:13:17.513" v="3637" actId="47"/>
        <pc:sldMkLst>
          <pc:docMk/>
          <pc:sldMk cId="1136531524" sldId="1635"/>
        </pc:sldMkLst>
      </pc:sldChg>
      <pc:sldChg chg="new del">
        <pc:chgData name="JohHyunChul" userId="a1f3561d-5cf2-4159-9fa8-a5f038663426" providerId="ADAL" clId="{AEEAEAA5-91F3-4FDD-84FB-3CBE2B99C551}" dt="2024-10-14T07:13:17.513" v="3637" actId="47"/>
        <pc:sldMkLst>
          <pc:docMk/>
          <pc:sldMk cId="2151670142" sldId="1636"/>
        </pc:sldMkLst>
      </pc:sldChg>
      <pc:sldChg chg="new del">
        <pc:chgData name="JohHyunChul" userId="a1f3561d-5cf2-4159-9fa8-a5f038663426" providerId="ADAL" clId="{AEEAEAA5-91F3-4FDD-84FB-3CBE2B99C551}" dt="2024-10-14T07:13:17.513" v="3637" actId="47"/>
        <pc:sldMkLst>
          <pc:docMk/>
          <pc:sldMk cId="4105785820" sldId="1637"/>
        </pc:sldMkLst>
      </pc:sldChg>
      <pc:sldChg chg="new del">
        <pc:chgData name="JohHyunChul" userId="a1f3561d-5cf2-4159-9fa8-a5f038663426" providerId="ADAL" clId="{AEEAEAA5-91F3-4FDD-84FB-3CBE2B99C551}" dt="2024-10-14T07:13:17.513" v="3637" actId="47"/>
        <pc:sldMkLst>
          <pc:docMk/>
          <pc:sldMk cId="1652197173" sldId="1638"/>
        </pc:sldMkLst>
      </pc:sldChg>
      <pc:sldChg chg="new del">
        <pc:chgData name="JohHyunChul" userId="a1f3561d-5cf2-4159-9fa8-a5f038663426" providerId="ADAL" clId="{AEEAEAA5-91F3-4FDD-84FB-3CBE2B99C551}" dt="2024-10-14T07:13:17.513" v="3637" actId="47"/>
        <pc:sldMkLst>
          <pc:docMk/>
          <pc:sldMk cId="565569871" sldId="1639"/>
        </pc:sldMkLst>
      </pc:sldChg>
      <pc:sldChg chg="new del">
        <pc:chgData name="JohHyunChul" userId="a1f3561d-5cf2-4159-9fa8-a5f038663426" providerId="ADAL" clId="{AEEAEAA5-91F3-4FDD-84FB-3CBE2B99C551}" dt="2024-10-14T07:13:17.513" v="3637" actId="47"/>
        <pc:sldMkLst>
          <pc:docMk/>
          <pc:sldMk cId="1502661425" sldId="1640"/>
        </pc:sldMkLst>
      </pc:sldChg>
      <pc:sldChg chg="new del">
        <pc:chgData name="JohHyunChul" userId="a1f3561d-5cf2-4159-9fa8-a5f038663426" providerId="ADAL" clId="{AEEAEAA5-91F3-4FDD-84FB-3CBE2B99C551}" dt="2024-10-14T07:13:17.513" v="3637" actId="47"/>
        <pc:sldMkLst>
          <pc:docMk/>
          <pc:sldMk cId="1651586826" sldId="1641"/>
        </pc:sldMkLst>
      </pc:sldChg>
      <pc:sldChg chg="new del">
        <pc:chgData name="JohHyunChul" userId="a1f3561d-5cf2-4159-9fa8-a5f038663426" providerId="ADAL" clId="{AEEAEAA5-91F3-4FDD-84FB-3CBE2B99C551}" dt="2024-10-14T07:13:17.513" v="3637" actId="47"/>
        <pc:sldMkLst>
          <pc:docMk/>
          <pc:sldMk cId="2477322092" sldId="1642"/>
        </pc:sldMkLst>
      </pc:sldChg>
      <pc:sldChg chg="new del">
        <pc:chgData name="JohHyunChul" userId="a1f3561d-5cf2-4159-9fa8-a5f038663426" providerId="ADAL" clId="{AEEAEAA5-91F3-4FDD-84FB-3CBE2B99C551}" dt="2024-10-14T07:13:17.513" v="3637" actId="47"/>
        <pc:sldMkLst>
          <pc:docMk/>
          <pc:sldMk cId="4264118922" sldId="1643"/>
        </pc:sldMkLst>
      </pc:sldChg>
      <pc:sldChg chg="new del">
        <pc:chgData name="JohHyunChul" userId="a1f3561d-5cf2-4159-9fa8-a5f038663426" providerId="ADAL" clId="{AEEAEAA5-91F3-4FDD-84FB-3CBE2B99C551}" dt="2024-10-14T07:13:17.513" v="3637" actId="47"/>
        <pc:sldMkLst>
          <pc:docMk/>
          <pc:sldMk cId="1345361456" sldId="1644"/>
        </pc:sldMkLst>
      </pc:sldChg>
      <pc:sldChg chg="new del">
        <pc:chgData name="JohHyunChul" userId="a1f3561d-5cf2-4159-9fa8-a5f038663426" providerId="ADAL" clId="{AEEAEAA5-91F3-4FDD-84FB-3CBE2B99C551}" dt="2024-10-14T07:13:17.513" v="3637" actId="47"/>
        <pc:sldMkLst>
          <pc:docMk/>
          <pc:sldMk cId="1301485557" sldId="1645"/>
        </pc:sldMkLst>
      </pc:sldChg>
      <pc:sldChg chg="new del">
        <pc:chgData name="JohHyunChul" userId="a1f3561d-5cf2-4159-9fa8-a5f038663426" providerId="ADAL" clId="{AEEAEAA5-91F3-4FDD-84FB-3CBE2B99C551}" dt="2024-10-14T07:13:17.513" v="3637" actId="47"/>
        <pc:sldMkLst>
          <pc:docMk/>
          <pc:sldMk cId="3476335661" sldId="1646"/>
        </pc:sldMkLst>
      </pc:sldChg>
      <pc:sldChg chg="new del">
        <pc:chgData name="JohHyunChul" userId="a1f3561d-5cf2-4159-9fa8-a5f038663426" providerId="ADAL" clId="{AEEAEAA5-91F3-4FDD-84FB-3CBE2B99C551}" dt="2024-10-14T07:13:17.513" v="3637" actId="47"/>
        <pc:sldMkLst>
          <pc:docMk/>
          <pc:sldMk cId="1617857086" sldId="1647"/>
        </pc:sldMkLst>
      </pc:sldChg>
      <pc:sldChg chg="new del">
        <pc:chgData name="JohHyunChul" userId="a1f3561d-5cf2-4159-9fa8-a5f038663426" providerId="ADAL" clId="{AEEAEAA5-91F3-4FDD-84FB-3CBE2B99C551}" dt="2024-10-14T07:13:17.513" v="3637" actId="47"/>
        <pc:sldMkLst>
          <pc:docMk/>
          <pc:sldMk cId="2511128248" sldId="1648"/>
        </pc:sldMkLst>
      </pc:sldChg>
      <pc:sldChg chg="new del">
        <pc:chgData name="JohHyunChul" userId="a1f3561d-5cf2-4159-9fa8-a5f038663426" providerId="ADAL" clId="{AEEAEAA5-91F3-4FDD-84FB-3CBE2B99C551}" dt="2024-10-14T07:13:17.513" v="3637" actId="47"/>
        <pc:sldMkLst>
          <pc:docMk/>
          <pc:sldMk cId="3803311559" sldId="1649"/>
        </pc:sldMkLst>
      </pc:sldChg>
      <pc:sldChg chg="new del">
        <pc:chgData name="JohHyunChul" userId="a1f3561d-5cf2-4159-9fa8-a5f038663426" providerId="ADAL" clId="{AEEAEAA5-91F3-4FDD-84FB-3CBE2B99C551}" dt="2024-10-14T07:13:17.513" v="3637" actId="47"/>
        <pc:sldMkLst>
          <pc:docMk/>
          <pc:sldMk cId="2685326636" sldId="1650"/>
        </pc:sldMkLst>
      </pc:sldChg>
      <pc:sldChg chg="new del">
        <pc:chgData name="JohHyunChul" userId="a1f3561d-5cf2-4159-9fa8-a5f038663426" providerId="ADAL" clId="{AEEAEAA5-91F3-4FDD-84FB-3CBE2B99C551}" dt="2024-10-14T07:13:17.513" v="3637" actId="47"/>
        <pc:sldMkLst>
          <pc:docMk/>
          <pc:sldMk cId="1666140517" sldId="1651"/>
        </pc:sldMkLst>
      </pc:sldChg>
      <pc:sldChg chg="new del">
        <pc:chgData name="JohHyunChul" userId="a1f3561d-5cf2-4159-9fa8-a5f038663426" providerId="ADAL" clId="{AEEAEAA5-91F3-4FDD-84FB-3CBE2B99C551}" dt="2024-10-14T07:13:17.513" v="3637" actId="47"/>
        <pc:sldMkLst>
          <pc:docMk/>
          <pc:sldMk cId="4133389271" sldId="1652"/>
        </pc:sldMkLst>
      </pc:sldChg>
      <pc:sldChg chg="new del">
        <pc:chgData name="JohHyunChul" userId="a1f3561d-5cf2-4159-9fa8-a5f038663426" providerId="ADAL" clId="{AEEAEAA5-91F3-4FDD-84FB-3CBE2B99C551}" dt="2024-10-14T07:13:17.513" v="3637" actId="47"/>
        <pc:sldMkLst>
          <pc:docMk/>
          <pc:sldMk cId="386892893" sldId="1653"/>
        </pc:sldMkLst>
      </pc:sldChg>
      <pc:sldChg chg="new del">
        <pc:chgData name="JohHyunChul" userId="a1f3561d-5cf2-4159-9fa8-a5f038663426" providerId="ADAL" clId="{AEEAEAA5-91F3-4FDD-84FB-3CBE2B99C551}" dt="2024-10-14T07:13:17.513" v="3637" actId="47"/>
        <pc:sldMkLst>
          <pc:docMk/>
          <pc:sldMk cId="412372314" sldId="1654"/>
        </pc:sldMkLst>
      </pc:sldChg>
      <pc:sldChg chg="new del">
        <pc:chgData name="JohHyunChul" userId="a1f3561d-5cf2-4159-9fa8-a5f038663426" providerId="ADAL" clId="{AEEAEAA5-91F3-4FDD-84FB-3CBE2B99C551}" dt="2024-10-14T07:13:17.513" v="3637" actId="47"/>
        <pc:sldMkLst>
          <pc:docMk/>
          <pc:sldMk cId="3233290483" sldId="1655"/>
        </pc:sldMkLst>
      </pc:sldChg>
      <pc:sldChg chg="new del">
        <pc:chgData name="JohHyunChul" userId="a1f3561d-5cf2-4159-9fa8-a5f038663426" providerId="ADAL" clId="{AEEAEAA5-91F3-4FDD-84FB-3CBE2B99C551}" dt="2024-10-14T07:13:17.513" v="3637" actId="47"/>
        <pc:sldMkLst>
          <pc:docMk/>
          <pc:sldMk cId="2387213519" sldId="1656"/>
        </pc:sldMkLst>
      </pc:sldChg>
      <pc:sldChg chg="new del">
        <pc:chgData name="JohHyunChul" userId="a1f3561d-5cf2-4159-9fa8-a5f038663426" providerId="ADAL" clId="{AEEAEAA5-91F3-4FDD-84FB-3CBE2B99C551}" dt="2024-10-14T07:13:17.513" v="3637" actId="47"/>
        <pc:sldMkLst>
          <pc:docMk/>
          <pc:sldMk cId="3628178938" sldId="1657"/>
        </pc:sldMkLst>
      </pc:sldChg>
      <pc:sldChg chg="new del">
        <pc:chgData name="JohHyunChul" userId="a1f3561d-5cf2-4159-9fa8-a5f038663426" providerId="ADAL" clId="{AEEAEAA5-91F3-4FDD-84FB-3CBE2B99C551}" dt="2024-10-14T07:13:17.513" v="3637" actId="47"/>
        <pc:sldMkLst>
          <pc:docMk/>
          <pc:sldMk cId="779696927" sldId="1658"/>
        </pc:sldMkLst>
      </pc:sldChg>
      <pc:sldChg chg="new del">
        <pc:chgData name="JohHyunChul" userId="a1f3561d-5cf2-4159-9fa8-a5f038663426" providerId="ADAL" clId="{AEEAEAA5-91F3-4FDD-84FB-3CBE2B99C551}" dt="2024-10-14T07:13:17.513" v="3637" actId="47"/>
        <pc:sldMkLst>
          <pc:docMk/>
          <pc:sldMk cId="1035938212" sldId="1659"/>
        </pc:sldMkLst>
      </pc:sldChg>
      <pc:sldChg chg="new del">
        <pc:chgData name="JohHyunChul" userId="a1f3561d-5cf2-4159-9fa8-a5f038663426" providerId="ADAL" clId="{AEEAEAA5-91F3-4FDD-84FB-3CBE2B99C551}" dt="2024-10-14T07:13:17.513" v="3637" actId="47"/>
        <pc:sldMkLst>
          <pc:docMk/>
          <pc:sldMk cId="4090742176" sldId="1660"/>
        </pc:sldMkLst>
      </pc:sldChg>
      <pc:sldChg chg="new del">
        <pc:chgData name="JohHyunChul" userId="a1f3561d-5cf2-4159-9fa8-a5f038663426" providerId="ADAL" clId="{AEEAEAA5-91F3-4FDD-84FB-3CBE2B99C551}" dt="2024-10-14T07:13:17.513" v="3637" actId="47"/>
        <pc:sldMkLst>
          <pc:docMk/>
          <pc:sldMk cId="3425303022" sldId="1661"/>
        </pc:sldMkLst>
      </pc:sldChg>
      <pc:sldChg chg="new del">
        <pc:chgData name="JohHyunChul" userId="a1f3561d-5cf2-4159-9fa8-a5f038663426" providerId="ADAL" clId="{AEEAEAA5-91F3-4FDD-84FB-3CBE2B99C551}" dt="2024-10-14T07:13:17.513" v="3637" actId="47"/>
        <pc:sldMkLst>
          <pc:docMk/>
          <pc:sldMk cId="473005375" sldId="1662"/>
        </pc:sldMkLst>
      </pc:sldChg>
      <pc:sldChg chg="new del">
        <pc:chgData name="JohHyunChul" userId="a1f3561d-5cf2-4159-9fa8-a5f038663426" providerId="ADAL" clId="{AEEAEAA5-91F3-4FDD-84FB-3CBE2B99C551}" dt="2024-10-14T07:13:17.513" v="3637" actId="47"/>
        <pc:sldMkLst>
          <pc:docMk/>
          <pc:sldMk cId="1034898171" sldId="1663"/>
        </pc:sldMkLst>
      </pc:sldChg>
      <pc:sldChg chg="new del">
        <pc:chgData name="JohHyunChul" userId="a1f3561d-5cf2-4159-9fa8-a5f038663426" providerId="ADAL" clId="{AEEAEAA5-91F3-4FDD-84FB-3CBE2B99C551}" dt="2024-10-14T07:13:17.513" v="3637" actId="47"/>
        <pc:sldMkLst>
          <pc:docMk/>
          <pc:sldMk cId="1365564277" sldId="1664"/>
        </pc:sldMkLst>
      </pc:sldChg>
      <pc:sldChg chg="new del">
        <pc:chgData name="JohHyunChul" userId="a1f3561d-5cf2-4159-9fa8-a5f038663426" providerId="ADAL" clId="{AEEAEAA5-91F3-4FDD-84FB-3CBE2B99C551}" dt="2024-10-14T07:13:17.513" v="3637" actId="47"/>
        <pc:sldMkLst>
          <pc:docMk/>
          <pc:sldMk cId="3174055323" sldId="1665"/>
        </pc:sldMkLst>
      </pc:sldChg>
      <pc:sldChg chg="new del">
        <pc:chgData name="JohHyunChul" userId="a1f3561d-5cf2-4159-9fa8-a5f038663426" providerId="ADAL" clId="{AEEAEAA5-91F3-4FDD-84FB-3CBE2B99C551}" dt="2024-10-14T07:13:17.513" v="3637" actId="47"/>
        <pc:sldMkLst>
          <pc:docMk/>
          <pc:sldMk cId="3224039755" sldId="1666"/>
        </pc:sldMkLst>
      </pc:sldChg>
      <pc:sldChg chg="new del">
        <pc:chgData name="JohHyunChul" userId="a1f3561d-5cf2-4159-9fa8-a5f038663426" providerId="ADAL" clId="{AEEAEAA5-91F3-4FDD-84FB-3CBE2B99C551}" dt="2024-10-14T07:13:17.513" v="3637" actId="47"/>
        <pc:sldMkLst>
          <pc:docMk/>
          <pc:sldMk cId="3605969074" sldId="1667"/>
        </pc:sldMkLst>
      </pc:sldChg>
      <pc:sldChg chg="new del">
        <pc:chgData name="JohHyunChul" userId="a1f3561d-5cf2-4159-9fa8-a5f038663426" providerId="ADAL" clId="{AEEAEAA5-91F3-4FDD-84FB-3CBE2B99C551}" dt="2024-10-14T07:13:17.513" v="3637" actId="47"/>
        <pc:sldMkLst>
          <pc:docMk/>
          <pc:sldMk cId="2922012062" sldId="1668"/>
        </pc:sldMkLst>
      </pc:sldChg>
      <pc:sldChg chg="new del">
        <pc:chgData name="JohHyunChul" userId="a1f3561d-5cf2-4159-9fa8-a5f038663426" providerId="ADAL" clId="{AEEAEAA5-91F3-4FDD-84FB-3CBE2B99C551}" dt="2024-10-14T07:13:17.513" v="3637" actId="47"/>
        <pc:sldMkLst>
          <pc:docMk/>
          <pc:sldMk cId="1351422976" sldId="1669"/>
        </pc:sldMkLst>
      </pc:sldChg>
      <pc:sldChg chg="new del">
        <pc:chgData name="JohHyunChul" userId="a1f3561d-5cf2-4159-9fa8-a5f038663426" providerId="ADAL" clId="{AEEAEAA5-91F3-4FDD-84FB-3CBE2B99C551}" dt="2024-10-14T07:13:17.513" v="3637" actId="47"/>
        <pc:sldMkLst>
          <pc:docMk/>
          <pc:sldMk cId="1367562892" sldId="1670"/>
        </pc:sldMkLst>
      </pc:sldChg>
      <pc:sldChg chg="new del">
        <pc:chgData name="JohHyunChul" userId="a1f3561d-5cf2-4159-9fa8-a5f038663426" providerId="ADAL" clId="{AEEAEAA5-91F3-4FDD-84FB-3CBE2B99C551}" dt="2024-10-14T07:13:17.513" v="3637" actId="47"/>
        <pc:sldMkLst>
          <pc:docMk/>
          <pc:sldMk cId="576027927" sldId="1671"/>
        </pc:sldMkLst>
      </pc:sldChg>
      <pc:sldChg chg="new del">
        <pc:chgData name="JohHyunChul" userId="a1f3561d-5cf2-4159-9fa8-a5f038663426" providerId="ADAL" clId="{AEEAEAA5-91F3-4FDD-84FB-3CBE2B99C551}" dt="2024-10-14T07:13:17.513" v="3637" actId="47"/>
        <pc:sldMkLst>
          <pc:docMk/>
          <pc:sldMk cId="3320420052" sldId="1672"/>
        </pc:sldMkLst>
      </pc:sldChg>
      <pc:sldChg chg="new del">
        <pc:chgData name="JohHyunChul" userId="a1f3561d-5cf2-4159-9fa8-a5f038663426" providerId="ADAL" clId="{AEEAEAA5-91F3-4FDD-84FB-3CBE2B99C551}" dt="2024-10-14T07:13:17.513" v="3637" actId="47"/>
        <pc:sldMkLst>
          <pc:docMk/>
          <pc:sldMk cId="2560419707" sldId="1673"/>
        </pc:sldMkLst>
      </pc:sldChg>
      <pc:sldChg chg="new del">
        <pc:chgData name="JohHyunChul" userId="a1f3561d-5cf2-4159-9fa8-a5f038663426" providerId="ADAL" clId="{AEEAEAA5-91F3-4FDD-84FB-3CBE2B99C551}" dt="2024-10-14T07:13:17.513" v="3637" actId="47"/>
        <pc:sldMkLst>
          <pc:docMk/>
          <pc:sldMk cId="439361896" sldId="1674"/>
        </pc:sldMkLst>
      </pc:sldChg>
      <pc:sldChg chg="new del">
        <pc:chgData name="JohHyunChul" userId="a1f3561d-5cf2-4159-9fa8-a5f038663426" providerId="ADAL" clId="{AEEAEAA5-91F3-4FDD-84FB-3CBE2B99C551}" dt="2024-10-14T07:13:17.513" v="3637" actId="47"/>
        <pc:sldMkLst>
          <pc:docMk/>
          <pc:sldMk cId="4167823951" sldId="1675"/>
        </pc:sldMkLst>
      </pc:sldChg>
      <pc:sldChg chg="new del">
        <pc:chgData name="JohHyunChul" userId="a1f3561d-5cf2-4159-9fa8-a5f038663426" providerId="ADAL" clId="{AEEAEAA5-91F3-4FDD-84FB-3CBE2B99C551}" dt="2024-10-14T07:13:17.513" v="3637" actId="47"/>
        <pc:sldMkLst>
          <pc:docMk/>
          <pc:sldMk cId="1886593548" sldId="1676"/>
        </pc:sldMkLst>
      </pc:sldChg>
      <pc:sldChg chg="new del">
        <pc:chgData name="JohHyunChul" userId="a1f3561d-5cf2-4159-9fa8-a5f038663426" providerId="ADAL" clId="{AEEAEAA5-91F3-4FDD-84FB-3CBE2B99C551}" dt="2024-10-14T07:13:17.513" v="3637" actId="47"/>
        <pc:sldMkLst>
          <pc:docMk/>
          <pc:sldMk cId="3869438013" sldId="1677"/>
        </pc:sldMkLst>
      </pc:sldChg>
      <pc:sldChg chg="new del">
        <pc:chgData name="JohHyunChul" userId="a1f3561d-5cf2-4159-9fa8-a5f038663426" providerId="ADAL" clId="{AEEAEAA5-91F3-4FDD-84FB-3CBE2B99C551}" dt="2024-10-14T07:13:17.513" v="3637" actId="47"/>
        <pc:sldMkLst>
          <pc:docMk/>
          <pc:sldMk cId="2575420607" sldId="1678"/>
        </pc:sldMkLst>
      </pc:sldChg>
      <pc:sldChg chg="new del">
        <pc:chgData name="JohHyunChul" userId="a1f3561d-5cf2-4159-9fa8-a5f038663426" providerId="ADAL" clId="{AEEAEAA5-91F3-4FDD-84FB-3CBE2B99C551}" dt="2024-10-14T07:13:17.513" v="3637" actId="47"/>
        <pc:sldMkLst>
          <pc:docMk/>
          <pc:sldMk cId="1869247244" sldId="1679"/>
        </pc:sldMkLst>
      </pc:sldChg>
      <pc:sldChg chg="new del">
        <pc:chgData name="JohHyunChul" userId="a1f3561d-5cf2-4159-9fa8-a5f038663426" providerId="ADAL" clId="{AEEAEAA5-91F3-4FDD-84FB-3CBE2B99C551}" dt="2024-10-14T07:13:17.513" v="3637" actId="47"/>
        <pc:sldMkLst>
          <pc:docMk/>
          <pc:sldMk cId="3633947421" sldId="1680"/>
        </pc:sldMkLst>
      </pc:sldChg>
      <pc:sldChg chg="new del">
        <pc:chgData name="JohHyunChul" userId="a1f3561d-5cf2-4159-9fa8-a5f038663426" providerId="ADAL" clId="{AEEAEAA5-91F3-4FDD-84FB-3CBE2B99C551}" dt="2024-10-14T07:13:17.513" v="3637" actId="47"/>
        <pc:sldMkLst>
          <pc:docMk/>
          <pc:sldMk cId="1365398994" sldId="1681"/>
        </pc:sldMkLst>
      </pc:sldChg>
      <pc:sldChg chg="new del">
        <pc:chgData name="JohHyunChul" userId="a1f3561d-5cf2-4159-9fa8-a5f038663426" providerId="ADAL" clId="{AEEAEAA5-91F3-4FDD-84FB-3CBE2B99C551}" dt="2024-10-14T07:13:17.513" v="3637" actId="47"/>
        <pc:sldMkLst>
          <pc:docMk/>
          <pc:sldMk cId="1093255101" sldId="1682"/>
        </pc:sldMkLst>
      </pc:sldChg>
      <pc:sldChg chg="new del">
        <pc:chgData name="JohHyunChul" userId="a1f3561d-5cf2-4159-9fa8-a5f038663426" providerId="ADAL" clId="{AEEAEAA5-91F3-4FDD-84FB-3CBE2B99C551}" dt="2024-10-14T07:13:17.513" v="3637" actId="47"/>
        <pc:sldMkLst>
          <pc:docMk/>
          <pc:sldMk cId="3593421879" sldId="1683"/>
        </pc:sldMkLst>
      </pc:sldChg>
      <pc:sldChg chg="new del">
        <pc:chgData name="JohHyunChul" userId="a1f3561d-5cf2-4159-9fa8-a5f038663426" providerId="ADAL" clId="{AEEAEAA5-91F3-4FDD-84FB-3CBE2B99C551}" dt="2024-10-14T07:13:17.513" v="3637" actId="47"/>
        <pc:sldMkLst>
          <pc:docMk/>
          <pc:sldMk cId="486185890" sldId="1684"/>
        </pc:sldMkLst>
      </pc:sldChg>
      <pc:sldChg chg="new del">
        <pc:chgData name="JohHyunChul" userId="a1f3561d-5cf2-4159-9fa8-a5f038663426" providerId="ADAL" clId="{AEEAEAA5-91F3-4FDD-84FB-3CBE2B99C551}" dt="2024-10-14T07:13:17.513" v="3637" actId="47"/>
        <pc:sldMkLst>
          <pc:docMk/>
          <pc:sldMk cId="1473698357" sldId="1685"/>
        </pc:sldMkLst>
      </pc:sldChg>
      <pc:sldChg chg="new del">
        <pc:chgData name="JohHyunChul" userId="a1f3561d-5cf2-4159-9fa8-a5f038663426" providerId="ADAL" clId="{AEEAEAA5-91F3-4FDD-84FB-3CBE2B99C551}" dt="2024-10-14T07:13:17.513" v="3637" actId="47"/>
        <pc:sldMkLst>
          <pc:docMk/>
          <pc:sldMk cId="1686852311" sldId="1686"/>
        </pc:sldMkLst>
      </pc:sldChg>
      <pc:sldChg chg="new del">
        <pc:chgData name="JohHyunChul" userId="a1f3561d-5cf2-4159-9fa8-a5f038663426" providerId="ADAL" clId="{AEEAEAA5-91F3-4FDD-84FB-3CBE2B99C551}" dt="2024-10-14T07:13:17.513" v="3637" actId="47"/>
        <pc:sldMkLst>
          <pc:docMk/>
          <pc:sldMk cId="3545779240" sldId="1687"/>
        </pc:sldMkLst>
      </pc:sldChg>
      <pc:sldChg chg="new del">
        <pc:chgData name="JohHyunChul" userId="a1f3561d-5cf2-4159-9fa8-a5f038663426" providerId="ADAL" clId="{AEEAEAA5-91F3-4FDD-84FB-3CBE2B99C551}" dt="2024-10-14T07:13:17.513" v="3637" actId="47"/>
        <pc:sldMkLst>
          <pc:docMk/>
          <pc:sldMk cId="1438529465" sldId="1688"/>
        </pc:sldMkLst>
      </pc:sldChg>
      <pc:sldChg chg="new del">
        <pc:chgData name="JohHyunChul" userId="a1f3561d-5cf2-4159-9fa8-a5f038663426" providerId="ADAL" clId="{AEEAEAA5-91F3-4FDD-84FB-3CBE2B99C551}" dt="2024-10-14T07:13:17.513" v="3637" actId="47"/>
        <pc:sldMkLst>
          <pc:docMk/>
          <pc:sldMk cId="4132980082" sldId="1689"/>
        </pc:sldMkLst>
      </pc:sldChg>
      <pc:sldChg chg="new del">
        <pc:chgData name="JohHyunChul" userId="a1f3561d-5cf2-4159-9fa8-a5f038663426" providerId="ADAL" clId="{AEEAEAA5-91F3-4FDD-84FB-3CBE2B99C551}" dt="2024-10-14T07:13:17.513" v="3637" actId="47"/>
        <pc:sldMkLst>
          <pc:docMk/>
          <pc:sldMk cId="368830494" sldId="1690"/>
        </pc:sldMkLst>
      </pc:sldChg>
      <pc:sldChg chg="new del">
        <pc:chgData name="JohHyunChul" userId="a1f3561d-5cf2-4159-9fa8-a5f038663426" providerId="ADAL" clId="{AEEAEAA5-91F3-4FDD-84FB-3CBE2B99C551}" dt="2024-10-14T07:13:17.513" v="3637" actId="47"/>
        <pc:sldMkLst>
          <pc:docMk/>
          <pc:sldMk cId="435959176" sldId="1691"/>
        </pc:sldMkLst>
      </pc:sldChg>
      <pc:sldChg chg="new del">
        <pc:chgData name="JohHyunChul" userId="a1f3561d-5cf2-4159-9fa8-a5f038663426" providerId="ADAL" clId="{AEEAEAA5-91F3-4FDD-84FB-3CBE2B99C551}" dt="2024-10-14T07:13:17.513" v="3637" actId="47"/>
        <pc:sldMkLst>
          <pc:docMk/>
          <pc:sldMk cId="1840153017" sldId="1692"/>
        </pc:sldMkLst>
      </pc:sldChg>
      <pc:sldChg chg="new del">
        <pc:chgData name="JohHyunChul" userId="a1f3561d-5cf2-4159-9fa8-a5f038663426" providerId="ADAL" clId="{AEEAEAA5-91F3-4FDD-84FB-3CBE2B99C551}" dt="2024-10-14T07:13:17.513" v="3637" actId="47"/>
        <pc:sldMkLst>
          <pc:docMk/>
          <pc:sldMk cId="3661354059" sldId="1693"/>
        </pc:sldMkLst>
      </pc:sldChg>
      <pc:sldChg chg="new del">
        <pc:chgData name="JohHyunChul" userId="a1f3561d-5cf2-4159-9fa8-a5f038663426" providerId="ADAL" clId="{AEEAEAA5-91F3-4FDD-84FB-3CBE2B99C551}" dt="2024-10-14T07:13:17.513" v="3637" actId="47"/>
        <pc:sldMkLst>
          <pc:docMk/>
          <pc:sldMk cId="3678322994" sldId="1694"/>
        </pc:sldMkLst>
      </pc:sldChg>
      <pc:sldChg chg="new del">
        <pc:chgData name="JohHyunChul" userId="a1f3561d-5cf2-4159-9fa8-a5f038663426" providerId="ADAL" clId="{AEEAEAA5-91F3-4FDD-84FB-3CBE2B99C551}" dt="2024-10-14T07:13:17.513" v="3637" actId="47"/>
        <pc:sldMkLst>
          <pc:docMk/>
          <pc:sldMk cId="3955753322" sldId="1695"/>
        </pc:sldMkLst>
      </pc:sldChg>
      <pc:sldChg chg="new del">
        <pc:chgData name="JohHyunChul" userId="a1f3561d-5cf2-4159-9fa8-a5f038663426" providerId="ADAL" clId="{AEEAEAA5-91F3-4FDD-84FB-3CBE2B99C551}" dt="2024-10-14T07:13:17.513" v="3637" actId="47"/>
        <pc:sldMkLst>
          <pc:docMk/>
          <pc:sldMk cId="3921442922" sldId="1696"/>
        </pc:sldMkLst>
      </pc:sldChg>
      <pc:sldChg chg="new del">
        <pc:chgData name="JohHyunChul" userId="a1f3561d-5cf2-4159-9fa8-a5f038663426" providerId="ADAL" clId="{AEEAEAA5-91F3-4FDD-84FB-3CBE2B99C551}" dt="2024-10-14T07:13:17.513" v="3637" actId="47"/>
        <pc:sldMkLst>
          <pc:docMk/>
          <pc:sldMk cId="902159785" sldId="1697"/>
        </pc:sldMkLst>
      </pc:sldChg>
      <pc:sldChg chg="new del">
        <pc:chgData name="JohHyunChul" userId="a1f3561d-5cf2-4159-9fa8-a5f038663426" providerId="ADAL" clId="{AEEAEAA5-91F3-4FDD-84FB-3CBE2B99C551}" dt="2024-10-14T07:13:17.513" v="3637" actId="47"/>
        <pc:sldMkLst>
          <pc:docMk/>
          <pc:sldMk cId="2959470861" sldId="1698"/>
        </pc:sldMkLst>
      </pc:sldChg>
      <pc:sldChg chg="new del">
        <pc:chgData name="JohHyunChul" userId="a1f3561d-5cf2-4159-9fa8-a5f038663426" providerId="ADAL" clId="{AEEAEAA5-91F3-4FDD-84FB-3CBE2B99C551}" dt="2024-10-14T07:13:17.513" v="3637" actId="47"/>
        <pc:sldMkLst>
          <pc:docMk/>
          <pc:sldMk cId="3776849384" sldId="1699"/>
        </pc:sldMkLst>
      </pc:sldChg>
      <pc:sldChg chg="new del">
        <pc:chgData name="JohHyunChul" userId="a1f3561d-5cf2-4159-9fa8-a5f038663426" providerId="ADAL" clId="{AEEAEAA5-91F3-4FDD-84FB-3CBE2B99C551}" dt="2024-10-14T07:13:17.513" v="3637" actId="47"/>
        <pc:sldMkLst>
          <pc:docMk/>
          <pc:sldMk cId="2703976444" sldId="1700"/>
        </pc:sldMkLst>
      </pc:sldChg>
      <pc:sldChg chg="new del">
        <pc:chgData name="JohHyunChul" userId="a1f3561d-5cf2-4159-9fa8-a5f038663426" providerId="ADAL" clId="{AEEAEAA5-91F3-4FDD-84FB-3CBE2B99C551}" dt="2024-10-14T07:13:17.513" v="3637" actId="47"/>
        <pc:sldMkLst>
          <pc:docMk/>
          <pc:sldMk cId="3404097730" sldId="1701"/>
        </pc:sldMkLst>
      </pc:sldChg>
      <pc:sldChg chg="new del">
        <pc:chgData name="JohHyunChul" userId="a1f3561d-5cf2-4159-9fa8-a5f038663426" providerId="ADAL" clId="{AEEAEAA5-91F3-4FDD-84FB-3CBE2B99C551}" dt="2024-10-14T07:13:17.513" v="3637" actId="47"/>
        <pc:sldMkLst>
          <pc:docMk/>
          <pc:sldMk cId="3459695538" sldId="1702"/>
        </pc:sldMkLst>
      </pc:sldChg>
      <pc:sldChg chg="new del">
        <pc:chgData name="JohHyunChul" userId="a1f3561d-5cf2-4159-9fa8-a5f038663426" providerId="ADAL" clId="{AEEAEAA5-91F3-4FDD-84FB-3CBE2B99C551}" dt="2024-10-14T07:13:17.513" v="3637" actId="47"/>
        <pc:sldMkLst>
          <pc:docMk/>
          <pc:sldMk cId="1741570017" sldId="1703"/>
        </pc:sldMkLst>
      </pc:sldChg>
      <pc:sldChg chg="new del">
        <pc:chgData name="JohHyunChul" userId="a1f3561d-5cf2-4159-9fa8-a5f038663426" providerId="ADAL" clId="{AEEAEAA5-91F3-4FDD-84FB-3CBE2B99C551}" dt="2024-10-14T07:13:17.513" v="3637" actId="47"/>
        <pc:sldMkLst>
          <pc:docMk/>
          <pc:sldMk cId="3711073302" sldId="1704"/>
        </pc:sldMkLst>
      </pc:sldChg>
      <pc:sldChg chg="new del">
        <pc:chgData name="JohHyunChul" userId="a1f3561d-5cf2-4159-9fa8-a5f038663426" providerId="ADAL" clId="{AEEAEAA5-91F3-4FDD-84FB-3CBE2B99C551}" dt="2024-10-14T07:13:17.513" v="3637" actId="47"/>
        <pc:sldMkLst>
          <pc:docMk/>
          <pc:sldMk cId="3281860712" sldId="1705"/>
        </pc:sldMkLst>
      </pc:sldChg>
      <pc:sldChg chg="new del">
        <pc:chgData name="JohHyunChul" userId="a1f3561d-5cf2-4159-9fa8-a5f038663426" providerId="ADAL" clId="{AEEAEAA5-91F3-4FDD-84FB-3CBE2B99C551}" dt="2024-10-14T07:13:17.513" v="3637" actId="47"/>
        <pc:sldMkLst>
          <pc:docMk/>
          <pc:sldMk cId="1663340614" sldId="1706"/>
        </pc:sldMkLst>
      </pc:sldChg>
      <pc:sldChg chg="new del">
        <pc:chgData name="JohHyunChul" userId="a1f3561d-5cf2-4159-9fa8-a5f038663426" providerId="ADAL" clId="{AEEAEAA5-91F3-4FDD-84FB-3CBE2B99C551}" dt="2024-10-14T07:13:17.513" v="3637" actId="47"/>
        <pc:sldMkLst>
          <pc:docMk/>
          <pc:sldMk cId="3132645382" sldId="1707"/>
        </pc:sldMkLst>
      </pc:sldChg>
      <pc:sldChg chg="new del">
        <pc:chgData name="JohHyunChul" userId="a1f3561d-5cf2-4159-9fa8-a5f038663426" providerId="ADAL" clId="{AEEAEAA5-91F3-4FDD-84FB-3CBE2B99C551}" dt="2024-10-14T07:13:17.513" v="3637" actId="47"/>
        <pc:sldMkLst>
          <pc:docMk/>
          <pc:sldMk cId="3204925734" sldId="1708"/>
        </pc:sldMkLst>
      </pc:sldChg>
      <pc:sldChg chg="new del">
        <pc:chgData name="JohHyunChul" userId="a1f3561d-5cf2-4159-9fa8-a5f038663426" providerId="ADAL" clId="{AEEAEAA5-91F3-4FDD-84FB-3CBE2B99C551}" dt="2024-10-14T07:13:17.513" v="3637" actId="47"/>
        <pc:sldMkLst>
          <pc:docMk/>
          <pc:sldMk cId="3248081210" sldId="1709"/>
        </pc:sldMkLst>
      </pc:sldChg>
      <pc:sldChg chg="new del">
        <pc:chgData name="JohHyunChul" userId="a1f3561d-5cf2-4159-9fa8-a5f038663426" providerId="ADAL" clId="{AEEAEAA5-91F3-4FDD-84FB-3CBE2B99C551}" dt="2024-10-14T07:13:17.513" v="3637" actId="47"/>
        <pc:sldMkLst>
          <pc:docMk/>
          <pc:sldMk cId="2939606006" sldId="1710"/>
        </pc:sldMkLst>
      </pc:sldChg>
      <pc:sldChg chg="new del">
        <pc:chgData name="JohHyunChul" userId="a1f3561d-5cf2-4159-9fa8-a5f038663426" providerId="ADAL" clId="{AEEAEAA5-91F3-4FDD-84FB-3CBE2B99C551}" dt="2024-10-14T07:13:17.513" v="3637" actId="47"/>
        <pc:sldMkLst>
          <pc:docMk/>
          <pc:sldMk cId="3595793847" sldId="1711"/>
        </pc:sldMkLst>
      </pc:sldChg>
      <pc:sldChg chg="new del">
        <pc:chgData name="JohHyunChul" userId="a1f3561d-5cf2-4159-9fa8-a5f038663426" providerId="ADAL" clId="{AEEAEAA5-91F3-4FDD-84FB-3CBE2B99C551}" dt="2024-10-14T07:13:17.513" v="3637" actId="47"/>
        <pc:sldMkLst>
          <pc:docMk/>
          <pc:sldMk cId="2461859725" sldId="1712"/>
        </pc:sldMkLst>
      </pc:sldChg>
      <pc:sldChg chg="new del">
        <pc:chgData name="JohHyunChul" userId="a1f3561d-5cf2-4159-9fa8-a5f038663426" providerId="ADAL" clId="{AEEAEAA5-91F3-4FDD-84FB-3CBE2B99C551}" dt="2024-10-14T07:13:17.513" v="3637" actId="47"/>
        <pc:sldMkLst>
          <pc:docMk/>
          <pc:sldMk cId="2629150443" sldId="1713"/>
        </pc:sldMkLst>
      </pc:sldChg>
      <pc:sldChg chg="new del">
        <pc:chgData name="JohHyunChul" userId="a1f3561d-5cf2-4159-9fa8-a5f038663426" providerId="ADAL" clId="{AEEAEAA5-91F3-4FDD-84FB-3CBE2B99C551}" dt="2024-10-14T07:13:17.513" v="3637" actId="47"/>
        <pc:sldMkLst>
          <pc:docMk/>
          <pc:sldMk cId="3765241516" sldId="1714"/>
        </pc:sldMkLst>
      </pc:sldChg>
      <pc:sldChg chg="new del">
        <pc:chgData name="JohHyunChul" userId="a1f3561d-5cf2-4159-9fa8-a5f038663426" providerId="ADAL" clId="{AEEAEAA5-91F3-4FDD-84FB-3CBE2B99C551}" dt="2024-10-14T07:13:17.513" v="3637" actId="47"/>
        <pc:sldMkLst>
          <pc:docMk/>
          <pc:sldMk cId="2704576914" sldId="1715"/>
        </pc:sldMkLst>
      </pc:sldChg>
      <pc:sldChg chg="new del">
        <pc:chgData name="JohHyunChul" userId="a1f3561d-5cf2-4159-9fa8-a5f038663426" providerId="ADAL" clId="{AEEAEAA5-91F3-4FDD-84FB-3CBE2B99C551}" dt="2024-10-14T07:13:17.513" v="3637" actId="47"/>
        <pc:sldMkLst>
          <pc:docMk/>
          <pc:sldMk cId="602913923" sldId="1716"/>
        </pc:sldMkLst>
      </pc:sldChg>
      <pc:sldChg chg="new del">
        <pc:chgData name="JohHyunChul" userId="a1f3561d-5cf2-4159-9fa8-a5f038663426" providerId="ADAL" clId="{AEEAEAA5-91F3-4FDD-84FB-3CBE2B99C551}" dt="2024-10-14T07:13:17.513" v="3637" actId="47"/>
        <pc:sldMkLst>
          <pc:docMk/>
          <pc:sldMk cId="2974202252" sldId="1717"/>
        </pc:sldMkLst>
      </pc:sldChg>
      <pc:sldChg chg="new del">
        <pc:chgData name="JohHyunChul" userId="a1f3561d-5cf2-4159-9fa8-a5f038663426" providerId="ADAL" clId="{AEEAEAA5-91F3-4FDD-84FB-3CBE2B99C551}" dt="2024-10-14T07:13:17.513" v="3637" actId="47"/>
        <pc:sldMkLst>
          <pc:docMk/>
          <pc:sldMk cId="2429531585" sldId="1718"/>
        </pc:sldMkLst>
      </pc:sldChg>
      <pc:sldChg chg="new del">
        <pc:chgData name="JohHyunChul" userId="a1f3561d-5cf2-4159-9fa8-a5f038663426" providerId="ADAL" clId="{AEEAEAA5-91F3-4FDD-84FB-3CBE2B99C551}" dt="2024-10-14T07:13:17.513" v="3637" actId="47"/>
        <pc:sldMkLst>
          <pc:docMk/>
          <pc:sldMk cId="1254326089" sldId="1719"/>
        </pc:sldMkLst>
      </pc:sldChg>
      <pc:sldChg chg="new del">
        <pc:chgData name="JohHyunChul" userId="a1f3561d-5cf2-4159-9fa8-a5f038663426" providerId="ADAL" clId="{AEEAEAA5-91F3-4FDD-84FB-3CBE2B99C551}" dt="2024-10-14T07:13:17.513" v="3637" actId="47"/>
        <pc:sldMkLst>
          <pc:docMk/>
          <pc:sldMk cId="1384338619" sldId="1720"/>
        </pc:sldMkLst>
      </pc:sldChg>
      <pc:sldChg chg="new del">
        <pc:chgData name="JohHyunChul" userId="a1f3561d-5cf2-4159-9fa8-a5f038663426" providerId="ADAL" clId="{AEEAEAA5-91F3-4FDD-84FB-3CBE2B99C551}" dt="2024-10-14T07:13:17.513" v="3637" actId="47"/>
        <pc:sldMkLst>
          <pc:docMk/>
          <pc:sldMk cId="1828811598" sldId="1721"/>
        </pc:sldMkLst>
      </pc:sldChg>
      <pc:sldChg chg="new del">
        <pc:chgData name="JohHyunChul" userId="a1f3561d-5cf2-4159-9fa8-a5f038663426" providerId="ADAL" clId="{AEEAEAA5-91F3-4FDD-84FB-3CBE2B99C551}" dt="2024-10-14T07:13:17.513" v="3637" actId="47"/>
        <pc:sldMkLst>
          <pc:docMk/>
          <pc:sldMk cId="3265987445" sldId="1722"/>
        </pc:sldMkLst>
      </pc:sldChg>
      <pc:sldChg chg="new del">
        <pc:chgData name="JohHyunChul" userId="a1f3561d-5cf2-4159-9fa8-a5f038663426" providerId="ADAL" clId="{AEEAEAA5-91F3-4FDD-84FB-3CBE2B99C551}" dt="2024-10-14T07:13:17.513" v="3637" actId="47"/>
        <pc:sldMkLst>
          <pc:docMk/>
          <pc:sldMk cId="2668936181" sldId="1723"/>
        </pc:sldMkLst>
      </pc:sldChg>
      <pc:sldChg chg="new del">
        <pc:chgData name="JohHyunChul" userId="a1f3561d-5cf2-4159-9fa8-a5f038663426" providerId="ADAL" clId="{AEEAEAA5-91F3-4FDD-84FB-3CBE2B99C551}" dt="2024-10-14T07:13:17.513" v="3637" actId="47"/>
        <pc:sldMkLst>
          <pc:docMk/>
          <pc:sldMk cId="4271638044" sldId="1724"/>
        </pc:sldMkLst>
      </pc:sldChg>
      <pc:sldChg chg="new del">
        <pc:chgData name="JohHyunChul" userId="a1f3561d-5cf2-4159-9fa8-a5f038663426" providerId="ADAL" clId="{AEEAEAA5-91F3-4FDD-84FB-3CBE2B99C551}" dt="2024-10-14T07:13:17.513" v="3637" actId="47"/>
        <pc:sldMkLst>
          <pc:docMk/>
          <pc:sldMk cId="2577605312" sldId="1725"/>
        </pc:sldMkLst>
      </pc:sldChg>
      <pc:sldChg chg="new del">
        <pc:chgData name="JohHyunChul" userId="a1f3561d-5cf2-4159-9fa8-a5f038663426" providerId="ADAL" clId="{AEEAEAA5-91F3-4FDD-84FB-3CBE2B99C551}" dt="2024-10-14T07:13:17.513" v="3637" actId="47"/>
        <pc:sldMkLst>
          <pc:docMk/>
          <pc:sldMk cId="3872252243" sldId="1726"/>
        </pc:sldMkLst>
      </pc:sldChg>
      <pc:sldChg chg="new del">
        <pc:chgData name="JohHyunChul" userId="a1f3561d-5cf2-4159-9fa8-a5f038663426" providerId="ADAL" clId="{AEEAEAA5-91F3-4FDD-84FB-3CBE2B99C551}" dt="2024-10-14T07:13:17.513" v="3637" actId="47"/>
        <pc:sldMkLst>
          <pc:docMk/>
          <pc:sldMk cId="4292389567" sldId="1727"/>
        </pc:sldMkLst>
      </pc:sldChg>
      <pc:sldChg chg="new del">
        <pc:chgData name="JohHyunChul" userId="a1f3561d-5cf2-4159-9fa8-a5f038663426" providerId="ADAL" clId="{AEEAEAA5-91F3-4FDD-84FB-3CBE2B99C551}" dt="2024-10-14T07:13:17.513" v="3637" actId="47"/>
        <pc:sldMkLst>
          <pc:docMk/>
          <pc:sldMk cId="2327257494" sldId="1728"/>
        </pc:sldMkLst>
      </pc:sldChg>
      <pc:sldChg chg="new del">
        <pc:chgData name="JohHyunChul" userId="a1f3561d-5cf2-4159-9fa8-a5f038663426" providerId="ADAL" clId="{AEEAEAA5-91F3-4FDD-84FB-3CBE2B99C551}" dt="2024-10-14T07:13:17.513" v="3637" actId="47"/>
        <pc:sldMkLst>
          <pc:docMk/>
          <pc:sldMk cId="660151327" sldId="1729"/>
        </pc:sldMkLst>
      </pc:sldChg>
      <pc:sldChg chg="new del">
        <pc:chgData name="JohHyunChul" userId="a1f3561d-5cf2-4159-9fa8-a5f038663426" providerId="ADAL" clId="{AEEAEAA5-91F3-4FDD-84FB-3CBE2B99C551}" dt="2024-10-14T07:13:17.513" v="3637" actId="47"/>
        <pc:sldMkLst>
          <pc:docMk/>
          <pc:sldMk cId="1408327821" sldId="1730"/>
        </pc:sldMkLst>
      </pc:sldChg>
      <pc:sldChg chg="new del">
        <pc:chgData name="JohHyunChul" userId="a1f3561d-5cf2-4159-9fa8-a5f038663426" providerId="ADAL" clId="{AEEAEAA5-91F3-4FDD-84FB-3CBE2B99C551}" dt="2024-10-14T07:13:17.513" v="3637" actId="47"/>
        <pc:sldMkLst>
          <pc:docMk/>
          <pc:sldMk cId="3388292043" sldId="1731"/>
        </pc:sldMkLst>
      </pc:sldChg>
      <pc:sldChg chg="new del">
        <pc:chgData name="JohHyunChul" userId="a1f3561d-5cf2-4159-9fa8-a5f038663426" providerId="ADAL" clId="{AEEAEAA5-91F3-4FDD-84FB-3CBE2B99C551}" dt="2024-10-14T07:13:17.513" v="3637" actId="47"/>
        <pc:sldMkLst>
          <pc:docMk/>
          <pc:sldMk cId="1319268153" sldId="1732"/>
        </pc:sldMkLst>
      </pc:sldChg>
      <pc:sldChg chg="new del">
        <pc:chgData name="JohHyunChul" userId="a1f3561d-5cf2-4159-9fa8-a5f038663426" providerId="ADAL" clId="{AEEAEAA5-91F3-4FDD-84FB-3CBE2B99C551}" dt="2024-10-14T07:13:17.513" v="3637" actId="47"/>
        <pc:sldMkLst>
          <pc:docMk/>
          <pc:sldMk cId="869258984" sldId="1733"/>
        </pc:sldMkLst>
      </pc:sldChg>
      <pc:sldChg chg="new del">
        <pc:chgData name="JohHyunChul" userId="a1f3561d-5cf2-4159-9fa8-a5f038663426" providerId="ADAL" clId="{AEEAEAA5-91F3-4FDD-84FB-3CBE2B99C551}" dt="2024-10-14T07:13:17.513" v="3637" actId="47"/>
        <pc:sldMkLst>
          <pc:docMk/>
          <pc:sldMk cId="995540527" sldId="1734"/>
        </pc:sldMkLst>
      </pc:sldChg>
      <pc:sldChg chg="new del">
        <pc:chgData name="JohHyunChul" userId="a1f3561d-5cf2-4159-9fa8-a5f038663426" providerId="ADAL" clId="{AEEAEAA5-91F3-4FDD-84FB-3CBE2B99C551}" dt="2024-10-14T07:13:17.513" v="3637" actId="47"/>
        <pc:sldMkLst>
          <pc:docMk/>
          <pc:sldMk cId="3190956932" sldId="1735"/>
        </pc:sldMkLst>
      </pc:sldChg>
      <pc:sldChg chg="new del">
        <pc:chgData name="JohHyunChul" userId="a1f3561d-5cf2-4159-9fa8-a5f038663426" providerId="ADAL" clId="{AEEAEAA5-91F3-4FDD-84FB-3CBE2B99C551}" dt="2024-10-14T07:13:17.513" v="3637" actId="47"/>
        <pc:sldMkLst>
          <pc:docMk/>
          <pc:sldMk cId="2525702712" sldId="1736"/>
        </pc:sldMkLst>
      </pc:sldChg>
      <pc:sldChg chg="new del">
        <pc:chgData name="JohHyunChul" userId="a1f3561d-5cf2-4159-9fa8-a5f038663426" providerId="ADAL" clId="{AEEAEAA5-91F3-4FDD-84FB-3CBE2B99C551}" dt="2024-10-14T07:13:17.513" v="3637" actId="47"/>
        <pc:sldMkLst>
          <pc:docMk/>
          <pc:sldMk cId="3954529545" sldId="1737"/>
        </pc:sldMkLst>
      </pc:sldChg>
      <pc:sldChg chg="new del">
        <pc:chgData name="JohHyunChul" userId="a1f3561d-5cf2-4159-9fa8-a5f038663426" providerId="ADAL" clId="{AEEAEAA5-91F3-4FDD-84FB-3CBE2B99C551}" dt="2024-10-14T07:13:17.513" v="3637" actId="47"/>
        <pc:sldMkLst>
          <pc:docMk/>
          <pc:sldMk cId="3492792034" sldId="1738"/>
        </pc:sldMkLst>
      </pc:sldChg>
      <pc:sldChg chg="new del">
        <pc:chgData name="JohHyunChul" userId="a1f3561d-5cf2-4159-9fa8-a5f038663426" providerId="ADAL" clId="{AEEAEAA5-91F3-4FDD-84FB-3CBE2B99C551}" dt="2024-10-14T07:13:17.513" v="3637" actId="47"/>
        <pc:sldMkLst>
          <pc:docMk/>
          <pc:sldMk cId="3913865326" sldId="1739"/>
        </pc:sldMkLst>
      </pc:sldChg>
      <pc:sldChg chg="new del">
        <pc:chgData name="JohHyunChul" userId="a1f3561d-5cf2-4159-9fa8-a5f038663426" providerId="ADAL" clId="{AEEAEAA5-91F3-4FDD-84FB-3CBE2B99C551}" dt="2024-10-14T07:13:17.513" v="3637" actId="47"/>
        <pc:sldMkLst>
          <pc:docMk/>
          <pc:sldMk cId="4075128444" sldId="1740"/>
        </pc:sldMkLst>
      </pc:sldChg>
      <pc:sldChg chg="new del">
        <pc:chgData name="JohHyunChul" userId="a1f3561d-5cf2-4159-9fa8-a5f038663426" providerId="ADAL" clId="{AEEAEAA5-91F3-4FDD-84FB-3CBE2B99C551}" dt="2024-10-14T07:13:17.513" v="3637" actId="47"/>
        <pc:sldMkLst>
          <pc:docMk/>
          <pc:sldMk cId="1208540601" sldId="1741"/>
        </pc:sldMkLst>
      </pc:sldChg>
      <pc:sldChg chg="new del">
        <pc:chgData name="JohHyunChul" userId="a1f3561d-5cf2-4159-9fa8-a5f038663426" providerId="ADAL" clId="{AEEAEAA5-91F3-4FDD-84FB-3CBE2B99C551}" dt="2024-10-14T07:13:17.513" v="3637" actId="47"/>
        <pc:sldMkLst>
          <pc:docMk/>
          <pc:sldMk cId="4082465875" sldId="1742"/>
        </pc:sldMkLst>
      </pc:sldChg>
      <pc:sldChg chg="new del">
        <pc:chgData name="JohHyunChul" userId="a1f3561d-5cf2-4159-9fa8-a5f038663426" providerId="ADAL" clId="{AEEAEAA5-91F3-4FDD-84FB-3CBE2B99C551}" dt="2024-10-14T07:13:17.513" v="3637" actId="47"/>
        <pc:sldMkLst>
          <pc:docMk/>
          <pc:sldMk cId="2382679807" sldId="1743"/>
        </pc:sldMkLst>
      </pc:sldChg>
      <pc:sldChg chg="new del">
        <pc:chgData name="JohHyunChul" userId="a1f3561d-5cf2-4159-9fa8-a5f038663426" providerId="ADAL" clId="{AEEAEAA5-91F3-4FDD-84FB-3CBE2B99C551}" dt="2024-10-14T07:13:17.513" v="3637" actId="47"/>
        <pc:sldMkLst>
          <pc:docMk/>
          <pc:sldMk cId="2935443314" sldId="1744"/>
        </pc:sldMkLst>
      </pc:sldChg>
      <pc:sldChg chg="new del">
        <pc:chgData name="JohHyunChul" userId="a1f3561d-5cf2-4159-9fa8-a5f038663426" providerId="ADAL" clId="{AEEAEAA5-91F3-4FDD-84FB-3CBE2B99C551}" dt="2024-10-14T07:13:17.513" v="3637" actId="47"/>
        <pc:sldMkLst>
          <pc:docMk/>
          <pc:sldMk cId="2354141681" sldId="1745"/>
        </pc:sldMkLst>
      </pc:sldChg>
      <pc:sldChg chg="new del">
        <pc:chgData name="JohHyunChul" userId="a1f3561d-5cf2-4159-9fa8-a5f038663426" providerId="ADAL" clId="{AEEAEAA5-91F3-4FDD-84FB-3CBE2B99C551}" dt="2024-10-14T07:13:17.513" v="3637" actId="47"/>
        <pc:sldMkLst>
          <pc:docMk/>
          <pc:sldMk cId="2189652506" sldId="1746"/>
        </pc:sldMkLst>
      </pc:sldChg>
      <pc:sldChg chg="new del">
        <pc:chgData name="JohHyunChul" userId="a1f3561d-5cf2-4159-9fa8-a5f038663426" providerId="ADAL" clId="{AEEAEAA5-91F3-4FDD-84FB-3CBE2B99C551}" dt="2024-10-14T07:13:17.513" v="3637" actId="47"/>
        <pc:sldMkLst>
          <pc:docMk/>
          <pc:sldMk cId="2612866942" sldId="1747"/>
        </pc:sldMkLst>
      </pc:sldChg>
      <pc:sldChg chg="new del">
        <pc:chgData name="JohHyunChul" userId="a1f3561d-5cf2-4159-9fa8-a5f038663426" providerId="ADAL" clId="{AEEAEAA5-91F3-4FDD-84FB-3CBE2B99C551}" dt="2024-10-14T07:13:17.513" v="3637" actId="47"/>
        <pc:sldMkLst>
          <pc:docMk/>
          <pc:sldMk cId="1431242116" sldId="1748"/>
        </pc:sldMkLst>
      </pc:sldChg>
      <pc:sldChg chg="new del">
        <pc:chgData name="JohHyunChul" userId="a1f3561d-5cf2-4159-9fa8-a5f038663426" providerId="ADAL" clId="{AEEAEAA5-91F3-4FDD-84FB-3CBE2B99C551}" dt="2024-10-14T07:13:17.513" v="3637" actId="47"/>
        <pc:sldMkLst>
          <pc:docMk/>
          <pc:sldMk cId="2638051230" sldId="1749"/>
        </pc:sldMkLst>
      </pc:sldChg>
      <pc:sldChg chg="new del">
        <pc:chgData name="JohHyunChul" userId="a1f3561d-5cf2-4159-9fa8-a5f038663426" providerId="ADAL" clId="{AEEAEAA5-91F3-4FDD-84FB-3CBE2B99C551}" dt="2024-10-14T07:13:17.513" v="3637" actId="47"/>
        <pc:sldMkLst>
          <pc:docMk/>
          <pc:sldMk cId="2854988893" sldId="1750"/>
        </pc:sldMkLst>
      </pc:sldChg>
      <pc:sldChg chg="new del">
        <pc:chgData name="JohHyunChul" userId="a1f3561d-5cf2-4159-9fa8-a5f038663426" providerId="ADAL" clId="{AEEAEAA5-91F3-4FDD-84FB-3CBE2B99C551}" dt="2024-10-14T07:13:17.513" v="3637" actId="47"/>
        <pc:sldMkLst>
          <pc:docMk/>
          <pc:sldMk cId="4262978202" sldId="1751"/>
        </pc:sldMkLst>
      </pc:sldChg>
      <pc:sldChg chg="new del">
        <pc:chgData name="JohHyunChul" userId="a1f3561d-5cf2-4159-9fa8-a5f038663426" providerId="ADAL" clId="{AEEAEAA5-91F3-4FDD-84FB-3CBE2B99C551}" dt="2024-10-14T07:13:17.513" v="3637" actId="47"/>
        <pc:sldMkLst>
          <pc:docMk/>
          <pc:sldMk cId="1838387979" sldId="1752"/>
        </pc:sldMkLst>
      </pc:sldChg>
      <pc:sldChg chg="new del">
        <pc:chgData name="JohHyunChul" userId="a1f3561d-5cf2-4159-9fa8-a5f038663426" providerId="ADAL" clId="{AEEAEAA5-91F3-4FDD-84FB-3CBE2B99C551}" dt="2024-10-14T07:13:17.513" v="3637" actId="47"/>
        <pc:sldMkLst>
          <pc:docMk/>
          <pc:sldMk cId="1211340827" sldId="1753"/>
        </pc:sldMkLst>
      </pc:sldChg>
      <pc:sldChg chg="new del">
        <pc:chgData name="JohHyunChul" userId="a1f3561d-5cf2-4159-9fa8-a5f038663426" providerId="ADAL" clId="{AEEAEAA5-91F3-4FDD-84FB-3CBE2B99C551}" dt="2024-10-14T07:13:17.513" v="3637" actId="47"/>
        <pc:sldMkLst>
          <pc:docMk/>
          <pc:sldMk cId="520918930" sldId="1754"/>
        </pc:sldMkLst>
      </pc:sldChg>
      <pc:sldChg chg="new del">
        <pc:chgData name="JohHyunChul" userId="a1f3561d-5cf2-4159-9fa8-a5f038663426" providerId="ADAL" clId="{AEEAEAA5-91F3-4FDD-84FB-3CBE2B99C551}" dt="2024-10-14T07:13:17.513" v="3637" actId="47"/>
        <pc:sldMkLst>
          <pc:docMk/>
          <pc:sldMk cId="1334978297" sldId="1755"/>
        </pc:sldMkLst>
      </pc:sldChg>
      <pc:sldChg chg="new del">
        <pc:chgData name="JohHyunChul" userId="a1f3561d-5cf2-4159-9fa8-a5f038663426" providerId="ADAL" clId="{AEEAEAA5-91F3-4FDD-84FB-3CBE2B99C551}" dt="2024-10-14T07:13:17.513" v="3637" actId="47"/>
        <pc:sldMkLst>
          <pc:docMk/>
          <pc:sldMk cId="1750141824" sldId="1756"/>
        </pc:sldMkLst>
      </pc:sldChg>
      <pc:sldChg chg="new del">
        <pc:chgData name="JohHyunChul" userId="a1f3561d-5cf2-4159-9fa8-a5f038663426" providerId="ADAL" clId="{AEEAEAA5-91F3-4FDD-84FB-3CBE2B99C551}" dt="2024-10-14T07:13:17.513" v="3637" actId="47"/>
        <pc:sldMkLst>
          <pc:docMk/>
          <pc:sldMk cId="2653434477" sldId="1757"/>
        </pc:sldMkLst>
      </pc:sldChg>
      <pc:sldChg chg="new del">
        <pc:chgData name="JohHyunChul" userId="a1f3561d-5cf2-4159-9fa8-a5f038663426" providerId="ADAL" clId="{AEEAEAA5-91F3-4FDD-84FB-3CBE2B99C551}" dt="2024-10-14T07:13:17.513" v="3637" actId="47"/>
        <pc:sldMkLst>
          <pc:docMk/>
          <pc:sldMk cId="199632473" sldId="1758"/>
        </pc:sldMkLst>
      </pc:sldChg>
      <pc:sldChg chg="new del">
        <pc:chgData name="JohHyunChul" userId="a1f3561d-5cf2-4159-9fa8-a5f038663426" providerId="ADAL" clId="{AEEAEAA5-91F3-4FDD-84FB-3CBE2B99C551}" dt="2024-10-14T07:13:17.513" v="3637" actId="47"/>
        <pc:sldMkLst>
          <pc:docMk/>
          <pc:sldMk cId="1723177079" sldId="1759"/>
        </pc:sldMkLst>
      </pc:sldChg>
      <pc:sldChg chg="new del">
        <pc:chgData name="JohHyunChul" userId="a1f3561d-5cf2-4159-9fa8-a5f038663426" providerId="ADAL" clId="{AEEAEAA5-91F3-4FDD-84FB-3CBE2B99C551}" dt="2024-10-14T07:13:17.513" v="3637" actId="47"/>
        <pc:sldMkLst>
          <pc:docMk/>
          <pc:sldMk cId="2441107818" sldId="1760"/>
        </pc:sldMkLst>
      </pc:sldChg>
      <pc:sldChg chg="new del">
        <pc:chgData name="JohHyunChul" userId="a1f3561d-5cf2-4159-9fa8-a5f038663426" providerId="ADAL" clId="{AEEAEAA5-91F3-4FDD-84FB-3CBE2B99C551}" dt="2024-10-14T07:13:17.513" v="3637" actId="47"/>
        <pc:sldMkLst>
          <pc:docMk/>
          <pc:sldMk cId="3564390760" sldId="1761"/>
        </pc:sldMkLst>
      </pc:sldChg>
      <pc:sldChg chg="new del">
        <pc:chgData name="JohHyunChul" userId="a1f3561d-5cf2-4159-9fa8-a5f038663426" providerId="ADAL" clId="{AEEAEAA5-91F3-4FDD-84FB-3CBE2B99C551}" dt="2024-10-14T07:13:17.513" v="3637" actId="47"/>
        <pc:sldMkLst>
          <pc:docMk/>
          <pc:sldMk cId="3297919068" sldId="1762"/>
        </pc:sldMkLst>
      </pc:sldChg>
      <pc:sldChg chg="new del">
        <pc:chgData name="JohHyunChul" userId="a1f3561d-5cf2-4159-9fa8-a5f038663426" providerId="ADAL" clId="{AEEAEAA5-91F3-4FDD-84FB-3CBE2B99C551}" dt="2024-10-14T07:13:17.513" v="3637" actId="47"/>
        <pc:sldMkLst>
          <pc:docMk/>
          <pc:sldMk cId="4266764271" sldId="1763"/>
        </pc:sldMkLst>
      </pc:sldChg>
      <pc:sldChg chg="new del">
        <pc:chgData name="JohHyunChul" userId="a1f3561d-5cf2-4159-9fa8-a5f038663426" providerId="ADAL" clId="{AEEAEAA5-91F3-4FDD-84FB-3CBE2B99C551}" dt="2024-10-14T07:13:17.513" v="3637" actId="47"/>
        <pc:sldMkLst>
          <pc:docMk/>
          <pc:sldMk cId="971988648" sldId="1764"/>
        </pc:sldMkLst>
      </pc:sldChg>
      <pc:sldChg chg="new del">
        <pc:chgData name="JohHyunChul" userId="a1f3561d-5cf2-4159-9fa8-a5f038663426" providerId="ADAL" clId="{AEEAEAA5-91F3-4FDD-84FB-3CBE2B99C551}" dt="2024-10-14T07:13:17.513" v="3637" actId="47"/>
        <pc:sldMkLst>
          <pc:docMk/>
          <pc:sldMk cId="1689138347" sldId="1765"/>
        </pc:sldMkLst>
      </pc:sldChg>
      <pc:sldChg chg="new del">
        <pc:chgData name="JohHyunChul" userId="a1f3561d-5cf2-4159-9fa8-a5f038663426" providerId="ADAL" clId="{AEEAEAA5-91F3-4FDD-84FB-3CBE2B99C551}" dt="2024-10-14T07:13:17.513" v="3637" actId="47"/>
        <pc:sldMkLst>
          <pc:docMk/>
          <pc:sldMk cId="1287797504" sldId="1766"/>
        </pc:sldMkLst>
      </pc:sldChg>
      <pc:sldChg chg="new del">
        <pc:chgData name="JohHyunChul" userId="a1f3561d-5cf2-4159-9fa8-a5f038663426" providerId="ADAL" clId="{AEEAEAA5-91F3-4FDD-84FB-3CBE2B99C551}" dt="2024-10-14T07:13:17.513" v="3637" actId="47"/>
        <pc:sldMkLst>
          <pc:docMk/>
          <pc:sldMk cId="8331858" sldId="1767"/>
        </pc:sldMkLst>
      </pc:sldChg>
      <pc:sldChg chg="new del">
        <pc:chgData name="JohHyunChul" userId="a1f3561d-5cf2-4159-9fa8-a5f038663426" providerId="ADAL" clId="{AEEAEAA5-91F3-4FDD-84FB-3CBE2B99C551}" dt="2024-10-14T07:13:17.513" v="3637" actId="47"/>
        <pc:sldMkLst>
          <pc:docMk/>
          <pc:sldMk cId="2387245288" sldId="1768"/>
        </pc:sldMkLst>
      </pc:sldChg>
      <pc:sldChg chg="new del">
        <pc:chgData name="JohHyunChul" userId="a1f3561d-5cf2-4159-9fa8-a5f038663426" providerId="ADAL" clId="{AEEAEAA5-91F3-4FDD-84FB-3CBE2B99C551}" dt="2024-10-14T07:13:17.513" v="3637" actId="47"/>
        <pc:sldMkLst>
          <pc:docMk/>
          <pc:sldMk cId="2585133492" sldId="1769"/>
        </pc:sldMkLst>
      </pc:sldChg>
      <pc:sldChg chg="new del">
        <pc:chgData name="JohHyunChul" userId="a1f3561d-5cf2-4159-9fa8-a5f038663426" providerId="ADAL" clId="{AEEAEAA5-91F3-4FDD-84FB-3CBE2B99C551}" dt="2024-10-14T07:13:17.513" v="3637" actId="47"/>
        <pc:sldMkLst>
          <pc:docMk/>
          <pc:sldMk cId="1243746443" sldId="1770"/>
        </pc:sldMkLst>
      </pc:sldChg>
      <pc:sldChg chg="new del">
        <pc:chgData name="JohHyunChul" userId="a1f3561d-5cf2-4159-9fa8-a5f038663426" providerId="ADAL" clId="{AEEAEAA5-91F3-4FDD-84FB-3CBE2B99C551}" dt="2024-10-14T07:13:17.513" v="3637" actId="47"/>
        <pc:sldMkLst>
          <pc:docMk/>
          <pc:sldMk cId="252428164" sldId="1771"/>
        </pc:sldMkLst>
      </pc:sldChg>
      <pc:sldChg chg="new del">
        <pc:chgData name="JohHyunChul" userId="a1f3561d-5cf2-4159-9fa8-a5f038663426" providerId="ADAL" clId="{AEEAEAA5-91F3-4FDD-84FB-3CBE2B99C551}" dt="2024-10-14T07:13:17.513" v="3637" actId="47"/>
        <pc:sldMkLst>
          <pc:docMk/>
          <pc:sldMk cId="2213614463" sldId="1772"/>
        </pc:sldMkLst>
      </pc:sldChg>
      <pc:sldChg chg="new del">
        <pc:chgData name="JohHyunChul" userId="a1f3561d-5cf2-4159-9fa8-a5f038663426" providerId="ADAL" clId="{AEEAEAA5-91F3-4FDD-84FB-3CBE2B99C551}" dt="2024-10-14T07:13:17.513" v="3637" actId="47"/>
        <pc:sldMkLst>
          <pc:docMk/>
          <pc:sldMk cId="1823446946" sldId="1773"/>
        </pc:sldMkLst>
      </pc:sldChg>
      <pc:sldChg chg="new del">
        <pc:chgData name="JohHyunChul" userId="a1f3561d-5cf2-4159-9fa8-a5f038663426" providerId="ADAL" clId="{AEEAEAA5-91F3-4FDD-84FB-3CBE2B99C551}" dt="2024-10-14T07:13:17.513" v="3637" actId="47"/>
        <pc:sldMkLst>
          <pc:docMk/>
          <pc:sldMk cId="3451421117" sldId="1774"/>
        </pc:sldMkLst>
      </pc:sldChg>
      <pc:sldChg chg="new del">
        <pc:chgData name="JohHyunChul" userId="a1f3561d-5cf2-4159-9fa8-a5f038663426" providerId="ADAL" clId="{AEEAEAA5-91F3-4FDD-84FB-3CBE2B99C551}" dt="2024-10-14T07:13:17.513" v="3637" actId="47"/>
        <pc:sldMkLst>
          <pc:docMk/>
          <pc:sldMk cId="1155830461" sldId="1775"/>
        </pc:sldMkLst>
      </pc:sldChg>
      <pc:sldChg chg="new del">
        <pc:chgData name="JohHyunChul" userId="a1f3561d-5cf2-4159-9fa8-a5f038663426" providerId="ADAL" clId="{AEEAEAA5-91F3-4FDD-84FB-3CBE2B99C551}" dt="2024-10-14T07:13:17.513" v="3637" actId="47"/>
        <pc:sldMkLst>
          <pc:docMk/>
          <pc:sldMk cId="3414659094" sldId="1776"/>
        </pc:sldMkLst>
      </pc:sldChg>
      <pc:sldChg chg="new del">
        <pc:chgData name="JohHyunChul" userId="a1f3561d-5cf2-4159-9fa8-a5f038663426" providerId="ADAL" clId="{AEEAEAA5-91F3-4FDD-84FB-3CBE2B99C551}" dt="2024-10-14T07:13:17.513" v="3637" actId="47"/>
        <pc:sldMkLst>
          <pc:docMk/>
          <pc:sldMk cId="145065222" sldId="1777"/>
        </pc:sldMkLst>
      </pc:sldChg>
      <pc:sldChg chg="new del">
        <pc:chgData name="JohHyunChul" userId="a1f3561d-5cf2-4159-9fa8-a5f038663426" providerId="ADAL" clId="{AEEAEAA5-91F3-4FDD-84FB-3CBE2B99C551}" dt="2024-10-14T07:13:17.513" v="3637" actId="47"/>
        <pc:sldMkLst>
          <pc:docMk/>
          <pc:sldMk cId="1852102403" sldId="1778"/>
        </pc:sldMkLst>
      </pc:sldChg>
      <pc:sldChg chg="new del">
        <pc:chgData name="JohHyunChul" userId="a1f3561d-5cf2-4159-9fa8-a5f038663426" providerId="ADAL" clId="{AEEAEAA5-91F3-4FDD-84FB-3CBE2B99C551}" dt="2024-10-14T07:13:17.513" v="3637" actId="47"/>
        <pc:sldMkLst>
          <pc:docMk/>
          <pc:sldMk cId="1536708223" sldId="1779"/>
        </pc:sldMkLst>
      </pc:sldChg>
      <pc:sldChg chg="new del">
        <pc:chgData name="JohHyunChul" userId="a1f3561d-5cf2-4159-9fa8-a5f038663426" providerId="ADAL" clId="{AEEAEAA5-91F3-4FDD-84FB-3CBE2B99C551}" dt="2024-10-14T07:13:17.513" v="3637" actId="47"/>
        <pc:sldMkLst>
          <pc:docMk/>
          <pc:sldMk cId="1049893589" sldId="1780"/>
        </pc:sldMkLst>
      </pc:sldChg>
      <pc:sldChg chg="new del">
        <pc:chgData name="JohHyunChul" userId="a1f3561d-5cf2-4159-9fa8-a5f038663426" providerId="ADAL" clId="{AEEAEAA5-91F3-4FDD-84FB-3CBE2B99C551}" dt="2024-10-14T07:13:17.513" v="3637" actId="47"/>
        <pc:sldMkLst>
          <pc:docMk/>
          <pc:sldMk cId="3485275993" sldId="1781"/>
        </pc:sldMkLst>
      </pc:sldChg>
      <pc:sldChg chg="new del">
        <pc:chgData name="JohHyunChul" userId="a1f3561d-5cf2-4159-9fa8-a5f038663426" providerId="ADAL" clId="{AEEAEAA5-91F3-4FDD-84FB-3CBE2B99C551}" dt="2024-10-14T07:13:17.513" v="3637" actId="47"/>
        <pc:sldMkLst>
          <pc:docMk/>
          <pc:sldMk cId="3533431265" sldId="1782"/>
        </pc:sldMkLst>
      </pc:sldChg>
      <pc:sldChg chg="new del">
        <pc:chgData name="JohHyunChul" userId="a1f3561d-5cf2-4159-9fa8-a5f038663426" providerId="ADAL" clId="{AEEAEAA5-91F3-4FDD-84FB-3CBE2B99C551}" dt="2024-10-14T07:13:17.513" v="3637" actId="47"/>
        <pc:sldMkLst>
          <pc:docMk/>
          <pc:sldMk cId="1320192116" sldId="1783"/>
        </pc:sldMkLst>
      </pc:sldChg>
      <pc:sldChg chg="new del">
        <pc:chgData name="JohHyunChul" userId="a1f3561d-5cf2-4159-9fa8-a5f038663426" providerId="ADAL" clId="{AEEAEAA5-91F3-4FDD-84FB-3CBE2B99C551}" dt="2024-10-14T07:13:17.513" v="3637" actId="47"/>
        <pc:sldMkLst>
          <pc:docMk/>
          <pc:sldMk cId="2772614942" sldId="1784"/>
        </pc:sldMkLst>
      </pc:sldChg>
      <pc:sldChg chg="new del">
        <pc:chgData name="JohHyunChul" userId="a1f3561d-5cf2-4159-9fa8-a5f038663426" providerId="ADAL" clId="{AEEAEAA5-91F3-4FDD-84FB-3CBE2B99C551}" dt="2024-10-14T07:13:17.513" v="3637" actId="47"/>
        <pc:sldMkLst>
          <pc:docMk/>
          <pc:sldMk cId="2190122538" sldId="1785"/>
        </pc:sldMkLst>
      </pc:sldChg>
      <pc:sldChg chg="new del">
        <pc:chgData name="JohHyunChul" userId="a1f3561d-5cf2-4159-9fa8-a5f038663426" providerId="ADAL" clId="{AEEAEAA5-91F3-4FDD-84FB-3CBE2B99C551}" dt="2024-10-14T07:13:17.513" v="3637" actId="47"/>
        <pc:sldMkLst>
          <pc:docMk/>
          <pc:sldMk cId="309273132" sldId="1786"/>
        </pc:sldMkLst>
      </pc:sldChg>
      <pc:sldChg chg="new del">
        <pc:chgData name="JohHyunChul" userId="a1f3561d-5cf2-4159-9fa8-a5f038663426" providerId="ADAL" clId="{AEEAEAA5-91F3-4FDD-84FB-3CBE2B99C551}" dt="2024-10-14T07:13:17.513" v="3637" actId="47"/>
        <pc:sldMkLst>
          <pc:docMk/>
          <pc:sldMk cId="1760959583" sldId="1787"/>
        </pc:sldMkLst>
      </pc:sldChg>
      <pc:sldChg chg="new del">
        <pc:chgData name="JohHyunChul" userId="a1f3561d-5cf2-4159-9fa8-a5f038663426" providerId="ADAL" clId="{AEEAEAA5-91F3-4FDD-84FB-3CBE2B99C551}" dt="2024-10-14T07:13:17.513" v="3637" actId="47"/>
        <pc:sldMkLst>
          <pc:docMk/>
          <pc:sldMk cId="2337838368" sldId="1788"/>
        </pc:sldMkLst>
      </pc:sldChg>
      <pc:sldChg chg="new del">
        <pc:chgData name="JohHyunChul" userId="a1f3561d-5cf2-4159-9fa8-a5f038663426" providerId="ADAL" clId="{AEEAEAA5-91F3-4FDD-84FB-3CBE2B99C551}" dt="2024-10-14T07:13:17.513" v="3637" actId="47"/>
        <pc:sldMkLst>
          <pc:docMk/>
          <pc:sldMk cId="4060129009" sldId="1789"/>
        </pc:sldMkLst>
      </pc:sldChg>
      <pc:sldChg chg="new del">
        <pc:chgData name="JohHyunChul" userId="a1f3561d-5cf2-4159-9fa8-a5f038663426" providerId="ADAL" clId="{AEEAEAA5-91F3-4FDD-84FB-3CBE2B99C551}" dt="2024-10-14T07:13:17.513" v="3637" actId="47"/>
        <pc:sldMkLst>
          <pc:docMk/>
          <pc:sldMk cId="3522608394" sldId="1790"/>
        </pc:sldMkLst>
      </pc:sldChg>
      <pc:sldChg chg="new del">
        <pc:chgData name="JohHyunChul" userId="a1f3561d-5cf2-4159-9fa8-a5f038663426" providerId="ADAL" clId="{AEEAEAA5-91F3-4FDD-84FB-3CBE2B99C551}" dt="2024-10-14T07:13:17.513" v="3637" actId="47"/>
        <pc:sldMkLst>
          <pc:docMk/>
          <pc:sldMk cId="2919218023" sldId="1791"/>
        </pc:sldMkLst>
      </pc:sldChg>
      <pc:sldChg chg="new del">
        <pc:chgData name="JohHyunChul" userId="a1f3561d-5cf2-4159-9fa8-a5f038663426" providerId="ADAL" clId="{AEEAEAA5-91F3-4FDD-84FB-3CBE2B99C551}" dt="2024-10-14T07:13:17.513" v="3637" actId="47"/>
        <pc:sldMkLst>
          <pc:docMk/>
          <pc:sldMk cId="3455888210" sldId="1792"/>
        </pc:sldMkLst>
      </pc:sldChg>
      <pc:sldChg chg="new del">
        <pc:chgData name="JohHyunChul" userId="a1f3561d-5cf2-4159-9fa8-a5f038663426" providerId="ADAL" clId="{AEEAEAA5-91F3-4FDD-84FB-3CBE2B99C551}" dt="2024-10-14T07:13:17.513" v="3637" actId="47"/>
        <pc:sldMkLst>
          <pc:docMk/>
          <pc:sldMk cId="4202553934" sldId="1793"/>
        </pc:sldMkLst>
      </pc:sldChg>
      <pc:sldChg chg="new del">
        <pc:chgData name="JohHyunChul" userId="a1f3561d-5cf2-4159-9fa8-a5f038663426" providerId="ADAL" clId="{AEEAEAA5-91F3-4FDD-84FB-3CBE2B99C551}" dt="2024-10-14T07:13:17.513" v="3637" actId="47"/>
        <pc:sldMkLst>
          <pc:docMk/>
          <pc:sldMk cId="1096899685" sldId="1794"/>
        </pc:sldMkLst>
      </pc:sldChg>
      <pc:sldChg chg="new del">
        <pc:chgData name="JohHyunChul" userId="a1f3561d-5cf2-4159-9fa8-a5f038663426" providerId="ADAL" clId="{AEEAEAA5-91F3-4FDD-84FB-3CBE2B99C551}" dt="2024-10-14T07:13:17.513" v="3637" actId="47"/>
        <pc:sldMkLst>
          <pc:docMk/>
          <pc:sldMk cId="3623429578" sldId="1795"/>
        </pc:sldMkLst>
      </pc:sldChg>
      <pc:sldChg chg="new del">
        <pc:chgData name="JohHyunChul" userId="a1f3561d-5cf2-4159-9fa8-a5f038663426" providerId="ADAL" clId="{AEEAEAA5-91F3-4FDD-84FB-3CBE2B99C551}" dt="2024-10-14T07:13:17.513" v="3637" actId="47"/>
        <pc:sldMkLst>
          <pc:docMk/>
          <pc:sldMk cId="2275246314" sldId="1796"/>
        </pc:sldMkLst>
      </pc:sldChg>
      <pc:sldChg chg="new del">
        <pc:chgData name="JohHyunChul" userId="a1f3561d-5cf2-4159-9fa8-a5f038663426" providerId="ADAL" clId="{AEEAEAA5-91F3-4FDD-84FB-3CBE2B99C551}" dt="2024-10-14T07:13:17.513" v="3637" actId="47"/>
        <pc:sldMkLst>
          <pc:docMk/>
          <pc:sldMk cId="895094409" sldId="1797"/>
        </pc:sldMkLst>
      </pc:sldChg>
      <pc:sldChg chg="new del">
        <pc:chgData name="JohHyunChul" userId="a1f3561d-5cf2-4159-9fa8-a5f038663426" providerId="ADAL" clId="{AEEAEAA5-91F3-4FDD-84FB-3CBE2B99C551}" dt="2024-10-14T07:13:17.513" v="3637" actId="47"/>
        <pc:sldMkLst>
          <pc:docMk/>
          <pc:sldMk cId="3222711160" sldId="1798"/>
        </pc:sldMkLst>
      </pc:sldChg>
      <pc:sldChg chg="new del">
        <pc:chgData name="JohHyunChul" userId="a1f3561d-5cf2-4159-9fa8-a5f038663426" providerId="ADAL" clId="{AEEAEAA5-91F3-4FDD-84FB-3CBE2B99C551}" dt="2024-10-14T07:13:17.513" v="3637" actId="47"/>
        <pc:sldMkLst>
          <pc:docMk/>
          <pc:sldMk cId="2577619908" sldId="1799"/>
        </pc:sldMkLst>
      </pc:sldChg>
      <pc:sldChg chg="new del">
        <pc:chgData name="JohHyunChul" userId="a1f3561d-5cf2-4159-9fa8-a5f038663426" providerId="ADAL" clId="{AEEAEAA5-91F3-4FDD-84FB-3CBE2B99C551}" dt="2024-10-14T07:13:17.513" v="3637" actId="47"/>
        <pc:sldMkLst>
          <pc:docMk/>
          <pc:sldMk cId="3840147241" sldId="1800"/>
        </pc:sldMkLst>
      </pc:sldChg>
      <pc:sldChg chg="new del">
        <pc:chgData name="JohHyunChul" userId="a1f3561d-5cf2-4159-9fa8-a5f038663426" providerId="ADAL" clId="{AEEAEAA5-91F3-4FDD-84FB-3CBE2B99C551}" dt="2024-10-14T07:13:17.513" v="3637" actId="47"/>
        <pc:sldMkLst>
          <pc:docMk/>
          <pc:sldMk cId="212146293" sldId="1801"/>
        </pc:sldMkLst>
      </pc:sldChg>
      <pc:sldChg chg="new del">
        <pc:chgData name="JohHyunChul" userId="a1f3561d-5cf2-4159-9fa8-a5f038663426" providerId="ADAL" clId="{AEEAEAA5-91F3-4FDD-84FB-3CBE2B99C551}" dt="2024-10-14T07:13:17.513" v="3637" actId="47"/>
        <pc:sldMkLst>
          <pc:docMk/>
          <pc:sldMk cId="3567341547" sldId="1802"/>
        </pc:sldMkLst>
      </pc:sldChg>
      <pc:sldChg chg="new del">
        <pc:chgData name="JohHyunChul" userId="a1f3561d-5cf2-4159-9fa8-a5f038663426" providerId="ADAL" clId="{AEEAEAA5-91F3-4FDD-84FB-3CBE2B99C551}" dt="2024-10-14T07:13:17.513" v="3637" actId="47"/>
        <pc:sldMkLst>
          <pc:docMk/>
          <pc:sldMk cId="2920780512" sldId="1803"/>
        </pc:sldMkLst>
      </pc:sldChg>
      <pc:sldChg chg="new del">
        <pc:chgData name="JohHyunChul" userId="a1f3561d-5cf2-4159-9fa8-a5f038663426" providerId="ADAL" clId="{AEEAEAA5-91F3-4FDD-84FB-3CBE2B99C551}" dt="2024-10-14T07:13:17.513" v="3637" actId="47"/>
        <pc:sldMkLst>
          <pc:docMk/>
          <pc:sldMk cId="2009514951" sldId="1804"/>
        </pc:sldMkLst>
      </pc:sldChg>
      <pc:sldChg chg="new del">
        <pc:chgData name="JohHyunChul" userId="a1f3561d-5cf2-4159-9fa8-a5f038663426" providerId="ADAL" clId="{AEEAEAA5-91F3-4FDD-84FB-3CBE2B99C551}" dt="2024-10-14T07:13:17.513" v="3637" actId="47"/>
        <pc:sldMkLst>
          <pc:docMk/>
          <pc:sldMk cId="978277051" sldId="1805"/>
        </pc:sldMkLst>
      </pc:sldChg>
      <pc:sldChg chg="new del">
        <pc:chgData name="JohHyunChul" userId="a1f3561d-5cf2-4159-9fa8-a5f038663426" providerId="ADAL" clId="{AEEAEAA5-91F3-4FDD-84FB-3CBE2B99C551}" dt="2024-10-14T07:13:17.513" v="3637" actId="47"/>
        <pc:sldMkLst>
          <pc:docMk/>
          <pc:sldMk cId="3285790157" sldId="1806"/>
        </pc:sldMkLst>
      </pc:sldChg>
      <pc:sldChg chg="new del">
        <pc:chgData name="JohHyunChul" userId="a1f3561d-5cf2-4159-9fa8-a5f038663426" providerId="ADAL" clId="{AEEAEAA5-91F3-4FDD-84FB-3CBE2B99C551}" dt="2024-10-14T07:13:17.513" v="3637" actId="47"/>
        <pc:sldMkLst>
          <pc:docMk/>
          <pc:sldMk cId="4239605918" sldId="1807"/>
        </pc:sldMkLst>
      </pc:sldChg>
      <pc:sldChg chg="new del">
        <pc:chgData name="JohHyunChul" userId="a1f3561d-5cf2-4159-9fa8-a5f038663426" providerId="ADAL" clId="{AEEAEAA5-91F3-4FDD-84FB-3CBE2B99C551}" dt="2024-10-14T07:13:17.513" v="3637" actId="47"/>
        <pc:sldMkLst>
          <pc:docMk/>
          <pc:sldMk cId="2566895748" sldId="1808"/>
        </pc:sldMkLst>
      </pc:sldChg>
      <pc:sldChg chg="new del">
        <pc:chgData name="JohHyunChul" userId="a1f3561d-5cf2-4159-9fa8-a5f038663426" providerId="ADAL" clId="{AEEAEAA5-91F3-4FDD-84FB-3CBE2B99C551}" dt="2024-10-14T07:13:17.513" v="3637" actId="47"/>
        <pc:sldMkLst>
          <pc:docMk/>
          <pc:sldMk cId="3383983516" sldId="1809"/>
        </pc:sldMkLst>
      </pc:sldChg>
      <pc:sldChg chg="new del">
        <pc:chgData name="JohHyunChul" userId="a1f3561d-5cf2-4159-9fa8-a5f038663426" providerId="ADAL" clId="{AEEAEAA5-91F3-4FDD-84FB-3CBE2B99C551}" dt="2024-10-14T07:13:17.513" v="3637" actId="47"/>
        <pc:sldMkLst>
          <pc:docMk/>
          <pc:sldMk cId="1312043189" sldId="1810"/>
        </pc:sldMkLst>
      </pc:sldChg>
      <pc:sldChg chg="new del">
        <pc:chgData name="JohHyunChul" userId="a1f3561d-5cf2-4159-9fa8-a5f038663426" providerId="ADAL" clId="{AEEAEAA5-91F3-4FDD-84FB-3CBE2B99C551}" dt="2024-10-14T07:13:17.513" v="3637" actId="47"/>
        <pc:sldMkLst>
          <pc:docMk/>
          <pc:sldMk cId="2843931631" sldId="1811"/>
        </pc:sldMkLst>
      </pc:sldChg>
      <pc:sldChg chg="new del">
        <pc:chgData name="JohHyunChul" userId="a1f3561d-5cf2-4159-9fa8-a5f038663426" providerId="ADAL" clId="{AEEAEAA5-91F3-4FDD-84FB-3CBE2B99C551}" dt="2024-10-14T07:13:17.513" v="3637" actId="47"/>
        <pc:sldMkLst>
          <pc:docMk/>
          <pc:sldMk cId="3680077469" sldId="1812"/>
        </pc:sldMkLst>
      </pc:sldChg>
      <pc:sldChg chg="new del">
        <pc:chgData name="JohHyunChul" userId="a1f3561d-5cf2-4159-9fa8-a5f038663426" providerId="ADAL" clId="{AEEAEAA5-91F3-4FDD-84FB-3CBE2B99C551}" dt="2024-10-14T07:13:17.513" v="3637" actId="47"/>
        <pc:sldMkLst>
          <pc:docMk/>
          <pc:sldMk cId="2388785823" sldId="1813"/>
        </pc:sldMkLst>
      </pc:sldChg>
      <pc:sldChg chg="new del">
        <pc:chgData name="JohHyunChul" userId="a1f3561d-5cf2-4159-9fa8-a5f038663426" providerId="ADAL" clId="{AEEAEAA5-91F3-4FDD-84FB-3CBE2B99C551}" dt="2024-10-14T07:13:17.513" v="3637" actId="47"/>
        <pc:sldMkLst>
          <pc:docMk/>
          <pc:sldMk cId="3000117261" sldId="1814"/>
        </pc:sldMkLst>
      </pc:sldChg>
      <pc:sldChg chg="new del">
        <pc:chgData name="JohHyunChul" userId="a1f3561d-5cf2-4159-9fa8-a5f038663426" providerId="ADAL" clId="{AEEAEAA5-91F3-4FDD-84FB-3CBE2B99C551}" dt="2024-10-14T07:13:17.513" v="3637" actId="47"/>
        <pc:sldMkLst>
          <pc:docMk/>
          <pc:sldMk cId="2700330840" sldId="1815"/>
        </pc:sldMkLst>
      </pc:sldChg>
      <pc:sldChg chg="new del">
        <pc:chgData name="JohHyunChul" userId="a1f3561d-5cf2-4159-9fa8-a5f038663426" providerId="ADAL" clId="{AEEAEAA5-91F3-4FDD-84FB-3CBE2B99C551}" dt="2024-10-14T07:13:17.513" v="3637" actId="47"/>
        <pc:sldMkLst>
          <pc:docMk/>
          <pc:sldMk cId="1668097434" sldId="1816"/>
        </pc:sldMkLst>
      </pc:sldChg>
      <pc:sldChg chg="new del">
        <pc:chgData name="JohHyunChul" userId="a1f3561d-5cf2-4159-9fa8-a5f038663426" providerId="ADAL" clId="{AEEAEAA5-91F3-4FDD-84FB-3CBE2B99C551}" dt="2024-10-14T07:13:17.513" v="3637" actId="47"/>
        <pc:sldMkLst>
          <pc:docMk/>
          <pc:sldMk cId="3564037599" sldId="1817"/>
        </pc:sldMkLst>
      </pc:sldChg>
      <pc:sldChg chg="new del">
        <pc:chgData name="JohHyunChul" userId="a1f3561d-5cf2-4159-9fa8-a5f038663426" providerId="ADAL" clId="{AEEAEAA5-91F3-4FDD-84FB-3CBE2B99C551}" dt="2024-10-14T07:13:17.513" v="3637" actId="47"/>
        <pc:sldMkLst>
          <pc:docMk/>
          <pc:sldMk cId="2667186186" sldId="1818"/>
        </pc:sldMkLst>
      </pc:sldChg>
      <pc:sldChg chg="new del">
        <pc:chgData name="JohHyunChul" userId="a1f3561d-5cf2-4159-9fa8-a5f038663426" providerId="ADAL" clId="{AEEAEAA5-91F3-4FDD-84FB-3CBE2B99C551}" dt="2024-10-14T07:13:17.513" v="3637" actId="47"/>
        <pc:sldMkLst>
          <pc:docMk/>
          <pc:sldMk cId="789587932" sldId="1819"/>
        </pc:sldMkLst>
      </pc:sldChg>
      <pc:sldChg chg="new del">
        <pc:chgData name="JohHyunChul" userId="a1f3561d-5cf2-4159-9fa8-a5f038663426" providerId="ADAL" clId="{AEEAEAA5-91F3-4FDD-84FB-3CBE2B99C551}" dt="2024-10-14T07:13:17.513" v="3637" actId="47"/>
        <pc:sldMkLst>
          <pc:docMk/>
          <pc:sldMk cId="4293558350" sldId="1820"/>
        </pc:sldMkLst>
      </pc:sldChg>
      <pc:sldChg chg="new del">
        <pc:chgData name="JohHyunChul" userId="a1f3561d-5cf2-4159-9fa8-a5f038663426" providerId="ADAL" clId="{AEEAEAA5-91F3-4FDD-84FB-3CBE2B99C551}" dt="2024-10-14T07:13:17.513" v="3637" actId="47"/>
        <pc:sldMkLst>
          <pc:docMk/>
          <pc:sldMk cId="1427070064" sldId="1821"/>
        </pc:sldMkLst>
      </pc:sldChg>
      <pc:sldChg chg="new del">
        <pc:chgData name="JohHyunChul" userId="a1f3561d-5cf2-4159-9fa8-a5f038663426" providerId="ADAL" clId="{AEEAEAA5-91F3-4FDD-84FB-3CBE2B99C551}" dt="2024-10-14T07:13:17.513" v="3637" actId="47"/>
        <pc:sldMkLst>
          <pc:docMk/>
          <pc:sldMk cId="816547140" sldId="1822"/>
        </pc:sldMkLst>
      </pc:sldChg>
      <pc:sldChg chg="new del">
        <pc:chgData name="JohHyunChul" userId="a1f3561d-5cf2-4159-9fa8-a5f038663426" providerId="ADAL" clId="{AEEAEAA5-91F3-4FDD-84FB-3CBE2B99C551}" dt="2024-10-14T07:13:17.513" v="3637" actId="47"/>
        <pc:sldMkLst>
          <pc:docMk/>
          <pc:sldMk cId="288158302" sldId="1823"/>
        </pc:sldMkLst>
      </pc:sldChg>
      <pc:sldChg chg="new del">
        <pc:chgData name="JohHyunChul" userId="a1f3561d-5cf2-4159-9fa8-a5f038663426" providerId="ADAL" clId="{AEEAEAA5-91F3-4FDD-84FB-3CBE2B99C551}" dt="2024-10-14T07:13:17.513" v="3637" actId="47"/>
        <pc:sldMkLst>
          <pc:docMk/>
          <pc:sldMk cId="2620346779" sldId="1824"/>
        </pc:sldMkLst>
      </pc:sldChg>
      <pc:sldChg chg="new del">
        <pc:chgData name="JohHyunChul" userId="a1f3561d-5cf2-4159-9fa8-a5f038663426" providerId="ADAL" clId="{AEEAEAA5-91F3-4FDD-84FB-3CBE2B99C551}" dt="2024-10-14T07:13:17.513" v="3637" actId="47"/>
        <pc:sldMkLst>
          <pc:docMk/>
          <pc:sldMk cId="72984191" sldId="1825"/>
        </pc:sldMkLst>
      </pc:sldChg>
      <pc:sldChg chg="new del">
        <pc:chgData name="JohHyunChul" userId="a1f3561d-5cf2-4159-9fa8-a5f038663426" providerId="ADAL" clId="{AEEAEAA5-91F3-4FDD-84FB-3CBE2B99C551}" dt="2024-10-14T07:13:17.513" v="3637" actId="47"/>
        <pc:sldMkLst>
          <pc:docMk/>
          <pc:sldMk cId="1836976841" sldId="1826"/>
        </pc:sldMkLst>
      </pc:sldChg>
      <pc:sldChg chg="new del">
        <pc:chgData name="JohHyunChul" userId="a1f3561d-5cf2-4159-9fa8-a5f038663426" providerId="ADAL" clId="{AEEAEAA5-91F3-4FDD-84FB-3CBE2B99C551}" dt="2024-10-14T07:13:17.513" v="3637" actId="47"/>
        <pc:sldMkLst>
          <pc:docMk/>
          <pc:sldMk cId="3590450823" sldId="1827"/>
        </pc:sldMkLst>
      </pc:sldChg>
      <pc:sldChg chg="new del">
        <pc:chgData name="JohHyunChul" userId="a1f3561d-5cf2-4159-9fa8-a5f038663426" providerId="ADAL" clId="{AEEAEAA5-91F3-4FDD-84FB-3CBE2B99C551}" dt="2024-10-14T07:13:17.513" v="3637" actId="47"/>
        <pc:sldMkLst>
          <pc:docMk/>
          <pc:sldMk cId="725774310" sldId="1828"/>
        </pc:sldMkLst>
      </pc:sldChg>
      <pc:sldChg chg="new del">
        <pc:chgData name="JohHyunChul" userId="a1f3561d-5cf2-4159-9fa8-a5f038663426" providerId="ADAL" clId="{AEEAEAA5-91F3-4FDD-84FB-3CBE2B99C551}" dt="2024-10-14T07:13:17.513" v="3637" actId="47"/>
        <pc:sldMkLst>
          <pc:docMk/>
          <pc:sldMk cId="424650119" sldId="1829"/>
        </pc:sldMkLst>
      </pc:sldChg>
      <pc:sldChg chg="new del">
        <pc:chgData name="JohHyunChul" userId="a1f3561d-5cf2-4159-9fa8-a5f038663426" providerId="ADAL" clId="{AEEAEAA5-91F3-4FDD-84FB-3CBE2B99C551}" dt="2024-10-14T07:13:17.513" v="3637" actId="47"/>
        <pc:sldMkLst>
          <pc:docMk/>
          <pc:sldMk cId="1264737227" sldId="1830"/>
        </pc:sldMkLst>
      </pc:sldChg>
      <pc:sldChg chg="new del">
        <pc:chgData name="JohHyunChul" userId="a1f3561d-5cf2-4159-9fa8-a5f038663426" providerId="ADAL" clId="{AEEAEAA5-91F3-4FDD-84FB-3CBE2B99C551}" dt="2024-10-14T07:13:17.513" v="3637" actId="47"/>
        <pc:sldMkLst>
          <pc:docMk/>
          <pc:sldMk cId="1806303679" sldId="1831"/>
        </pc:sldMkLst>
      </pc:sldChg>
      <pc:sldChg chg="new del">
        <pc:chgData name="JohHyunChul" userId="a1f3561d-5cf2-4159-9fa8-a5f038663426" providerId="ADAL" clId="{AEEAEAA5-91F3-4FDD-84FB-3CBE2B99C551}" dt="2024-10-14T07:13:17.513" v="3637" actId="47"/>
        <pc:sldMkLst>
          <pc:docMk/>
          <pc:sldMk cId="4289996644" sldId="1832"/>
        </pc:sldMkLst>
      </pc:sldChg>
      <pc:sldChg chg="new del">
        <pc:chgData name="JohHyunChul" userId="a1f3561d-5cf2-4159-9fa8-a5f038663426" providerId="ADAL" clId="{AEEAEAA5-91F3-4FDD-84FB-3CBE2B99C551}" dt="2024-10-14T07:13:17.513" v="3637" actId="47"/>
        <pc:sldMkLst>
          <pc:docMk/>
          <pc:sldMk cId="3583495006" sldId="1833"/>
        </pc:sldMkLst>
      </pc:sldChg>
      <pc:sldChg chg="new del">
        <pc:chgData name="JohHyunChul" userId="a1f3561d-5cf2-4159-9fa8-a5f038663426" providerId="ADAL" clId="{AEEAEAA5-91F3-4FDD-84FB-3CBE2B99C551}" dt="2024-10-14T07:13:17.513" v="3637" actId="47"/>
        <pc:sldMkLst>
          <pc:docMk/>
          <pc:sldMk cId="2326310826" sldId="1834"/>
        </pc:sldMkLst>
      </pc:sldChg>
      <pc:sldChg chg="new del">
        <pc:chgData name="JohHyunChul" userId="a1f3561d-5cf2-4159-9fa8-a5f038663426" providerId="ADAL" clId="{AEEAEAA5-91F3-4FDD-84FB-3CBE2B99C551}" dt="2024-10-14T07:13:17.513" v="3637" actId="47"/>
        <pc:sldMkLst>
          <pc:docMk/>
          <pc:sldMk cId="1974145065" sldId="1835"/>
        </pc:sldMkLst>
      </pc:sldChg>
      <pc:sldChg chg="new del">
        <pc:chgData name="JohHyunChul" userId="a1f3561d-5cf2-4159-9fa8-a5f038663426" providerId="ADAL" clId="{AEEAEAA5-91F3-4FDD-84FB-3CBE2B99C551}" dt="2024-10-14T07:13:17.513" v="3637" actId="47"/>
        <pc:sldMkLst>
          <pc:docMk/>
          <pc:sldMk cId="677878740" sldId="1836"/>
        </pc:sldMkLst>
      </pc:sldChg>
      <pc:sldChg chg="new del">
        <pc:chgData name="JohHyunChul" userId="a1f3561d-5cf2-4159-9fa8-a5f038663426" providerId="ADAL" clId="{AEEAEAA5-91F3-4FDD-84FB-3CBE2B99C551}" dt="2024-10-14T07:13:17.513" v="3637" actId="47"/>
        <pc:sldMkLst>
          <pc:docMk/>
          <pc:sldMk cId="4292501823" sldId="1837"/>
        </pc:sldMkLst>
      </pc:sldChg>
      <pc:sldChg chg="new del">
        <pc:chgData name="JohHyunChul" userId="a1f3561d-5cf2-4159-9fa8-a5f038663426" providerId="ADAL" clId="{AEEAEAA5-91F3-4FDD-84FB-3CBE2B99C551}" dt="2024-10-14T07:13:17.513" v="3637" actId="47"/>
        <pc:sldMkLst>
          <pc:docMk/>
          <pc:sldMk cId="529960013" sldId="1838"/>
        </pc:sldMkLst>
      </pc:sldChg>
      <pc:sldChg chg="new del">
        <pc:chgData name="JohHyunChul" userId="a1f3561d-5cf2-4159-9fa8-a5f038663426" providerId="ADAL" clId="{AEEAEAA5-91F3-4FDD-84FB-3CBE2B99C551}" dt="2024-10-14T07:13:17.513" v="3637" actId="47"/>
        <pc:sldMkLst>
          <pc:docMk/>
          <pc:sldMk cId="2995394944" sldId="1839"/>
        </pc:sldMkLst>
      </pc:sldChg>
      <pc:sldChg chg="new del">
        <pc:chgData name="JohHyunChul" userId="a1f3561d-5cf2-4159-9fa8-a5f038663426" providerId="ADAL" clId="{AEEAEAA5-91F3-4FDD-84FB-3CBE2B99C551}" dt="2024-10-14T07:13:17.513" v="3637" actId="47"/>
        <pc:sldMkLst>
          <pc:docMk/>
          <pc:sldMk cId="2000346264" sldId="1840"/>
        </pc:sldMkLst>
      </pc:sldChg>
      <pc:sldChg chg="new del">
        <pc:chgData name="JohHyunChul" userId="a1f3561d-5cf2-4159-9fa8-a5f038663426" providerId="ADAL" clId="{AEEAEAA5-91F3-4FDD-84FB-3CBE2B99C551}" dt="2024-10-14T07:13:17.513" v="3637" actId="47"/>
        <pc:sldMkLst>
          <pc:docMk/>
          <pc:sldMk cId="2907444687" sldId="1841"/>
        </pc:sldMkLst>
      </pc:sldChg>
      <pc:sldChg chg="new del">
        <pc:chgData name="JohHyunChul" userId="a1f3561d-5cf2-4159-9fa8-a5f038663426" providerId="ADAL" clId="{AEEAEAA5-91F3-4FDD-84FB-3CBE2B99C551}" dt="2024-10-14T07:13:17.513" v="3637" actId="47"/>
        <pc:sldMkLst>
          <pc:docMk/>
          <pc:sldMk cId="2144375042" sldId="1842"/>
        </pc:sldMkLst>
      </pc:sldChg>
      <pc:sldChg chg="new del">
        <pc:chgData name="JohHyunChul" userId="a1f3561d-5cf2-4159-9fa8-a5f038663426" providerId="ADAL" clId="{AEEAEAA5-91F3-4FDD-84FB-3CBE2B99C551}" dt="2024-10-14T07:13:17.513" v="3637" actId="47"/>
        <pc:sldMkLst>
          <pc:docMk/>
          <pc:sldMk cId="3182816429" sldId="1843"/>
        </pc:sldMkLst>
      </pc:sldChg>
      <pc:sldChg chg="new del">
        <pc:chgData name="JohHyunChul" userId="a1f3561d-5cf2-4159-9fa8-a5f038663426" providerId="ADAL" clId="{AEEAEAA5-91F3-4FDD-84FB-3CBE2B99C551}" dt="2024-10-14T07:13:17.513" v="3637" actId="47"/>
        <pc:sldMkLst>
          <pc:docMk/>
          <pc:sldMk cId="764311268" sldId="1844"/>
        </pc:sldMkLst>
      </pc:sldChg>
      <pc:sldChg chg="new del">
        <pc:chgData name="JohHyunChul" userId="a1f3561d-5cf2-4159-9fa8-a5f038663426" providerId="ADAL" clId="{AEEAEAA5-91F3-4FDD-84FB-3CBE2B99C551}" dt="2024-10-14T07:13:17.513" v="3637" actId="47"/>
        <pc:sldMkLst>
          <pc:docMk/>
          <pc:sldMk cId="3964864291" sldId="1845"/>
        </pc:sldMkLst>
      </pc:sldChg>
      <pc:sldChg chg="new del">
        <pc:chgData name="JohHyunChul" userId="a1f3561d-5cf2-4159-9fa8-a5f038663426" providerId="ADAL" clId="{AEEAEAA5-91F3-4FDD-84FB-3CBE2B99C551}" dt="2024-10-14T07:13:17.513" v="3637" actId="47"/>
        <pc:sldMkLst>
          <pc:docMk/>
          <pc:sldMk cId="1078717031" sldId="1846"/>
        </pc:sldMkLst>
      </pc:sldChg>
      <pc:sldChg chg="new del">
        <pc:chgData name="JohHyunChul" userId="a1f3561d-5cf2-4159-9fa8-a5f038663426" providerId="ADAL" clId="{AEEAEAA5-91F3-4FDD-84FB-3CBE2B99C551}" dt="2024-10-14T07:13:17.513" v="3637" actId="47"/>
        <pc:sldMkLst>
          <pc:docMk/>
          <pc:sldMk cId="2225190133" sldId="1847"/>
        </pc:sldMkLst>
      </pc:sldChg>
      <pc:sldChg chg="new del">
        <pc:chgData name="JohHyunChul" userId="a1f3561d-5cf2-4159-9fa8-a5f038663426" providerId="ADAL" clId="{AEEAEAA5-91F3-4FDD-84FB-3CBE2B99C551}" dt="2024-10-14T07:13:17.513" v="3637" actId="47"/>
        <pc:sldMkLst>
          <pc:docMk/>
          <pc:sldMk cId="961245367" sldId="1848"/>
        </pc:sldMkLst>
      </pc:sldChg>
      <pc:sldChg chg="new del">
        <pc:chgData name="JohHyunChul" userId="a1f3561d-5cf2-4159-9fa8-a5f038663426" providerId="ADAL" clId="{AEEAEAA5-91F3-4FDD-84FB-3CBE2B99C551}" dt="2024-10-14T07:13:17.513" v="3637" actId="47"/>
        <pc:sldMkLst>
          <pc:docMk/>
          <pc:sldMk cId="3892100926" sldId="1849"/>
        </pc:sldMkLst>
      </pc:sldChg>
      <pc:sldChg chg="new del">
        <pc:chgData name="JohHyunChul" userId="a1f3561d-5cf2-4159-9fa8-a5f038663426" providerId="ADAL" clId="{AEEAEAA5-91F3-4FDD-84FB-3CBE2B99C551}" dt="2024-10-14T07:13:17.513" v="3637" actId="47"/>
        <pc:sldMkLst>
          <pc:docMk/>
          <pc:sldMk cId="2332720445" sldId="1850"/>
        </pc:sldMkLst>
      </pc:sldChg>
      <pc:sldChg chg="new del">
        <pc:chgData name="JohHyunChul" userId="a1f3561d-5cf2-4159-9fa8-a5f038663426" providerId="ADAL" clId="{AEEAEAA5-91F3-4FDD-84FB-3CBE2B99C551}" dt="2024-10-14T07:13:17.513" v="3637" actId="47"/>
        <pc:sldMkLst>
          <pc:docMk/>
          <pc:sldMk cId="4093466559" sldId="1851"/>
        </pc:sldMkLst>
      </pc:sldChg>
      <pc:sldChg chg="new del">
        <pc:chgData name="JohHyunChul" userId="a1f3561d-5cf2-4159-9fa8-a5f038663426" providerId="ADAL" clId="{AEEAEAA5-91F3-4FDD-84FB-3CBE2B99C551}" dt="2024-10-14T07:13:17.513" v="3637" actId="47"/>
        <pc:sldMkLst>
          <pc:docMk/>
          <pc:sldMk cId="1904734638" sldId="1852"/>
        </pc:sldMkLst>
      </pc:sldChg>
      <pc:sldChg chg="new del">
        <pc:chgData name="JohHyunChul" userId="a1f3561d-5cf2-4159-9fa8-a5f038663426" providerId="ADAL" clId="{AEEAEAA5-91F3-4FDD-84FB-3CBE2B99C551}" dt="2024-10-14T07:13:17.513" v="3637" actId="47"/>
        <pc:sldMkLst>
          <pc:docMk/>
          <pc:sldMk cId="2334666881" sldId="1853"/>
        </pc:sldMkLst>
      </pc:sldChg>
      <pc:sldChg chg="new del">
        <pc:chgData name="JohHyunChul" userId="a1f3561d-5cf2-4159-9fa8-a5f038663426" providerId="ADAL" clId="{AEEAEAA5-91F3-4FDD-84FB-3CBE2B99C551}" dt="2024-10-14T07:13:17.513" v="3637" actId="47"/>
        <pc:sldMkLst>
          <pc:docMk/>
          <pc:sldMk cId="3883260996" sldId="1854"/>
        </pc:sldMkLst>
      </pc:sldChg>
      <pc:sldChg chg="new del">
        <pc:chgData name="JohHyunChul" userId="a1f3561d-5cf2-4159-9fa8-a5f038663426" providerId="ADAL" clId="{AEEAEAA5-91F3-4FDD-84FB-3CBE2B99C551}" dt="2024-10-14T07:13:17.513" v="3637" actId="47"/>
        <pc:sldMkLst>
          <pc:docMk/>
          <pc:sldMk cId="3553954900" sldId="1855"/>
        </pc:sldMkLst>
      </pc:sldChg>
      <pc:sldChg chg="new del">
        <pc:chgData name="JohHyunChul" userId="a1f3561d-5cf2-4159-9fa8-a5f038663426" providerId="ADAL" clId="{AEEAEAA5-91F3-4FDD-84FB-3CBE2B99C551}" dt="2024-10-14T07:13:17.513" v="3637" actId="47"/>
        <pc:sldMkLst>
          <pc:docMk/>
          <pc:sldMk cId="2084199241" sldId="1856"/>
        </pc:sldMkLst>
      </pc:sldChg>
      <pc:sldChg chg="new del">
        <pc:chgData name="JohHyunChul" userId="a1f3561d-5cf2-4159-9fa8-a5f038663426" providerId="ADAL" clId="{AEEAEAA5-91F3-4FDD-84FB-3CBE2B99C551}" dt="2024-10-14T07:13:17.513" v="3637" actId="47"/>
        <pc:sldMkLst>
          <pc:docMk/>
          <pc:sldMk cId="848033613" sldId="1857"/>
        </pc:sldMkLst>
      </pc:sldChg>
      <pc:sldChg chg="new del">
        <pc:chgData name="JohHyunChul" userId="a1f3561d-5cf2-4159-9fa8-a5f038663426" providerId="ADAL" clId="{AEEAEAA5-91F3-4FDD-84FB-3CBE2B99C551}" dt="2024-10-14T07:13:17.513" v="3637" actId="47"/>
        <pc:sldMkLst>
          <pc:docMk/>
          <pc:sldMk cId="3596549614" sldId="1858"/>
        </pc:sldMkLst>
      </pc:sldChg>
      <pc:sldChg chg="new del">
        <pc:chgData name="JohHyunChul" userId="a1f3561d-5cf2-4159-9fa8-a5f038663426" providerId="ADAL" clId="{AEEAEAA5-91F3-4FDD-84FB-3CBE2B99C551}" dt="2024-10-14T07:13:17.513" v="3637" actId="47"/>
        <pc:sldMkLst>
          <pc:docMk/>
          <pc:sldMk cId="3065061359" sldId="1859"/>
        </pc:sldMkLst>
      </pc:sldChg>
      <pc:sldChg chg="new del">
        <pc:chgData name="JohHyunChul" userId="a1f3561d-5cf2-4159-9fa8-a5f038663426" providerId="ADAL" clId="{AEEAEAA5-91F3-4FDD-84FB-3CBE2B99C551}" dt="2024-10-14T07:13:17.513" v="3637" actId="47"/>
        <pc:sldMkLst>
          <pc:docMk/>
          <pc:sldMk cId="2070166461" sldId="1860"/>
        </pc:sldMkLst>
      </pc:sldChg>
      <pc:sldChg chg="new del">
        <pc:chgData name="JohHyunChul" userId="a1f3561d-5cf2-4159-9fa8-a5f038663426" providerId="ADAL" clId="{AEEAEAA5-91F3-4FDD-84FB-3CBE2B99C551}" dt="2024-10-14T07:13:17.513" v="3637" actId="47"/>
        <pc:sldMkLst>
          <pc:docMk/>
          <pc:sldMk cId="708327745" sldId="1861"/>
        </pc:sldMkLst>
      </pc:sldChg>
      <pc:sldChg chg="new del">
        <pc:chgData name="JohHyunChul" userId="a1f3561d-5cf2-4159-9fa8-a5f038663426" providerId="ADAL" clId="{AEEAEAA5-91F3-4FDD-84FB-3CBE2B99C551}" dt="2024-10-14T07:13:17.513" v="3637" actId="47"/>
        <pc:sldMkLst>
          <pc:docMk/>
          <pc:sldMk cId="3538411529" sldId="1862"/>
        </pc:sldMkLst>
      </pc:sldChg>
      <pc:sldChg chg="new del">
        <pc:chgData name="JohHyunChul" userId="a1f3561d-5cf2-4159-9fa8-a5f038663426" providerId="ADAL" clId="{AEEAEAA5-91F3-4FDD-84FB-3CBE2B99C551}" dt="2024-10-14T07:13:17.513" v="3637" actId="47"/>
        <pc:sldMkLst>
          <pc:docMk/>
          <pc:sldMk cId="1079224836" sldId="1863"/>
        </pc:sldMkLst>
      </pc:sldChg>
      <pc:sldChg chg="new del">
        <pc:chgData name="JohHyunChul" userId="a1f3561d-5cf2-4159-9fa8-a5f038663426" providerId="ADAL" clId="{AEEAEAA5-91F3-4FDD-84FB-3CBE2B99C551}" dt="2024-10-14T07:13:17.513" v="3637" actId="47"/>
        <pc:sldMkLst>
          <pc:docMk/>
          <pc:sldMk cId="1774875558" sldId="1864"/>
        </pc:sldMkLst>
      </pc:sldChg>
      <pc:sldChg chg="new del">
        <pc:chgData name="JohHyunChul" userId="a1f3561d-5cf2-4159-9fa8-a5f038663426" providerId="ADAL" clId="{AEEAEAA5-91F3-4FDD-84FB-3CBE2B99C551}" dt="2024-10-14T07:13:17.513" v="3637" actId="47"/>
        <pc:sldMkLst>
          <pc:docMk/>
          <pc:sldMk cId="2341338793" sldId="1865"/>
        </pc:sldMkLst>
      </pc:sldChg>
      <pc:sldChg chg="new del">
        <pc:chgData name="JohHyunChul" userId="a1f3561d-5cf2-4159-9fa8-a5f038663426" providerId="ADAL" clId="{AEEAEAA5-91F3-4FDD-84FB-3CBE2B99C551}" dt="2024-10-14T07:13:17.513" v="3637" actId="47"/>
        <pc:sldMkLst>
          <pc:docMk/>
          <pc:sldMk cId="3410723451" sldId="1866"/>
        </pc:sldMkLst>
      </pc:sldChg>
      <pc:sldChg chg="new del">
        <pc:chgData name="JohHyunChul" userId="a1f3561d-5cf2-4159-9fa8-a5f038663426" providerId="ADAL" clId="{AEEAEAA5-91F3-4FDD-84FB-3CBE2B99C551}" dt="2024-10-14T07:13:17.513" v="3637" actId="47"/>
        <pc:sldMkLst>
          <pc:docMk/>
          <pc:sldMk cId="1379385604" sldId="1867"/>
        </pc:sldMkLst>
      </pc:sldChg>
      <pc:sldChg chg="new del">
        <pc:chgData name="JohHyunChul" userId="a1f3561d-5cf2-4159-9fa8-a5f038663426" providerId="ADAL" clId="{AEEAEAA5-91F3-4FDD-84FB-3CBE2B99C551}" dt="2024-10-14T07:13:17.513" v="3637" actId="47"/>
        <pc:sldMkLst>
          <pc:docMk/>
          <pc:sldMk cId="879318737" sldId="1868"/>
        </pc:sldMkLst>
      </pc:sldChg>
      <pc:sldChg chg="new del">
        <pc:chgData name="JohHyunChul" userId="a1f3561d-5cf2-4159-9fa8-a5f038663426" providerId="ADAL" clId="{AEEAEAA5-91F3-4FDD-84FB-3CBE2B99C551}" dt="2024-10-14T07:13:17.513" v="3637" actId="47"/>
        <pc:sldMkLst>
          <pc:docMk/>
          <pc:sldMk cId="2091641136" sldId="1869"/>
        </pc:sldMkLst>
      </pc:sldChg>
      <pc:sldChg chg="new del">
        <pc:chgData name="JohHyunChul" userId="a1f3561d-5cf2-4159-9fa8-a5f038663426" providerId="ADAL" clId="{AEEAEAA5-91F3-4FDD-84FB-3CBE2B99C551}" dt="2024-10-14T07:13:17.513" v="3637" actId="47"/>
        <pc:sldMkLst>
          <pc:docMk/>
          <pc:sldMk cId="1170042155" sldId="1870"/>
        </pc:sldMkLst>
      </pc:sldChg>
      <pc:sldChg chg="new del">
        <pc:chgData name="JohHyunChul" userId="a1f3561d-5cf2-4159-9fa8-a5f038663426" providerId="ADAL" clId="{AEEAEAA5-91F3-4FDD-84FB-3CBE2B99C551}" dt="2024-10-14T07:13:17.513" v="3637" actId="47"/>
        <pc:sldMkLst>
          <pc:docMk/>
          <pc:sldMk cId="3233228386" sldId="1871"/>
        </pc:sldMkLst>
      </pc:sldChg>
      <pc:sldChg chg="new del">
        <pc:chgData name="JohHyunChul" userId="a1f3561d-5cf2-4159-9fa8-a5f038663426" providerId="ADAL" clId="{AEEAEAA5-91F3-4FDD-84FB-3CBE2B99C551}" dt="2024-10-14T07:13:17.513" v="3637" actId="47"/>
        <pc:sldMkLst>
          <pc:docMk/>
          <pc:sldMk cId="3944999301" sldId="1872"/>
        </pc:sldMkLst>
      </pc:sldChg>
      <pc:sldChg chg="new del">
        <pc:chgData name="JohHyunChul" userId="a1f3561d-5cf2-4159-9fa8-a5f038663426" providerId="ADAL" clId="{AEEAEAA5-91F3-4FDD-84FB-3CBE2B99C551}" dt="2024-10-14T07:13:17.513" v="3637" actId="47"/>
        <pc:sldMkLst>
          <pc:docMk/>
          <pc:sldMk cId="1374702129" sldId="1873"/>
        </pc:sldMkLst>
      </pc:sldChg>
      <pc:sldChg chg="new del">
        <pc:chgData name="JohHyunChul" userId="a1f3561d-5cf2-4159-9fa8-a5f038663426" providerId="ADAL" clId="{AEEAEAA5-91F3-4FDD-84FB-3CBE2B99C551}" dt="2024-10-14T07:13:17.513" v="3637" actId="47"/>
        <pc:sldMkLst>
          <pc:docMk/>
          <pc:sldMk cId="1582021014" sldId="1874"/>
        </pc:sldMkLst>
      </pc:sldChg>
      <pc:sldChg chg="new del">
        <pc:chgData name="JohHyunChul" userId="a1f3561d-5cf2-4159-9fa8-a5f038663426" providerId="ADAL" clId="{AEEAEAA5-91F3-4FDD-84FB-3CBE2B99C551}" dt="2024-10-14T07:13:17.513" v="3637" actId="47"/>
        <pc:sldMkLst>
          <pc:docMk/>
          <pc:sldMk cId="1041055236" sldId="1875"/>
        </pc:sldMkLst>
      </pc:sldChg>
      <pc:sldChg chg="new del">
        <pc:chgData name="JohHyunChul" userId="a1f3561d-5cf2-4159-9fa8-a5f038663426" providerId="ADAL" clId="{AEEAEAA5-91F3-4FDD-84FB-3CBE2B99C551}" dt="2024-10-14T07:13:17.513" v="3637" actId="47"/>
        <pc:sldMkLst>
          <pc:docMk/>
          <pc:sldMk cId="286240190" sldId="1876"/>
        </pc:sldMkLst>
      </pc:sldChg>
      <pc:sldChg chg="new del">
        <pc:chgData name="JohHyunChul" userId="a1f3561d-5cf2-4159-9fa8-a5f038663426" providerId="ADAL" clId="{AEEAEAA5-91F3-4FDD-84FB-3CBE2B99C551}" dt="2024-10-14T07:13:17.513" v="3637" actId="47"/>
        <pc:sldMkLst>
          <pc:docMk/>
          <pc:sldMk cId="3910443002" sldId="1877"/>
        </pc:sldMkLst>
      </pc:sldChg>
      <pc:sldChg chg="new del">
        <pc:chgData name="JohHyunChul" userId="a1f3561d-5cf2-4159-9fa8-a5f038663426" providerId="ADAL" clId="{AEEAEAA5-91F3-4FDD-84FB-3CBE2B99C551}" dt="2024-10-14T07:13:17.513" v="3637" actId="47"/>
        <pc:sldMkLst>
          <pc:docMk/>
          <pc:sldMk cId="1535819637" sldId="1878"/>
        </pc:sldMkLst>
      </pc:sldChg>
      <pc:sldChg chg="new del">
        <pc:chgData name="JohHyunChul" userId="a1f3561d-5cf2-4159-9fa8-a5f038663426" providerId="ADAL" clId="{AEEAEAA5-91F3-4FDD-84FB-3CBE2B99C551}" dt="2024-10-14T07:13:17.513" v="3637" actId="47"/>
        <pc:sldMkLst>
          <pc:docMk/>
          <pc:sldMk cId="2407944229" sldId="1879"/>
        </pc:sldMkLst>
      </pc:sldChg>
      <pc:sldChg chg="new del">
        <pc:chgData name="JohHyunChul" userId="a1f3561d-5cf2-4159-9fa8-a5f038663426" providerId="ADAL" clId="{AEEAEAA5-91F3-4FDD-84FB-3CBE2B99C551}" dt="2024-10-14T07:13:17.513" v="3637" actId="47"/>
        <pc:sldMkLst>
          <pc:docMk/>
          <pc:sldMk cId="1736807756" sldId="1880"/>
        </pc:sldMkLst>
      </pc:sldChg>
      <pc:sldChg chg="new del">
        <pc:chgData name="JohHyunChul" userId="a1f3561d-5cf2-4159-9fa8-a5f038663426" providerId="ADAL" clId="{AEEAEAA5-91F3-4FDD-84FB-3CBE2B99C551}" dt="2024-10-14T07:13:17.513" v="3637" actId="47"/>
        <pc:sldMkLst>
          <pc:docMk/>
          <pc:sldMk cId="3236900614" sldId="1881"/>
        </pc:sldMkLst>
      </pc:sldChg>
      <pc:sldChg chg="new del">
        <pc:chgData name="JohHyunChul" userId="a1f3561d-5cf2-4159-9fa8-a5f038663426" providerId="ADAL" clId="{AEEAEAA5-91F3-4FDD-84FB-3CBE2B99C551}" dt="2024-10-14T07:13:17.513" v="3637" actId="47"/>
        <pc:sldMkLst>
          <pc:docMk/>
          <pc:sldMk cId="585733289" sldId="1882"/>
        </pc:sldMkLst>
      </pc:sldChg>
      <pc:sldChg chg="new del">
        <pc:chgData name="JohHyunChul" userId="a1f3561d-5cf2-4159-9fa8-a5f038663426" providerId="ADAL" clId="{AEEAEAA5-91F3-4FDD-84FB-3CBE2B99C551}" dt="2024-10-14T07:13:17.513" v="3637" actId="47"/>
        <pc:sldMkLst>
          <pc:docMk/>
          <pc:sldMk cId="3609306110" sldId="1883"/>
        </pc:sldMkLst>
      </pc:sldChg>
      <pc:sldChg chg="new del">
        <pc:chgData name="JohHyunChul" userId="a1f3561d-5cf2-4159-9fa8-a5f038663426" providerId="ADAL" clId="{AEEAEAA5-91F3-4FDD-84FB-3CBE2B99C551}" dt="2024-10-14T07:13:17.513" v="3637" actId="47"/>
        <pc:sldMkLst>
          <pc:docMk/>
          <pc:sldMk cId="2250048789" sldId="1884"/>
        </pc:sldMkLst>
      </pc:sldChg>
      <pc:sldChg chg="new del">
        <pc:chgData name="JohHyunChul" userId="a1f3561d-5cf2-4159-9fa8-a5f038663426" providerId="ADAL" clId="{AEEAEAA5-91F3-4FDD-84FB-3CBE2B99C551}" dt="2024-10-14T07:13:17.513" v="3637" actId="47"/>
        <pc:sldMkLst>
          <pc:docMk/>
          <pc:sldMk cId="2039854438" sldId="1885"/>
        </pc:sldMkLst>
      </pc:sldChg>
      <pc:sldChg chg="new del">
        <pc:chgData name="JohHyunChul" userId="a1f3561d-5cf2-4159-9fa8-a5f038663426" providerId="ADAL" clId="{AEEAEAA5-91F3-4FDD-84FB-3CBE2B99C551}" dt="2024-10-14T07:13:17.513" v="3637" actId="47"/>
        <pc:sldMkLst>
          <pc:docMk/>
          <pc:sldMk cId="3160834794" sldId="1886"/>
        </pc:sldMkLst>
      </pc:sldChg>
      <pc:sldChg chg="new del">
        <pc:chgData name="JohHyunChul" userId="a1f3561d-5cf2-4159-9fa8-a5f038663426" providerId="ADAL" clId="{AEEAEAA5-91F3-4FDD-84FB-3CBE2B99C551}" dt="2024-10-14T07:13:17.513" v="3637" actId="47"/>
        <pc:sldMkLst>
          <pc:docMk/>
          <pc:sldMk cId="2749650123" sldId="1887"/>
        </pc:sldMkLst>
      </pc:sldChg>
      <pc:sldChg chg="new del">
        <pc:chgData name="JohHyunChul" userId="a1f3561d-5cf2-4159-9fa8-a5f038663426" providerId="ADAL" clId="{AEEAEAA5-91F3-4FDD-84FB-3CBE2B99C551}" dt="2024-10-14T07:13:17.513" v="3637" actId="47"/>
        <pc:sldMkLst>
          <pc:docMk/>
          <pc:sldMk cId="2701690009" sldId="1888"/>
        </pc:sldMkLst>
      </pc:sldChg>
      <pc:sldChg chg="new del">
        <pc:chgData name="JohHyunChul" userId="a1f3561d-5cf2-4159-9fa8-a5f038663426" providerId="ADAL" clId="{AEEAEAA5-91F3-4FDD-84FB-3CBE2B99C551}" dt="2024-10-14T07:13:17.513" v="3637" actId="47"/>
        <pc:sldMkLst>
          <pc:docMk/>
          <pc:sldMk cId="3713893126" sldId="1889"/>
        </pc:sldMkLst>
      </pc:sldChg>
      <pc:sldChg chg="new del">
        <pc:chgData name="JohHyunChul" userId="a1f3561d-5cf2-4159-9fa8-a5f038663426" providerId="ADAL" clId="{AEEAEAA5-91F3-4FDD-84FB-3CBE2B99C551}" dt="2024-10-14T07:13:17.513" v="3637" actId="47"/>
        <pc:sldMkLst>
          <pc:docMk/>
          <pc:sldMk cId="2674901140" sldId="1890"/>
        </pc:sldMkLst>
      </pc:sldChg>
      <pc:sldChg chg="new del">
        <pc:chgData name="JohHyunChul" userId="a1f3561d-5cf2-4159-9fa8-a5f038663426" providerId="ADAL" clId="{AEEAEAA5-91F3-4FDD-84FB-3CBE2B99C551}" dt="2024-10-14T07:13:17.513" v="3637" actId="47"/>
        <pc:sldMkLst>
          <pc:docMk/>
          <pc:sldMk cId="1049479002" sldId="1891"/>
        </pc:sldMkLst>
      </pc:sldChg>
      <pc:sldChg chg="new del">
        <pc:chgData name="JohHyunChul" userId="a1f3561d-5cf2-4159-9fa8-a5f038663426" providerId="ADAL" clId="{AEEAEAA5-91F3-4FDD-84FB-3CBE2B99C551}" dt="2024-10-14T07:13:17.513" v="3637" actId="47"/>
        <pc:sldMkLst>
          <pc:docMk/>
          <pc:sldMk cId="2196133231" sldId="1892"/>
        </pc:sldMkLst>
      </pc:sldChg>
      <pc:sldChg chg="new del">
        <pc:chgData name="JohHyunChul" userId="a1f3561d-5cf2-4159-9fa8-a5f038663426" providerId="ADAL" clId="{AEEAEAA5-91F3-4FDD-84FB-3CBE2B99C551}" dt="2024-10-14T07:13:17.513" v="3637" actId="47"/>
        <pc:sldMkLst>
          <pc:docMk/>
          <pc:sldMk cId="3860925053" sldId="1893"/>
        </pc:sldMkLst>
      </pc:sldChg>
      <pc:sldChg chg="new del">
        <pc:chgData name="JohHyunChul" userId="a1f3561d-5cf2-4159-9fa8-a5f038663426" providerId="ADAL" clId="{AEEAEAA5-91F3-4FDD-84FB-3CBE2B99C551}" dt="2024-10-14T07:13:17.513" v="3637" actId="47"/>
        <pc:sldMkLst>
          <pc:docMk/>
          <pc:sldMk cId="4193147847" sldId="1894"/>
        </pc:sldMkLst>
      </pc:sldChg>
      <pc:sldChg chg="new del">
        <pc:chgData name="JohHyunChul" userId="a1f3561d-5cf2-4159-9fa8-a5f038663426" providerId="ADAL" clId="{AEEAEAA5-91F3-4FDD-84FB-3CBE2B99C551}" dt="2024-10-14T07:13:17.513" v="3637" actId="47"/>
        <pc:sldMkLst>
          <pc:docMk/>
          <pc:sldMk cId="4202075556" sldId="1895"/>
        </pc:sldMkLst>
      </pc:sldChg>
      <pc:sldChg chg="new del">
        <pc:chgData name="JohHyunChul" userId="a1f3561d-5cf2-4159-9fa8-a5f038663426" providerId="ADAL" clId="{AEEAEAA5-91F3-4FDD-84FB-3CBE2B99C551}" dt="2024-10-14T07:13:17.513" v="3637" actId="47"/>
        <pc:sldMkLst>
          <pc:docMk/>
          <pc:sldMk cId="370179664" sldId="1896"/>
        </pc:sldMkLst>
      </pc:sldChg>
      <pc:sldChg chg="new del">
        <pc:chgData name="JohHyunChul" userId="a1f3561d-5cf2-4159-9fa8-a5f038663426" providerId="ADAL" clId="{AEEAEAA5-91F3-4FDD-84FB-3CBE2B99C551}" dt="2024-10-14T07:13:17.513" v="3637" actId="47"/>
        <pc:sldMkLst>
          <pc:docMk/>
          <pc:sldMk cId="549656476" sldId="1897"/>
        </pc:sldMkLst>
      </pc:sldChg>
      <pc:sldChg chg="new del">
        <pc:chgData name="JohHyunChul" userId="a1f3561d-5cf2-4159-9fa8-a5f038663426" providerId="ADAL" clId="{AEEAEAA5-91F3-4FDD-84FB-3CBE2B99C551}" dt="2024-10-14T07:13:17.513" v="3637" actId="47"/>
        <pc:sldMkLst>
          <pc:docMk/>
          <pc:sldMk cId="2269342501" sldId="1898"/>
        </pc:sldMkLst>
      </pc:sldChg>
      <pc:sldChg chg="new del">
        <pc:chgData name="JohHyunChul" userId="a1f3561d-5cf2-4159-9fa8-a5f038663426" providerId="ADAL" clId="{AEEAEAA5-91F3-4FDD-84FB-3CBE2B99C551}" dt="2024-10-14T07:13:17.513" v="3637" actId="47"/>
        <pc:sldMkLst>
          <pc:docMk/>
          <pc:sldMk cId="2565829922" sldId="1899"/>
        </pc:sldMkLst>
      </pc:sldChg>
      <pc:sldChg chg="new del">
        <pc:chgData name="JohHyunChul" userId="a1f3561d-5cf2-4159-9fa8-a5f038663426" providerId="ADAL" clId="{AEEAEAA5-91F3-4FDD-84FB-3CBE2B99C551}" dt="2024-10-14T07:13:17.513" v="3637" actId="47"/>
        <pc:sldMkLst>
          <pc:docMk/>
          <pc:sldMk cId="2965475011" sldId="1900"/>
        </pc:sldMkLst>
      </pc:sldChg>
      <pc:sldChg chg="new del">
        <pc:chgData name="JohHyunChul" userId="a1f3561d-5cf2-4159-9fa8-a5f038663426" providerId="ADAL" clId="{AEEAEAA5-91F3-4FDD-84FB-3CBE2B99C551}" dt="2024-10-14T07:13:17.513" v="3637" actId="47"/>
        <pc:sldMkLst>
          <pc:docMk/>
          <pc:sldMk cId="4090293449" sldId="1901"/>
        </pc:sldMkLst>
      </pc:sldChg>
      <pc:sldChg chg="new del">
        <pc:chgData name="JohHyunChul" userId="a1f3561d-5cf2-4159-9fa8-a5f038663426" providerId="ADAL" clId="{AEEAEAA5-91F3-4FDD-84FB-3CBE2B99C551}" dt="2024-10-14T07:13:17.513" v="3637" actId="47"/>
        <pc:sldMkLst>
          <pc:docMk/>
          <pc:sldMk cId="449834336" sldId="1902"/>
        </pc:sldMkLst>
      </pc:sldChg>
      <pc:sldChg chg="new del">
        <pc:chgData name="JohHyunChul" userId="a1f3561d-5cf2-4159-9fa8-a5f038663426" providerId="ADAL" clId="{AEEAEAA5-91F3-4FDD-84FB-3CBE2B99C551}" dt="2024-10-14T07:13:17.513" v="3637" actId="47"/>
        <pc:sldMkLst>
          <pc:docMk/>
          <pc:sldMk cId="3612460335" sldId="1903"/>
        </pc:sldMkLst>
      </pc:sldChg>
      <pc:sldChg chg="new del">
        <pc:chgData name="JohHyunChul" userId="a1f3561d-5cf2-4159-9fa8-a5f038663426" providerId="ADAL" clId="{AEEAEAA5-91F3-4FDD-84FB-3CBE2B99C551}" dt="2024-10-14T07:13:17.513" v="3637" actId="47"/>
        <pc:sldMkLst>
          <pc:docMk/>
          <pc:sldMk cId="3625646722" sldId="1904"/>
        </pc:sldMkLst>
      </pc:sldChg>
      <pc:sldChg chg="new del">
        <pc:chgData name="JohHyunChul" userId="a1f3561d-5cf2-4159-9fa8-a5f038663426" providerId="ADAL" clId="{AEEAEAA5-91F3-4FDD-84FB-3CBE2B99C551}" dt="2024-10-14T07:13:17.513" v="3637" actId="47"/>
        <pc:sldMkLst>
          <pc:docMk/>
          <pc:sldMk cId="3995601297" sldId="1905"/>
        </pc:sldMkLst>
      </pc:sldChg>
      <pc:sldChg chg="new del">
        <pc:chgData name="JohHyunChul" userId="a1f3561d-5cf2-4159-9fa8-a5f038663426" providerId="ADAL" clId="{AEEAEAA5-91F3-4FDD-84FB-3CBE2B99C551}" dt="2024-10-14T07:13:17.513" v="3637" actId="47"/>
        <pc:sldMkLst>
          <pc:docMk/>
          <pc:sldMk cId="735995569" sldId="1906"/>
        </pc:sldMkLst>
      </pc:sldChg>
      <pc:sldChg chg="new del">
        <pc:chgData name="JohHyunChul" userId="a1f3561d-5cf2-4159-9fa8-a5f038663426" providerId="ADAL" clId="{AEEAEAA5-91F3-4FDD-84FB-3CBE2B99C551}" dt="2024-10-14T07:13:17.513" v="3637" actId="47"/>
        <pc:sldMkLst>
          <pc:docMk/>
          <pc:sldMk cId="1324563691" sldId="1907"/>
        </pc:sldMkLst>
      </pc:sldChg>
      <pc:sldChg chg="new del">
        <pc:chgData name="JohHyunChul" userId="a1f3561d-5cf2-4159-9fa8-a5f038663426" providerId="ADAL" clId="{AEEAEAA5-91F3-4FDD-84FB-3CBE2B99C551}" dt="2024-10-14T07:13:17.513" v="3637" actId="47"/>
        <pc:sldMkLst>
          <pc:docMk/>
          <pc:sldMk cId="1222077349" sldId="1908"/>
        </pc:sldMkLst>
      </pc:sldChg>
      <pc:sldChg chg="new del">
        <pc:chgData name="JohHyunChul" userId="a1f3561d-5cf2-4159-9fa8-a5f038663426" providerId="ADAL" clId="{AEEAEAA5-91F3-4FDD-84FB-3CBE2B99C551}" dt="2024-10-14T07:13:17.513" v="3637" actId="47"/>
        <pc:sldMkLst>
          <pc:docMk/>
          <pc:sldMk cId="211156091" sldId="1909"/>
        </pc:sldMkLst>
      </pc:sldChg>
      <pc:sldChg chg="new del">
        <pc:chgData name="JohHyunChul" userId="a1f3561d-5cf2-4159-9fa8-a5f038663426" providerId="ADAL" clId="{AEEAEAA5-91F3-4FDD-84FB-3CBE2B99C551}" dt="2024-10-14T07:13:17.513" v="3637" actId="47"/>
        <pc:sldMkLst>
          <pc:docMk/>
          <pc:sldMk cId="1114787804" sldId="1910"/>
        </pc:sldMkLst>
      </pc:sldChg>
      <pc:sldChg chg="new del">
        <pc:chgData name="JohHyunChul" userId="a1f3561d-5cf2-4159-9fa8-a5f038663426" providerId="ADAL" clId="{AEEAEAA5-91F3-4FDD-84FB-3CBE2B99C551}" dt="2024-10-14T07:13:17.513" v="3637" actId="47"/>
        <pc:sldMkLst>
          <pc:docMk/>
          <pc:sldMk cId="1903139741" sldId="1911"/>
        </pc:sldMkLst>
      </pc:sldChg>
      <pc:sldChg chg="new del">
        <pc:chgData name="JohHyunChul" userId="a1f3561d-5cf2-4159-9fa8-a5f038663426" providerId="ADAL" clId="{AEEAEAA5-91F3-4FDD-84FB-3CBE2B99C551}" dt="2024-10-14T07:13:17.513" v="3637" actId="47"/>
        <pc:sldMkLst>
          <pc:docMk/>
          <pc:sldMk cId="593863566" sldId="1912"/>
        </pc:sldMkLst>
      </pc:sldChg>
      <pc:sldChg chg="new del">
        <pc:chgData name="JohHyunChul" userId="a1f3561d-5cf2-4159-9fa8-a5f038663426" providerId="ADAL" clId="{AEEAEAA5-91F3-4FDD-84FB-3CBE2B99C551}" dt="2024-10-14T07:13:17.513" v="3637" actId="47"/>
        <pc:sldMkLst>
          <pc:docMk/>
          <pc:sldMk cId="3632674782" sldId="1913"/>
        </pc:sldMkLst>
      </pc:sldChg>
      <pc:sldChg chg="new del">
        <pc:chgData name="JohHyunChul" userId="a1f3561d-5cf2-4159-9fa8-a5f038663426" providerId="ADAL" clId="{AEEAEAA5-91F3-4FDD-84FB-3CBE2B99C551}" dt="2024-10-14T07:13:17.513" v="3637" actId="47"/>
        <pc:sldMkLst>
          <pc:docMk/>
          <pc:sldMk cId="3174038889" sldId="1914"/>
        </pc:sldMkLst>
      </pc:sldChg>
      <pc:sldChg chg="new del">
        <pc:chgData name="JohHyunChul" userId="a1f3561d-5cf2-4159-9fa8-a5f038663426" providerId="ADAL" clId="{AEEAEAA5-91F3-4FDD-84FB-3CBE2B99C551}" dt="2024-10-14T07:13:17.513" v="3637" actId="47"/>
        <pc:sldMkLst>
          <pc:docMk/>
          <pc:sldMk cId="1114785899" sldId="1915"/>
        </pc:sldMkLst>
      </pc:sldChg>
      <pc:sldChg chg="new del">
        <pc:chgData name="JohHyunChul" userId="a1f3561d-5cf2-4159-9fa8-a5f038663426" providerId="ADAL" clId="{AEEAEAA5-91F3-4FDD-84FB-3CBE2B99C551}" dt="2024-10-14T07:13:17.513" v="3637" actId="47"/>
        <pc:sldMkLst>
          <pc:docMk/>
          <pc:sldMk cId="2694585828" sldId="1916"/>
        </pc:sldMkLst>
      </pc:sldChg>
      <pc:sldChg chg="new del">
        <pc:chgData name="JohHyunChul" userId="a1f3561d-5cf2-4159-9fa8-a5f038663426" providerId="ADAL" clId="{AEEAEAA5-91F3-4FDD-84FB-3CBE2B99C551}" dt="2024-10-14T07:13:17.513" v="3637" actId="47"/>
        <pc:sldMkLst>
          <pc:docMk/>
          <pc:sldMk cId="2095966705" sldId="1917"/>
        </pc:sldMkLst>
      </pc:sldChg>
      <pc:sldChg chg="new del">
        <pc:chgData name="JohHyunChul" userId="a1f3561d-5cf2-4159-9fa8-a5f038663426" providerId="ADAL" clId="{AEEAEAA5-91F3-4FDD-84FB-3CBE2B99C551}" dt="2024-10-14T07:13:17.513" v="3637" actId="47"/>
        <pc:sldMkLst>
          <pc:docMk/>
          <pc:sldMk cId="245426772" sldId="1918"/>
        </pc:sldMkLst>
      </pc:sldChg>
      <pc:sldChg chg="new del">
        <pc:chgData name="JohHyunChul" userId="a1f3561d-5cf2-4159-9fa8-a5f038663426" providerId="ADAL" clId="{AEEAEAA5-91F3-4FDD-84FB-3CBE2B99C551}" dt="2024-10-14T07:13:17.513" v="3637" actId="47"/>
        <pc:sldMkLst>
          <pc:docMk/>
          <pc:sldMk cId="147797795" sldId="1919"/>
        </pc:sldMkLst>
      </pc:sldChg>
      <pc:sldChg chg="new del">
        <pc:chgData name="JohHyunChul" userId="a1f3561d-5cf2-4159-9fa8-a5f038663426" providerId="ADAL" clId="{AEEAEAA5-91F3-4FDD-84FB-3CBE2B99C551}" dt="2024-10-14T07:13:17.513" v="3637" actId="47"/>
        <pc:sldMkLst>
          <pc:docMk/>
          <pc:sldMk cId="2988965163" sldId="1920"/>
        </pc:sldMkLst>
      </pc:sldChg>
      <pc:sldChg chg="new del">
        <pc:chgData name="JohHyunChul" userId="a1f3561d-5cf2-4159-9fa8-a5f038663426" providerId="ADAL" clId="{AEEAEAA5-91F3-4FDD-84FB-3CBE2B99C551}" dt="2024-10-14T07:13:17.513" v="3637" actId="47"/>
        <pc:sldMkLst>
          <pc:docMk/>
          <pc:sldMk cId="1174362602" sldId="1921"/>
        </pc:sldMkLst>
      </pc:sldChg>
      <pc:sldChg chg="new del">
        <pc:chgData name="JohHyunChul" userId="a1f3561d-5cf2-4159-9fa8-a5f038663426" providerId="ADAL" clId="{AEEAEAA5-91F3-4FDD-84FB-3CBE2B99C551}" dt="2024-10-14T07:13:17.513" v="3637" actId="47"/>
        <pc:sldMkLst>
          <pc:docMk/>
          <pc:sldMk cId="893853666" sldId="1922"/>
        </pc:sldMkLst>
      </pc:sldChg>
      <pc:sldChg chg="new del">
        <pc:chgData name="JohHyunChul" userId="a1f3561d-5cf2-4159-9fa8-a5f038663426" providerId="ADAL" clId="{AEEAEAA5-91F3-4FDD-84FB-3CBE2B99C551}" dt="2024-10-14T07:13:17.513" v="3637" actId="47"/>
        <pc:sldMkLst>
          <pc:docMk/>
          <pc:sldMk cId="3546943606" sldId="1923"/>
        </pc:sldMkLst>
      </pc:sldChg>
      <pc:sldChg chg="new del">
        <pc:chgData name="JohHyunChul" userId="a1f3561d-5cf2-4159-9fa8-a5f038663426" providerId="ADAL" clId="{AEEAEAA5-91F3-4FDD-84FB-3CBE2B99C551}" dt="2024-10-14T07:13:17.513" v="3637" actId="47"/>
        <pc:sldMkLst>
          <pc:docMk/>
          <pc:sldMk cId="4052886647" sldId="1924"/>
        </pc:sldMkLst>
      </pc:sldChg>
      <pc:sldChg chg="new del">
        <pc:chgData name="JohHyunChul" userId="a1f3561d-5cf2-4159-9fa8-a5f038663426" providerId="ADAL" clId="{AEEAEAA5-91F3-4FDD-84FB-3CBE2B99C551}" dt="2024-10-14T07:13:17.513" v="3637" actId="47"/>
        <pc:sldMkLst>
          <pc:docMk/>
          <pc:sldMk cId="93767816" sldId="1925"/>
        </pc:sldMkLst>
      </pc:sldChg>
      <pc:sldChg chg="new del">
        <pc:chgData name="JohHyunChul" userId="a1f3561d-5cf2-4159-9fa8-a5f038663426" providerId="ADAL" clId="{AEEAEAA5-91F3-4FDD-84FB-3CBE2B99C551}" dt="2024-10-14T07:13:17.513" v="3637" actId="47"/>
        <pc:sldMkLst>
          <pc:docMk/>
          <pc:sldMk cId="378276859" sldId="1926"/>
        </pc:sldMkLst>
      </pc:sldChg>
      <pc:sldChg chg="new del">
        <pc:chgData name="JohHyunChul" userId="a1f3561d-5cf2-4159-9fa8-a5f038663426" providerId="ADAL" clId="{AEEAEAA5-91F3-4FDD-84FB-3CBE2B99C551}" dt="2024-10-14T07:13:17.513" v="3637" actId="47"/>
        <pc:sldMkLst>
          <pc:docMk/>
          <pc:sldMk cId="2884676907" sldId="1927"/>
        </pc:sldMkLst>
      </pc:sldChg>
      <pc:sldChg chg="new del">
        <pc:chgData name="JohHyunChul" userId="a1f3561d-5cf2-4159-9fa8-a5f038663426" providerId="ADAL" clId="{AEEAEAA5-91F3-4FDD-84FB-3CBE2B99C551}" dt="2024-10-14T07:13:17.513" v="3637" actId="47"/>
        <pc:sldMkLst>
          <pc:docMk/>
          <pc:sldMk cId="343372097" sldId="1928"/>
        </pc:sldMkLst>
      </pc:sldChg>
      <pc:sldChg chg="new del">
        <pc:chgData name="JohHyunChul" userId="a1f3561d-5cf2-4159-9fa8-a5f038663426" providerId="ADAL" clId="{AEEAEAA5-91F3-4FDD-84FB-3CBE2B99C551}" dt="2024-10-14T07:13:17.513" v="3637" actId="47"/>
        <pc:sldMkLst>
          <pc:docMk/>
          <pc:sldMk cId="4135900520" sldId="1929"/>
        </pc:sldMkLst>
      </pc:sldChg>
      <pc:sldChg chg="new del">
        <pc:chgData name="JohHyunChul" userId="a1f3561d-5cf2-4159-9fa8-a5f038663426" providerId="ADAL" clId="{AEEAEAA5-91F3-4FDD-84FB-3CBE2B99C551}" dt="2024-10-14T07:13:17.513" v="3637" actId="47"/>
        <pc:sldMkLst>
          <pc:docMk/>
          <pc:sldMk cId="1322532331" sldId="1930"/>
        </pc:sldMkLst>
      </pc:sldChg>
      <pc:sldChg chg="new del">
        <pc:chgData name="JohHyunChul" userId="a1f3561d-5cf2-4159-9fa8-a5f038663426" providerId="ADAL" clId="{AEEAEAA5-91F3-4FDD-84FB-3CBE2B99C551}" dt="2024-10-14T07:13:17.513" v="3637" actId="47"/>
        <pc:sldMkLst>
          <pc:docMk/>
          <pc:sldMk cId="3448359575" sldId="1931"/>
        </pc:sldMkLst>
      </pc:sldChg>
      <pc:sldChg chg="new del">
        <pc:chgData name="JohHyunChul" userId="a1f3561d-5cf2-4159-9fa8-a5f038663426" providerId="ADAL" clId="{AEEAEAA5-91F3-4FDD-84FB-3CBE2B99C551}" dt="2024-10-14T07:13:17.513" v="3637" actId="47"/>
        <pc:sldMkLst>
          <pc:docMk/>
          <pc:sldMk cId="3019632212" sldId="1932"/>
        </pc:sldMkLst>
      </pc:sldChg>
      <pc:sldChg chg="new del">
        <pc:chgData name="JohHyunChul" userId="a1f3561d-5cf2-4159-9fa8-a5f038663426" providerId="ADAL" clId="{AEEAEAA5-91F3-4FDD-84FB-3CBE2B99C551}" dt="2024-10-14T07:13:17.513" v="3637" actId="47"/>
        <pc:sldMkLst>
          <pc:docMk/>
          <pc:sldMk cId="1134695841" sldId="1933"/>
        </pc:sldMkLst>
      </pc:sldChg>
      <pc:sldChg chg="new del">
        <pc:chgData name="JohHyunChul" userId="a1f3561d-5cf2-4159-9fa8-a5f038663426" providerId="ADAL" clId="{AEEAEAA5-91F3-4FDD-84FB-3CBE2B99C551}" dt="2024-10-14T07:13:17.513" v="3637" actId="47"/>
        <pc:sldMkLst>
          <pc:docMk/>
          <pc:sldMk cId="1800761588" sldId="1934"/>
        </pc:sldMkLst>
      </pc:sldChg>
      <pc:sldChg chg="new del">
        <pc:chgData name="JohHyunChul" userId="a1f3561d-5cf2-4159-9fa8-a5f038663426" providerId="ADAL" clId="{AEEAEAA5-91F3-4FDD-84FB-3CBE2B99C551}" dt="2024-10-14T07:13:17.513" v="3637" actId="47"/>
        <pc:sldMkLst>
          <pc:docMk/>
          <pc:sldMk cId="3305654289" sldId="1935"/>
        </pc:sldMkLst>
      </pc:sldChg>
      <pc:sldChg chg="new del">
        <pc:chgData name="JohHyunChul" userId="a1f3561d-5cf2-4159-9fa8-a5f038663426" providerId="ADAL" clId="{AEEAEAA5-91F3-4FDD-84FB-3CBE2B99C551}" dt="2024-10-14T07:13:17.513" v="3637" actId="47"/>
        <pc:sldMkLst>
          <pc:docMk/>
          <pc:sldMk cId="364114979" sldId="1936"/>
        </pc:sldMkLst>
      </pc:sldChg>
      <pc:sldChg chg="new del">
        <pc:chgData name="JohHyunChul" userId="a1f3561d-5cf2-4159-9fa8-a5f038663426" providerId="ADAL" clId="{AEEAEAA5-91F3-4FDD-84FB-3CBE2B99C551}" dt="2024-10-14T07:13:17.513" v="3637" actId="47"/>
        <pc:sldMkLst>
          <pc:docMk/>
          <pc:sldMk cId="877031101" sldId="1937"/>
        </pc:sldMkLst>
      </pc:sldChg>
      <pc:sldChg chg="new del">
        <pc:chgData name="JohHyunChul" userId="a1f3561d-5cf2-4159-9fa8-a5f038663426" providerId="ADAL" clId="{AEEAEAA5-91F3-4FDD-84FB-3CBE2B99C551}" dt="2024-10-14T07:13:17.513" v="3637" actId="47"/>
        <pc:sldMkLst>
          <pc:docMk/>
          <pc:sldMk cId="3592489720" sldId="1938"/>
        </pc:sldMkLst>
      </pc:sldChg>
      <pc:sldChg chg="new del">
        <pc:chgData name="JohHyunChul" userId="a1f3561d-5cf2-4159-9fa8-a5f038663426" providerId="ADAL" clId="{AEEAEAA5-91F3-4FDD-84FB-3CBE2B99C551}" dt="2024-10-14T07:13:17.513" v="3637" actId="47"/>
        <pc:sldMkLst>
          <pc:docMk/>
          <pc:sldMk cId="3288976428" sldId="1939"/>
        </pc:sldMkLst>
      </pc:sldChg>
      <pc:sldChg chg="new del">
        <pc:chgData name="JohHyunChul" userId="a1f3561d-5cf2-4159-9fa8-a5f038663426" providerId="ADAL" clId="{AEEAEAA5-91F3-4FDD-84FB-3CBE2B99C551}" dt="2024-10-14T07:13:17.513" v="3637" actId="47"/>
        <pc:sldMkLst>
          <pc:docMk/>
          <pc:sldMk cId="396240256" sldId="1940"/>
        </pc:sldMkLst>
      </pc:sldChg>
      <pc:sldChg chg="new del">
        <pc:chgData name="JohHyunChul" userId="a1f3561d-5cf2-4159-9fa8-a5f038663426" providerId="ADAL" clId="{AEEAEAA5-91F3-4FDD-84FB-3CBE2B99C551}" dt="2024-10-14T07:13:17.513" v="3637" actId="47"/>
        <pc:sldMkLst>
          <pc:docMk/>
          <pc:sldMk cId="280788007" sldId="1941"/>
        </pc:sldMkLst>
      </pc:sldChg>
      <pc:sldChg chg="new del">
        <pc:chgData name="JohHyunChul" userId="a1f3561d-5cf2-4159-9fa8-a5f038663426" providerId="ADAL" clId="{AEEAEAA5-91F3-4FDD-84FB-3CBE2B99C551}" dt="2024-10-14T07:13:17.513" v="3637" actId="47"/>
        <pc:sldMkLst>
          <pc:docMk/>
          <pc:sldMk cId="2793609890" sldId="1942"/>
        </pc:sldMkLst>
      </pc:sldChg>
      <pc:sldChg chg="new del">
        <pc:chgData name="JohHyunChul" userId="a1f3561d-5cf2-4159-9fa8-a5f038663426" providerId="ADAL" clId="{AEEAEAA5-91F3-4FDD-84FB-3CBE2B99C551}" dt="2024-10-14T07:13:17.513" v="3637" actId="47"/>
        <pc:sldMkLst>
          <pc:docMk/>
          <pc:sldMk cId="225941507" sldId="1943"/>
        </pc:sldMkLst>
      </pc:sldChg>
      <pc:sldChg chg="new del">
        <pc:chgData name="JohHyunChul" userId="a1f3561d-5cf2-4159-9fa8-a5f038663426" providerId="ADAL" clId="{AEEAEAA5-91F3-4FDD-84FB-3CBE2B99C551}" dt="2024-10-14T07:13:17.513" v="3637" actId="47"/>
        <pc:sldMkLst>
          <pc:docMk/>
          <pc:sldMk cId="1029078991" sldId="1944"/>
        </pc:sldMkLst>
      </pc:sldChg>
      <pc:sldChg chg="new del">
        <pc:chgData name="JohHyunChul" userId="a1f3561d-5cf2-4159-9fa8-a5f038663426" providerId="ADAL" clId="{AEEAEAA5-91F3-4FDD-84FB-3CBE2B99C551}" dt="2024-10-14T07:13:17.513" v="3637" actId="47"/>
        <pc:sldMkLst>
          <pc:docMk/>
          <pc:sldMk cId="530181722" sldId="1945"/>
        </pc:sldMkLst>
      </pc:sldChg>
      <pc:sldChg chg="new del">
        <pc:chgData name="JohHyunChul" userId="a1f3561d-5cf2-4159-9fa8-a5f038663426" providerId="ADAL" clId="{AEEAEAA5-91F3-4FDD-84FB-3CBE2B99C551}" dt="2024-10-14T07:13:17.513" v="3637" actId="47"/>
        <pc:sldMkLst>
          <pc:docMk/>
          <pc:sldMk cId="2517126677" sldId="1946"/>
        </pc:sldMkLst>
      </pc:sldChg>
      <pc:sldChg chg="new del">
        <pc:chgData name="JohHyunChul" userId="a1f3561d-5cf2-4159-9fa8-a5f038663426" providerId="ADAL" clId="{AEEAEAA5-91F3-4FDD-84FB-3CBE2B99C551}" dt="2024-10-14T07:13:17.513" v="3637" actId="47"/>
        <pc:sldMkLst>
          <pc:docMk/>
          <pc:sldMk cId="752245463" sldId="1947"/>
        </pc:sldMkLst>
      </pc:sldChg>
      <pc:sldChg chg="new del">
        <pc:chgData name="JohHyunChul" userId="a1f3561d-5cf2-4159-9fa8-a5f038663426" providerId="ADAL" clId="{AEEAEAA5-91F3-4FDD-84FB-3CBE2B99C551}" dt="2024-10-14T07:13:17.513" v="3637" actId="47"/>
        <pc:sldMkLst>
          <pc:docMk/>
          <pc:sldMk cId="874755301" sldId="1948"/>
        </pc:sldMkLst>
      </pc:sldChg>
      <pc:sldChg chg="new del">
        <pc:chgData name="JohHyunChul" userId="a1f3561d-5cf2-4159-9fa8-a5f038663426" providerId="ADAL" clId="{AEEAEAA5-91F3-4FDD-84FB-3CBE2B99C551}" dt="2024-10-14T07:13:17.513" v="3637" actId="47"/>
        <pc:sldMkLst>
          <pc:docMk/>
          <pc:sldMk cId="4160614528" sldId="1949"/>
        </pc:sldMkLst>
      </pc:sldChg>
      <pc:sldChg chg="new del">
        <pc:chgData name="JohHyunChul" userId="a1f3561d-5cf2-4159-9fa8-a5f038663426" providerId="ADAL" clId="{AEEAEAA5-91F3-4FDD-84FB-3CBE2B99C551}" dt="2024-10-14T07:13:17.513" v="3637" actId="47"/>
        <pc:sldMkLst>
          <pc:docMk/>
          <pc:sldMk cId="3826749075" sldId="1950"/>
        </pc:sldMkLst>
      </pc:sldChg>
      <pc:sldChg chg="new del">
        <pc:chgData name="JohHyunChul" userId="a1f3561d-5cf2-4159-9fa8-a5f038663426" providerId="ADAL" clId="{AEEAEAA5-91F3-4FDD-84FB-3CBE2B99C551}" dt="2024-10-14T07:13:17.513" v="3637" actId="47"/>
        <pc:sldMkLst>
          <pc:docMk/>
          <pc:sldMk cId="2887685827" sldId="1951"/>
        </pc:sldMkLst>
      </pc:sldChg>
      <pc:sldChg chg="new del">
        <pc:chgData name="JohHyunChul" userId="a1f3561d-5cf2-4159-9fa8-a5f038663426" providerId="ADAL" clId="{AEEAEAA5-91F3-4FDD-84FB-3CBE2B99C551}" dt="2024-10-14T07:13:17.513" v="3637" actId="47"/>
        <pc:sldMkLst>
          <pc:docMk/>
          <pc:sldMk cId="1456486949" sldId="1952"/>
        </pc:sldMkLst>
      </pc:sldChg>
      <pc:sldChg chg="new del">
        <pc:chgData name="JohHyunChul" userId="a1f3561d-5cf2-4159-9fa8-a5f038663426" providerId="ADAL" clId="{AEEAEAA5-91F3-4FDD-84FB-3CBE2B99C551}" dt="2024-10-14T07:13:17.513" v="3637" actId="47"/>
        <pc:sldMkLst>
          <pc:docMk/>
          <pc:sldMk cId="2513071107" sldId="1953"/>
        </pc:sldMkLst>
      </pc:sldChg>
      <pc:sldChg chg="new del">
        <pc:chgData name="JohHyunChul" userId="a1f3561d-5cf2-4159-9fa8-a5f038663426" providerId="ADAL" clId="{AEEAEAA5-91F3-4FDD-84FB-3CBE2B99C551}" dt="2024-10-14T07:13:17.513" v="3637" actId="47"/>
        <pc:sldMkLst>
          <pc:docMk/>
          <pc:sldMk cId="4192759048" sldId="1954"/>
        </pc:sldMkLst>
      </pc:sldChg>
      <pc:sldChg chg="new del">
        <pc:chgData name="JohHyunChul" userId="a1f3561d-5cf2-4159-9fa8-a5f038663426" providerId="ADAL" clId="{AEEAEAA5-91F3-4FDD-84FB-3CBE2B99C551}" dt="2024-10-14T07:13:17.513" v="3637" actId="47"/>
        <pc:sldMkLst>
          <pc:docMk/>
          <pc:sldMk cId="855149701" sldId="1955"/>
        </pc:sldMkLst>
      </pc:sldChg>
      <pc:sldChg chg="new del">
        <pc:chgData name="JohHyunChul" userId="a1f3561d-5cf2-4159-9fa8-a5f038663426" providerId="ADAL" clId="{AEEAEAA5-91F3-4FDD-84FB-3CBE2B99C551}" dt="2024-10-14T07:13:17.513" v="3637" actId="47"/>
        <pc:sldMkLst>
          <pc:docMk/>
          <pc:sldMk cId="691936311" sldId="1956"/>
        </pc:sldMkLst>
      </pc:sldChg>
      <pc:sldChg chg="new del">
        <pc:chgData name="JohHyunChul" userId="a1f3561d-5cf2-4159-9fa8-a5f038663426" providerId="ADAL" clId="{AEEAEAA5-91F3-4FDD-84FB-3CBE2B99C551}" dt="2024-10-14T07:13:17.513" v="3637" actId="47"/>
        <pc:sldMkLst>
          <pc:docMk/>
          <pc:sldMk cId="2211737735" sldId="1957"/>
        </pc:sldMkLst>
      </pc:sldChg>
      <pc:sldChg chg="new del">
        <pc:chgData name="JohHyunChul" userId="a1f3561d-5cf2-4159-9fa8-a5f038663426" providerId="ADAL" clId="{AEEAEAA5-91F3-4FDD-84FB-3CBE2B99C551}" dt="2024-10-14T07:13:17.513" v="3637" actId="47"/>
        <pc:sldMkLst>
          <pc:docMk/>
          <pc:sldMk cId="4196070844" sldId="1958"/>
        </pc:sldMkLst>
      </pc:sldChg>
      <pc:sldChg chg="new del">
        <pc:chgData name="JohHyunChul" userId="a1f3561d-5cf2-4159-9fa8-a5f038663426" providerId="ADAL" clId="{AEEAEAA5-91F3-4FDD-84FB-3CBE2B99C551}" dt="2024-10-14T07:13:17.513" v="3637" actId="47"/>
        <pc:sldMkLst>
          <pc:docMk/>
          <pc:sldMk cId="2983676968" sldId="1959"/>
        </pc:sldMkLst>
      </pc:sldChg>
      <pc:sldChg chg="new del">
        <pc:chgData name="JohHyunChul" userId="a1f3561d-5cf2-4159-9fa8-a5f038663426" providerId="ADAL" clId="{AEEAEAA5-91F3-4FDD-84FB-3CBE2B99C551}" dt="2024-10-14T07:13:17.513" v="3637" actId="47"/>
        <pc:sldMkLst>
          <pc:docMk/>
          <pc:sldMk cId="2595388650" sldId="1960"/>
        </pc:sldMkLst>
      </pc:sldChg>
      <pc:sldChg chg="new del">
        <pc:chgData name="JohHyunChul" userId="a1f3561d-5cf2-4159-9fa8-a5f038663426" providerId="ADAL" clId="{AEEAEAA5-91F3-4FDD-84FB-3CBE2B99C551}" dt="2024-10-14T07:13:17.513" v="3637" actId="47"/>
        <pc:sldMkLst>
          <pc:docMk/>
          <pc:sldMk cId="2527636916" sldId="1961"/>
        </pc:sldMkLst>
      </pc:sldChg>
      <pc:sldChg chg="new del">
        <pc:chgData name="JohHyunChul" userId="a1f3561d-5cf2-4159-9fa8-a5f038663426" providerId="ADAL" clId="{AEEAEAA5-91F3-4FDD-84FB-3CBE2B99C551}" dt="2024-10-14T07:13:17.513" v="3637" actId="47"/>
        <pc:sldMkLst>
          <pc:docMk/>
          <pc:sldMk cId="250089369" sldId="1962"/>
        </pc:sldMkLst>
      </pc:sldChg>
      <pc:sldChg chg="new del">
        <pc:chgData name="JohHyunChul" userId="a1f3561d-5cf2-4159-9fa8-a5f038663426" providerId="ADAL" clId="{AEEAEAA5-91F3-4FDD-84FB-3CBE2B99C551}" dt="2024-10-14T07:13:17.513" v="3637" actId="47"/>
        <pc:sldMkLst>
          <pc:docMk/>
          <pc:sldMk cId="2616182041" sldId="1963"/>
        </pc:sldMkLst>
      </pc:sldChg>
      <pc:sldChg chg="new del">
        <pc:chgData name="JohHyunChul" userId="a1f3561d-5cf2-4159-9fa8-a5f038663426" providerId="ADAL" clId="{AEEAEAA5-91F3-4FDD-84FB-3CBE2B99C551}" dt="2024-10-14T07:13:17.513" v="3637" actId="47"/>
        <pc:sldMkLst>
          <pc:docMk/>
          <pc:sldMk cId="773928958" sldId="1964"/>
        </pc:sldMkLst>
      </pc:sldChg>
      <pc:sldChg chg="new del">
        <pc:chgData name="JohHyunChul" userId="a1f3561d-5cf2-4159-9fa8-a5f038663426" providerId="ADAL" clId="{AEEAEAA5-91F3-4FDD-84FB-3CBE2B99C551}" dt="2024-10-14T07:13:17.513" v="3637" actId="47"/>
        <pc:sldMkLst>
          <pc:docMk/>
          <pc:sldMk cId="1750659775" sldId="1965"/>
        </pc:sldMkLst>
      </pc:sldChg>
      <pc:sldChg chg="new del">
        <pc:chgData name="JohHyunChul" userId="a1f3561d-5cf2-4159-9fa8-a5f038663426" providerId="ADAL" clId="{AEEAEAA5-91F3-4FDD-84FB-3CBE2B99C551}" dt="2024-10-14T07:13:17.513" v="3637" actId="47"/>
        <pc:sldMkLst>
          <pc:docMk/>
          <pc:sldMk cId="1120567258" sldId="1966"/>
        </pc:sldMkLst>
      </pc:sldChg>
      <pc:sldChg chg="new del">
        <pc:chgData name="JohHyunChul" userId="a1f3561d-5cf2-4159-9fa8-a5f038663426" providerId="ADAL" clId="{AEEAEAA5-91F3-4FDD-84FB-3CBE2B99C551}" dt="2024-10-14T07:13:17.513" v="3637" actId="47"/>
        <pc:sldMkLst>
          <pc:docMk/>
          <pc:sldMk cId="1018963205" sldId="1967"/>
        </pc:sldMkLst>
      </pc:sldChg>
      <pc:sldChg chg="new del">
        <pc:chgData name="JohHyunChul" userId="a1f3561d-5cf2-4159-9fa8-a5f038663426" providerId="ADAL" clId="{AEEAEAA5-91F3-4FDD-84FB-3CBE2B99C551}" dt="2024-10-14T07:13:17.513" v="3637" actId="47"/>
        <pc:sldMkLst>
          <pc:docMk/>
          <pc:sldMk cId="1960731989" sldId="1968"/>
        </pc:sldMkLst>
      </pc:sldChg>
      <pc:sldChg chg="new del">
        <pc:chgData name="JohHyunChul" userId="a1f3561d-5cf2-4159-9fa8-a5f038663426" providerId="ADAL" clId="{AEEAEAA5-91F3-4FDD-84FB-3CBE2B99C551}" dt="2024-10-14T07:13:17.513" v="3637" actId="47"/>
        <pc:sldMkLst>
          <pc:docMk/>
          <pc:sldMk cId="3887991426" sldId="1969"/>
        </pc:sldMkLst>
      </pc:sldChg>
      <pc:sldChg chg="new del">
        <pc:chgData name="JohHyunChul" userId="a1f3561d-5cf2-4159-9fa8-a5f038663426" providerId="ADAL" clId="{AEEAEAA5-91F3-4FDD-84FB-3CBE2B99C551}" dt="2024-10-14T07:13:17.513" v="3637" actId="47"/>
        <pc:sldMkLst>
          <pc:docMk/>
          <pc:sldMk cId="3642367350" sldId="1970"/>
        </pc:sldMkLst>
      </pc:sldChg>
      <pc:sldChg chg="new del">
        <pc:chgData name="JohHyunChul" userId="a1f3561d-5cf2-4159-9fa8-a5f038663426" providerId="ADAL" clId="{AEEAEAA5-91F3-4FDD-84FB-3CBE2B99C551}" dt="2024-10-14T07:13:17.513" v="3637" actId="47"/>
        <pc:sldMkLst>
          <pc:docMk/>
          <pc:sldMk cId="2673361101" sldId="1971"/>
        </pc:sldMkLst>
      </pc:sldChg>
      <pc:sldChg chg="new del">
        <pc:chgData name="JohHyunChul" userId="a1f3561d-5cf2-4159-9fa8-a5f038663426" providerId="ADAL" clId="{AEEAEAA5-91F3-4FDD-84FB-3CBE2B99C551}" dt="2024-10-14T07:13:17.513" v="3637" actId="47"/>
        <pc:sldMkLst>
          <pc:docMk/>
          <pc:sldMk cId="3359403414" sldId="1972"/>
        </pc:sldMkLst>
      </pc:sldChg>
      <pc:sldChg chg="new del">
        <pc:chgData name="JohHyunChul" userId="a1f3561d-5cf2-4159-9fa8-a5f038663426" providerId="ADAL" clId="{AEEAEAA5-91F3-4FDD-84FB-3CBE2B99C551}" dt="2024-10-14T07:13:17.513" v="3637" actId="47"/>
        <pc:sldMkLst>
          <pc:docMk/>
          <pc:sldMk cId="1209687398" sldId="1973"/>
        </pc:sldMkLst>
      </pc:sldChg>
      <pc:sldChg chg="new del">
        <pc:chgData name="JohHyunChul" userId="a1f3561d-5cf2-4159-9fa8-a5f038663426" providerId="ADAL" clId="{AEEAEAA5-91F3-4FDD-84FB-3CBE2B99C551}" dt="2024-10-14T07:13:17.513" v="3637" actId="47"/>
        <pc:sldMkLst>
          <pc:docMk/>
          <pc:sldMk cId="4276629688" sldId="1974"/>
        </pc:sldMkLst>
      </pc:sldChg>
      <pc:sldChg chg="new del">
        <pc:chgData name="JohHyunChul" userId="a1f3561d-5cf2-4159-9fa8-a5f038663426" providerId="ADAL" clId="{AEEAEAA5-91F3-4FDD-84FB-3CBE2B99C551}" dt="2024-10-14T07:13:17.513" v="3637" actId="47"/>
        <pc:sldMkLst>
          <pc:docMk/>
          <pc:sldMk cId="2012871977" sldId="1975"/>
        </pc:sldMkLst>
      </pc:sldChg>
      <pc:sldChg chg="new del">
        <pc:chgData name="JohHyunChul" userId="a1f3561d-5cf2-4159-9fa8-a5f038663426" providerId="ADAL" clId="{AEEAEAA5-91F3-4FDD-84FB-3CBE2B99C551}" dt="2024-10-14T07:13:17.513" v="3637" actId="47"/>
        <pc:sldMkLst>
          <pc:docMk/>
          <pc:sldMk cId="334775623" sldId="1976"/>
        </pc:sldMkLst>
      </pc:sldChg>
      <pc:sldChg chg="new del">
        <pc:chgData name="JohHyunChul" userId="a1f3561d-5cf2-4159-9fa8-a5f038663426" providerId="ADAL" clId="{AEEAEAA5-91F3-4FDD-84FB-3CBE2B99C551}" dt="2024-10-14T07:13:17.513" v="3637" actId="47"/>
        <pc:sldMkLst>
          <pc:docMk/>
          <pc:sldMk cId="58254757" sldId="1977"/>
        </pc:sldMkLst>
      </pc:sldChg>
      <pc:sldChg chg="new del">
        <pc:chgData name="JohHyunChul" userId="a1f3561d-5cf2-4159-9fa8-a5f038663426" providerId="ADAL" clId="{AEEAEAA5-91F3-4FDD-84FB-3CBE2B99C551}" dt="2024-10-14T07:13:17.513" v="3637" actId="47"/>
        <pc:sldMkLst>
          <pc:docMk/>
          <pc:sldMk cId="1918717232" sldId="1978"/>
        </pc:sldMkLst>
      </pc:sldChg>
      <pc:sldChg chg="new del">
        <pc:chgData name="JohHyunChul" userId="a1f3561d-5cf2-4159-9fa8-a5f038663426" providerId="ADAL" clId="{AEEAEAA5-91F3-4FDD-84FB-3CBE2B99C551}" dt="2024-10-14T07:13:17.513" v="3637" actId="47"/>
        <pc:sldMkLst>
          <pc:docMk/>
          <pc:sldMk cId="415441138" sldId="1979"/>
        </pc:sldMkLst>
      </pc:sldChg>
      <pc:sldChg chg="new del">
        <pc:chgData name="JohHyunChul" userId="a1f3561d-5cf2-4159-9fa8-a5f038663426" providerId="ADAL" clId="{AEEAEAA5-91F3-4FDD-84FB-3CBE2B99C551}" dt="2024-10-14T07:13:17.513" v="3637" actId="47"/>
        <pc:sldMkLst>
          <pc:docMk/>
          <pc:sldMk cId="4109754397" sldId="1980"/>
        </pc:sldMkLst>
      </pc:sldChg>
      <pc:sldChg chg="new del">
        <pc:chgData name="JohHyunChul" userId="a1f3561d-5cf2-4159-9fa8-a5f038663426" providerId="ADAL" clId="{AEEAEAA5-91F3-4FDD-84FB-3CBE2B99C551}" dt="2024-10-14T07:13:17.513" v="3637" actId="47"/>
        <pc:sldMkLst>
          <pc:docMk/>
          <pc:sldMk cId="2726731605" sldId="1981"/>
        </pc:sldMkLst>
      </pc:sldChg>
      <pc:sldChg chg="new del">
        <pc:chgData name="JohHyunChul" userId="a1f3561d-5cf2-4159-9fa8-a5f038663426" providerId="ADAL" clId="{AEEAEAA5-91F3-4FDD-84FB-3CBE2B99C551}" dt="2024-10-14T07:13:17.513" v="3637" actId="47"/>
        <pc:sldMkLst>
          <pc:docMk/>
          <pc:sldMk cId="2460498261" sldId="1982"/>
        </pc:sldMkLst>
      </pc:sldChg>
      <pc:sldChg chg="new del">
        <pc:chgData name="JohHyunChul" userId="a1f3561d-5cf2-4159-9fa8-a5f038663426" providerId="ADAL" clId="{AEEAEAA5-91F3-4FDD-84FB-3CBE2B99C551}" dt="2024-10-14T07:13:17.513" v="3637" actId="47"/>
        <pc:sldMkLst>
          <pc:docMk/>
          <pc:sldMk cId="2841938256" sldId="1983"/>
        </pc:sldMkLst>
      </pc:sldChg>
      <pc:sldChg chg="new del">
        <pc:chgData name="JohHyunChul" userId="a1f3561d-5cf2-4159-9fa8-a5f038663426" providerId="ADAL" clId="{AEEAEAA5-91F3-4FDD-84FB-3CBE2B99C551}" dt="2024-10-14T07:13:17.513" v="3637" actId="47"/>
        <pc:sldMkLst>
          <pc:docMk/>
          <pc:sldMk cId="2846878815" sldId="1984"/>
        </pc:sldMkLst>
      </pc:sldChg>
      <pc:sldChg chg="new del">
        <pc:chgData name="JohHyunChul" userId="a1f3561d-5cf2-4159-9fa8-a5f038663426" providerId="ADAL" clId="{AEEAEAA5-91F3-4FDD-84FB-3CBE2B99C551}" dt="2024-10-14T07:13:17.513" v="3637" actId="47"/>
        <pc:sldMkLst>
          <pc:docMk/>
          <pc:sldMk cId="3893837228" sldId="1985"/>
        </pc:sldMkLst>
      </pc:sldChg>
      <pc:sldChg chg="new del">
        <pc:chgData name="JohHyunChul" userId="a1f3561d-5cf2-4159-9fa8-a5f038663426" providerId="ADAL" clId="{AEEAEAA5-91F3-4FDD-84FB-3CBE2B99C551}" dt="2024-10-14T07:13:17.513" v="3637" actId="47"/>
        <pc:sldMkLst>
          <pc:docMk/>
          <pc:sldMk cId="2328957000" sldId="1986"/>
        </pc:sldMkLst>
      </pc:sldChg>
      <pc:sldChg chg="new del">
        <pc:chgData name="JohHyunChul" userId="a1f3561d-5cf2-4159-9fa8-a5f038663426" providerId="ADAL" clId="{AEEAEAA5-91F3-4FDD-84FB-3CBE2B99C551}" dt="2024-10-14T07:13:17.513" v="3637" actId="47"/>
        <pc:sldMkLst>
          <pc:docMk/>
          <pc:sldMk cId="2330493996" sldId="1987"/>
        </pc:sldMkLst>
      </pc:sldChg>
      <pc:sldChg chg="new del">
        <pc:chgData name="JohHyunChul" userId="a1f3561d-5cf2-4159-9fa8-a5f038663426" providerId="ADAL" clId="{AEEAEAA5-91F3-4FDD-84FB-3CBE2B99C551}" dt="2024-10-14T07:13:17.513" v="3637" actId="47"/>
        <pc:sldMkLst>
          <pc:docMk/>
          <pc:sldMk cId="3396270615" sldId="1988"/>
        </pc:sldMkLst>
      </pc:sldChg>
      <pc:sldChg chg="new del">
        <pc:chgData name="JohHyunChul" userId="a1f3561d-5cf2-4159-9fa8-a5f038663426" providerId="ADAL" clId="{AEEAEAA5-91F3-4FDD-84FB-3CBE2B99C551}" dt="2024-10-14T07:13:17.513" v="3637" actId="47"/>
        <pc:sldMkLst>
          <pc:docMk/>
          <pc:sldMk cId="1747955130" sldId="1989"/>
        </pc:sldMkLst>
      </pc:sldChg>
      <pc:sldChg chg="new del">
        <pc:chgData name="JohHyunChul" userId="a1f3561d-5cf2-4159-9fa8-a5f038663426" providerId="ADAL" clId="{AEEAEAA5-91F3-4FDD-84FB-3CBE2B99C551}" dt="2024-10-14T07:13:17.513" v="3637" actId="47"/>
        <pc:sldMkLst>
          <pc:docMk/>
          <pc:sldMk cId="4179353955" sldId="1990"/>
        </pc:sldMkLst>
      </pc:sldChg>
      <pc:sldChg chg="new del">
        <pc:chgData name="JohHyunChul" userId="a1f3561d-5cf2-4159-9fa8-a5f038663426" providerId="ADAL" clId="{AEEAEAA5-91F3-4FDD-84FB-3CBE2B99C551}" dt="2024-10-14T07:13:17.513" v="3637" actId="47"/>
        <pc:sldMkLst>
          <pc:docMk/>
          <pc:sldMk cId="3609005187" sldId="1991"/>
        </pc:sldMkLst>
      </pc:sldChg>
      <pc:sldChg chg="new del">
        <pc:chgData name="JohHyunChul" userId="a1f3561d-5cf2-4159-9fa8-a5f038663426" providerId="ADAL" clId="{AEEAEAA5-91F3-4FDD-84FB-3CBE2B99C551}" dt="2024-10-14T07:13:17.513" v="3637" actId="47"/>
        <pc:sldMkLst>
          <pc:docMk/>
          <pc:sldMk cId="477514035" sldId="1992"/>
        </pc:sldMkLst>
      </pc:sldChg>
      <pc:sldChg chg="new del">
        <pc:chgData name="JohHyunChul" userId="a1f3561d-5cf2-4159-9fa8-a5f038663426" providerId="ADAL" clId="{AEEAEAA5-91F3-4FDD-84FB-3CBE2B99C551}" dt="2024-10-14T07:13:17.513" v="3637" actId="47"/>
        <pc:sldMkLst>
          <pc:docMk/>
          <pc:sldMk cId="3441284933" sldId="1993"/>
        </pc:sldMkLst>
      </pc:sldChg>
      <pc:sldChg chg="new del">
        <pc:chgData name="JohHyunChul" userId="a1f3561d-5cf2-4159-9fa8-a5f038663426" providerId="ADAL" clId="{AEEAEAA5-91F3-4FDD-84FB-3CBE2B99C551}" dt="2024-10-14T07:13:17.513" v="3637" actId="47"/>
        <pc:sldMkLst>
          <pc:docMk/>
          <pc:sldMk cId="1385118977" sldId="1994"/>
        </pc:sldMkLst>
      </pc:sldChg>
      <pc:sldChg chg="new del">
        <pc:chgData name="JohHyunChul" userId="a1f3561d-5cf2-4159-9fa8-a5f038663426" providerId="ADAL" clId="{AEEAEAA5-91F3-4FDD-84FB-3CBE2B99C551}" dt="2024-10-14T07:13:17.513" v="3637" actId="47"/>
        <pc:sldMkLst>
          <pc:docMk/>
          <pc:sldMk cId="2801697074" sldId="1995"/>
        </pc:sldMkLst>
      </pc:sldChg>
      <pc:sldChg chg="new del">
        <pc:chgData name="JohHyunChul" userId="a1f3561d-5cf2-4159-9fa8-a5f038663426" providerId="ADAL" clId="{AEEAEAA5-91F3-4FDD-84FB-3CBE2B99C551}" dt="2024-10-14T07:13:17.513" v="3637" actId="47"/>
        <pc:sldMkLst>
          <pc:docMk/>
          <pc:sldMk cId="962945811" sldId="1996"/>
        </pc:sldMkLst>
      </pc:sldChg>
      <pc:sldChg chg="new del">
        <pc:chgData name="JohHyunChul" userId="a1f3561d-5cf2-4159-9fa8-a5f038663426" providerId="ADAL" clId="{AEEAEAA5-91F3-4FDD-84FB-3CBE2B99C551}" dt="2024-10-14T07:13:17.513" v="3637" actId="47"/>
        <pc:sldMkLst>
          <pc:docMk/>
          <pc:sldMk cId="3907532691" sldId="1997"/>
        </pc:sldMkLst>
      </pc:sldChg>
      <pc:sldChg chg="new del">
        <pc:chgData name="JohHyunChul" userId="a1f3561d-5cf2-4159-9fa8-a5f038663426" providerId="ADAL" clId="{AEEAEAA5-91F3-4FDD-84FB-3CBE2B99C551}" dt="2024-10-14T07:13:17.513" v="3637" actId="47"/>
        <pc:sldMkLst>
          <pc:docMk/>
          <pc:sldMk cId="3995834158" sldId="1998"/>
        </pc:sldMkLst>
      </pc:sldChg>
      <pc:sldChg chg="new del">
        <pc:chgData name="JohHyunChul" userId="a1f3561d-5cf2-4159-9fa8-a5f038663426" providerId="ADAL" clId="{AEEAEAA5-91F3-4FDD-84FB-3CBE2B99C551}" dt="2024-10-14T07:13:17.513" v="3637" actId="47"/>
        <pc:sldMkLst>
          <pc:docMk/>
          <pc:sldMk cId="3845768840" sldId="1999"/>
        </pc:sldMkLst>
      </pc:sldChg>
      <pc:sldChg chg="new del">
        <pc:chgData name="JohHyunChul" userId="a1f3561d-5cf2-4159-9fa8-a5f038663426" providerId="ADAL" clId="{AEEAEAA5-91F3-4FDD-84FB-3CBE2B99C551}" dt="2024-10-14T07:13:17.513" v="3637" actId="47"/>
        <pc:sldMkLst>
          <pc:docMk/>
          <pc:sldMk cId="1648721438" sldId="2000"/>
        </pc:sldMkLst>
      </pc:sldChg>
      <pc:sldChg chg="new del">
        <pc:chgData name="JohHyunChul" userId="a1f3561d-5cf2-4159-9fa8-a5f038663426" providerId="ADAL" clId="{AEEAEAA5-91F3-4FDD-84FB-3CBE2B99C551}" dt="2024-10-14T07:13:17.513" v="3637" actId="47"/>
        <pc:sldMkLst>
          <pc:docMk/>
          <pc:sldMk cId="4107586496" sldId="2001"/>
        </pc:sldMkLst>
      </pc:sldChg>
      <pc:sldChg chg="new del">
        <pc:chgData name="JohHyunChul" userId="a1f3561d-5cf2-4159-9fa8-a5f038663426" providerId="ADAL" clId="{AEEAEAA5-91F3-4FDD-84FB-3CBE2B99C551}" dt="2024-10-14T07:13:17.513" v="3637" actId="47"/>
        <pc:sldMkLst>
          <pc:docMk/>
          <pc:sldMk cId="2082500108" sldId="2002"/>
        </pc:sldMkLst>
      </pc:sldChg>
      <pc:sldChg chg="new del">
        <pc:chgData name="JohHyunChul" userId="a1f3561d-5cf2-4159-9fa8-a5f038663426" providerId="ADAL" clId="{AEEAEAA5-91F3-4FDD-84FB-3CBE2B99C551}" dt="2024-10-14T07:13:17.513" v="3637" actId="47"/>
        <pc:sldMkLst>
          <pc:docMk/>
          <pc:sldMk cId="3967400236" sldId="2003"/>
        </pc:sldMkLst>
      </pc:sldChg>
      <pc:sldChg chg="new del">
        <pc:chgData name="JohHyunChul" userId="a1f3561d-5cf2-4159-9fa8-a5f038663426" providerId="ADAL" clId="{AEEAEAA5-91F3-4FDD-84FB-3CBE2B99C551}" dt="2024-10-14T07:13:17.513" v="3637" actId="47"/>
        <pc:sldMkLst>
          <pc:docMk/>
          <pc:sldMk cId="2512812613" sldId="2004"/>
        </pc:sldMkLst>
      </pc:sldChg>
      <pc:sldChg chg="new del">
        <pc:chgData name="JohHyunChul" userId="a1f3561d-5cf2-4159-9fa8-a5f038663426" providerId="ADAL" clId="{AEEAEAA5-91F3-4FDD-84FB-3CBE2B99C551}" dt="2024-10-14T07:13:17.513" v="3637" actId="47"/>
        <pc:sldMkLst>
          <pc:docMk/>
          <pc:sldMk cId="1761951090" sldId="2005"/>
        </pc:sldMkLst>
      </pc:sldChg>
      <pc:sldChg chg="new del">
        <pc:chgData name="JohHyunChul" userId="a1f3561d-5cf2-4159-9fa8-a5f038663426" providerId="ADAL" clId="{AEEAEAA5-91F3-4FDD-84FB-3CBE2B99C551}" dt="2024-10-14T07:13:17.513" v="3637" actId="47"/>
        <pc:sldMkLst>
          <pc:docMk/>
          <pc:sldMk cId="1860816832" sldId="2006"/>
        </pc:sldMkLst>
      </pc:sldChg>
      <pc:sldChg chg="new del">
        <pc:chgData name="JohHyunChul" userId="a1f3561d-5cf2-4159-9fa8-a5f038663426" providerId="ADAL" clId="{AEEAEAA5-91F3-4FDD-84FB-3CBE2B99C551}" dt="2024-10-14T07:13:17.513" v="3637" actId="47"/>
        <pc:sldMkLst>
          <pc:docMk/>
          <pc:sldMk cId="287888027" sldId="2007"/>
        </pc:sldMkLst>
      </pc:sldChg>
      <pc:sldChg chg="new del">
        <pc:chgData name="JohHyunChul" userId="a1f3561d-5cf2-4159-9fa8-a5f038663426" providerId="ADAL" clId="{AEEAEAA5-91F3-4FDD-84FB-3CBE2B99C551}" dt="2024-10-14T07:13:17.513" v="3637" actId="47"/>
        <pc:sldMkLst>
          <pc:docMk/>
          <pc:sldMk cId="1374089751" sldId="2008"/>
        </pc:sldMkLst>
      </pc:sldChg>
      <pc:sldChg chg="new del">
        <pc:chgData name="JohHyunChul" userId="a1f3561d-5cf2-4159-9fa8-a5f038663426" providerId="ADAL" clId="{AEEAEAA5-91F3-4FDD-84FB-3CBE2B99C551}" dt="2024-10-14T07:13:17.513" v="3637" actId="47"/>
        <pc:sldMkLst>
          <pc:docMk/>
          <pc:sldMk cId="1805391934" sldId="2009"/>
        </pc:sldMkLst>
      </pc:sldChg>
      <pc:sldChg chg="new del">
        <pc:chgData name="JohHyunChul" userId="a1f3561d-5cf2-4159-9fa8-a5f038663426" providerId="ADAL" clId="{AEEAEAA5-91F3-4FDD-84FB-3CBE2B99C551}" dt="2024-10-14T07:13:17.513" v="3637" actId="47"/>
        <pc:sldMkLst>
          <pc:docMk/>
          <pc:sldMk cId="218214119" sldId="2010"/>
        </pc:sldMkLst>
      </pc:sldChg>
      <pc:sldChg chg="new del">
        <pc:chgData name="JohHyunChul" userId="a1f3561d-5cf2-4159-9fa8-a5f038663426" providerId="ADAL" clId="{AEEAEAA5-91F3-4FDD-84FB-3CBE2B99C551}" dt="2024-10-14T07:13:17.513" v="3637" actId="47"/>
        <pc:sldMkLst>
          <pc:docMk/>
          <pc:sldMk cId="78154094" sldId="2011"/>
        </pc:sldMkLst>
      </pc:sldChg>
      <pc:sldChg chg="new del">
        <pc:chgData name="JohHyunChul" userId="a1f3561d-5cf2-4159-9fa8-a5f038663426" providerId="ADAL" clId="{AEEAEAA5-91F3-4FDD-84FB-3CBE2B99C551}" dt="2024-10-14T07:13:17.513" v="3637" actId="47"/>
        <pc:sldMkLst>
          <pc:docMk/>
          <pc:sldMk cId="1775928241" sldId="2012"/>
        </pc:sldMkLst>
      </pc:sldChg>
      <pc:sldChg chg="new del">
        <pc:chgData name="JohHyunChul" userId="a1f3561d-5cf2-4159-9fa8-a5f038663426" providerId="ADAL" clId="{AEEAEAA5-91F3-4FDD-84FB-3CBE2B99C551}" dt="2024-10-14T07:13:17.513" v="3637" actId="47"/>
        <pc:sldMkLst>
          <pc:docMk/>
          <pc:sldMk cId="3578883007" sldId="2013"/>
        </pc:sldMkLst>
      </pc:sldChg>
      <pc:sldChg chg="new del">
        <pc:chgData name="JohHyunChul" userId="a1f3561d-5cf2-4159-9fa8-a5f038663426" providerId="ADAL" clId="{AEEAEAA5-91F3-4FDD-84FB-3CBE2B99C551}" dt="2024-10-14T07:13:17.513" v="3637" actId="47"/>
        <pc:sldMkLst>
          <pc:docMk/>
          <pc:sldMk cId="1075243626" sldId="2014"/>
        </pc:sldMkLst>
      </pc:sldChg>
      <pc:sldChg chg="new del">
        <pc:chgData name="JohHyunChul" userId="a1f3561d-5cf2-4159-9fa8-a5f038663426" providerId="ADAL" clId="{AEEAEAA5-91F3-4FDD-84FB-3CBE2B99C551}" dt="2024-10-14T07:13:17.513" v="3637" actId="47"/>
        <pc:sldMkLst>
          <pc:docMk/>
          <pc:sldMk cId="532034436" sldId="2015"/>
        </pc:sldMkLst>
      </pc:sldChg>
      <pc:sldChg chg="new del">
        <pc:chgData name="JohHyunChul" userId="a1f3561d-5cf2-4159-9fa8-a5f038663426" providerId="ADAL" clId="{AEEAEAA5-91F3-4FDD-84FB-3CBE2B99C551}" dt="2024-10-14T07:13:17.513" v="3637" actId="47"/>
        <pc:sldMkLst>
          <pc:docMk/>
          <pc:sldMk cId="2510900591" sldId="2016"/>
        </pc:sldMkLst>
      </pc:sldChg>
      <pc:sldChg chg="new del">
        <pc:chgData name="JohHyunChul" userId="a1f3561d-5cf2-4159-9fa8-a5f038663426" providerId="ADAL" clId="{AEEAEAA5-91F3-4FDD-84FB-3CBE2B99C551}" dt="2024-10-14T07:13:17.513" v="3637" actId="47"/>
        <pc:sldMkLst>
          <pc:docMk/>
          <pc:sldMk cId="4263840295" sldId="2017"/>
        </pc:sldMkLst>
      </pc:sldChg>
      <pc:sldChg chg="new del">
        <pc:chgData name="JohHyunChul" userId="a1f3561d-5cf2-4159-9fa8-a5f038663426" providerId="ADAL" clId="{AEEAEAA5-91F3-4FDD-84FB-3CBE2B99C551}" dt="2024-10-14T07:13:17.513" v="3637" actId="47"/>
        <pc:sldMkLst>
          <pc:docMk/>
          <pc:sldMk cId="1832897544" sldId="2018"/>
        </pc:sldMkLst>
      </pc:sldChg>
      <pc:sldChg chg="new del">
        <pc:chgData name="JohHyunChul" userId="a1f3561d-5cf2-4159-9fa8-a5f038663426" providerId="ADAL" clId="{AEEAEAA5-91F3-4FDD-84FB-3CBE2B99C551}" dt="2024-10-14T07:13:17.513" v="3637" actId="47"/>
        <pc:sldMkLst>
          <pc:docMk/>
          <pc:sldMk cId="4022827802" sldId="2019"/>
        </pc:sldMkLst>
      </pc:sldChg>
      <pc:sldChg chg="new del">
        <pc:chgData name="JohHyunChul" userId="a1f3561d-5cf2-4159-9fa8-a5f038663426" providerId="ADAL" clId="{AEEAEAA5-91F3-4FDD-84FB-3CBE2B99C551}" dt="2024-10-14T07:13:17.513" v="3637" actId="47"/>
        <pc:sldMkLst>
          <pc:docMk/>
          <pc:sldMk cId="2511909285" sldId="2020"/>
        </pc:sldMkLst>
      </pc:sldChg>
      <pc:sldChg chg="new del">
        <pc:chgData name="JohHyunChul" userId="a1f3561d-5cf2-4159-9fa8-a5f038663426" providerId="ADAL" clId="{AEEAEAA5-91F3-4FDD-84FB-3CBE2B99C551}" dt="2024-10-14T07:13:17.513" v="3637" actId="47"/>
        <pc:sldMkLst>
          <pc:docMk/>
          <pc:sldMk cId="3389377705" sldId="2021"/>
        </pc:sldMkLst>
      </pc:sldChg>
      <pc:sldChg chg="new del">
        <pc:chgData name="JohHyunChul" userId="a1f3561d-5cf2-4159-9fa8-a5f038663426" providerId="ADAL" clId="{AEEAEAA5-91F3-4FDD-84FB-3CBE2B99C551}" dt="2024-10-14T07:13:17.513" v="3637" actId="47"/>
        <pc:sldMkLst>
          <pc:docMk/>
          <pc:sldMk cId="2729288951" sldId="2022"/>
        </pc:sldMkLst>
      </pc:sldChg>
      <pc:sldChg chg="new del">
        <pc:chgData name="JohHyunChul" userId="a1f3561d-5cf2-4159-9fa8-a5f038663426" providerId="ADAL" clId="{AEEAEAA5-91F3-4FDD-84FB-3CBE2B99C551}" dt="2024-10-14T07:13:17.513" v="3637" actId="47"/>
        <pc:sldMkLst>
          <pc:docMk/>
          <pc:sldMk cId="3753994562" sldId="2023"/>
        </pc:sldMkLst>
      </pc:sldChg>
      <pc:sldChg chg="new del">
        <pc:chgData name="JohHyunChul" userId="a1f3561d-5cf2-4159-9fa8-a5f038663426" providerId="ADAL" clId="{AEEAEAA5-91F3-4FDD-84FB-3CBE2B99C551}" dt="2024-10-14T07:13:17.513" v="3637" actId="47"/>
        <pc:sldMkLst>
          <pc:docMk/>
          <pc:sldMk cId="390937968" sldId="2024"/>
        </pc:sldMkLst>
      </pc:sldChg>
      <pc:sldChg chg="new del">
        <pc:chgData name="JohHyunChul" userId="a1f3561d-5cf2-4159-9fa8-a5f038663426" providerId="ADAL" clId="{AEEAEAA5-91F3-4FDD-84FB-3CBE2B99C551}" dt="2024-10-14T07:13:17.513" v="3637" actId="47"/>
        <pc:sldMkLst>
          <pc:docMk/>
          <pc:sldMk cId="1187574844" sldId="2025"/>
        </pc:sldMkLst>
      </pc:sldChg>
      <pc:sldChg chg="new del">
        <pc:chgData name="JohHyunChul" userId="a1f3561d-5cf2-4159-9fa8-a5f038663426" providerId="ADAL" clId="{AEEAEAA5-91F3-4FDD-84FB-3CBE2B99C551}" dt="2024-10-14T07:13:17.513" v="3637" actId="47"/>
        <pc:sldMkLst>
          <pc:docMk/>
          <pc:sldMk cId="3218755494" sldId="2026"/>
        </pc:sldMkLst>
      </pc:sldChg>
      <pc:sldChg chg="new del">
        <pc:chgData name="JohHyunChul" userId="a1f3561d-5cf2-4159-9fa8-a5f038663426" providerId="ADAL" clId="{AEEAEAA5-91F3-4FDD-84FB-3CBE2B99C551}" dt="2024-10-14T07:13:17.513" v="3637" actId="47"/>
        <pc:sldMkLst>
          <pc:docMk/>
          <pc:sldMk cId="199770168" sldId="2027"/>
        </pc:sldMkLst>
      </pc:sldChg>
      <pc:sldChg chg="new del">
        <pc:chgData name="JohHyunChul" userId="a1f3561d-5cf2-4159-9fa8-a5f038663426" providerId="ADAL" clId="{AEEAEAA5-91F3-4FDD-84FB-3CBE2B99C551}" dt="2024-10-14T07:13:17.513" v="3637" actId="47"/>
        <pc:sldMkLst>
          <pc:docMk/>
          <pc:sldMk cId="4054167521" sldId="2028"/>
        </pc:sldMkLst>
      </pc:sldChg>
      <pc:sldChg chg="new del">
        <pc:chgData name="JohHyunChul" userId="a1f3561d-5cf2-4159-9fa8-a5f038663426" providerId="ADAL" clId="{AEEAEAA5-91F3-4FDD-84FB-3CBE2B99C551}" dt="2024-10-14T07:13:17.513" v="3637" actId="47"/>
        <pc:sldMkLst>
          <pc:docMk/>
          <pc:sldMk cId="2685241910" sldId="2029"/>
        </pc:sldMkLst>
      </pc:sldChg>
      <pc:sldChg chg="new del">
        <pc:chgData name="JohHyunChul" userId="a1f3561d-5cf2-4159-9fa8-a5f038663426" providerId="ADAL" clId="{AEEAEAA5-91F3-4FDD-84FB-3CBE2B99C551}" dt="2024-10-14T07:13:17.513" v="3637" actId="47"/>
        <pc:sldMkLst>
          <pc:docMk/>
          <pc:sldMk cId="1029984409" sldId="2030"/>
        </pc:sldMkLst>
      </pc:sldChg>
      <pc:sldChg chg="new del">
        <pc:chgData name="JohHyunChul" userId="a1f3561d-5cf2-4159-9fa8-a5f038663426" providerId="ADAL" clId="{AEEAEAA5-91F3-4FDD-84FB-3CBE2B99C551}" dt="2024-10-14T07:13:17.513" v="3637" actId="47"/>
        <pc:sldMkLst>
          <pc:docMk/>
          <pc:sldMk cId="32912799" sldId="2031"/>
        </pc:sldMkLst>
      </pc:sldChg>
      <pc:sldChg chg="new del">
        <pc:chgData name="JohHyunChul" userId="a1f3561d-5cf2-4159-9fa8-a5f038663426" providerId="ADAL" clId="{AEEAEAA5-91F3-4FDD-84FB-3CBE2B99C551}" dt="2024-10-14T07:13:17.513" v="3637" actId="47"/>
        <pc:sldMkLst>
          <pc:docMk/>
          <pc:sldMk cId="1986626590" sldId="2032"/>
        </pc:sldMkLst>
      </pc:sldChg>
      <pc:sldChg chg="new del">
        <pc:chgData name="JohHyunChul" userId="a1f3561d-5cf2-4159-9fa8-a5f038663426" providerId="ADAL" clId="{AEEAEAA5-91F3-4FDD-84FB-3CBE2B99C551}" dt="2024-10-14T07:13:17.513" v="3637" actId="47"/>
        <pc:sldMkLst>
          <pc:docMk/>
          <pc:sldMk cId="1359396801" sldId="2033"/>
        </pc:sldMkLst>
      </pc:sldChg>
      <pc:sldChg chg="new del">
        <pc:chgData name="JohHyunChul" userId="a1f3561d-5cf2-4159-9fa8-a5f038663426" providerId="ADAL" clId="{AEEAEAA5-91F3-4FDD-84FB-3CBE2B99C551}" dt="2024-10-14T07:13:17.513" v="3637" actId="47"/>
        <pc:sldMkLst>
          <pc:docMk/>
          <pc:sldMk cId="4040633071" sldId="2034"/>
        </pc:sldMkLst>
      </pc:sldChg>
      <pc:sldChg chg="new del">
        <pc:chgData name="JohHyunChul" userId="a1f3561d-5cf2-4159-9fa8-a5f038663426" providerId="ADAL" clId="{AEEAEAA5-91F3-4FDD-84FB-3CBE2B99C551}" dt="2024-10-14T07:13:17.513" v="3637" actId="47"/>
        <pc:sldMkLst>
          <pc:docMk/>
          <pc:sldMk cId="175511333" sldId="2035"/>
        </pc:sldMkLst>
      </pc:sldChg>
      <pc:sldChg chg="new del">
        <pc:chgData name="JohHyunChul" userId="a1f3561d-5cf2-4159-9fa8-a5f038663426" providerId="ADAL" clId="{AEEAEAA5-91F3-4FDD-84FB-3CBE2B99C551}" dt="2024-10-14T07:13:17.513" v="3637" actId="47"/>
        <pc:sldMkLst>
          <pc:docMk/>
          <pc:sldMk cId="3205240458" sldId="2036"/>
        </pc:sldMkLst>
      </pc:sldChg>
      <pc:sldChg chg="new del">
        <pc:chgData name="JohHyunChul" userId="a1f3561d-5cf2-4159-9fa8-a5f038663426" providerId="ADAL" clId="{AEEAEAA5-91F3-4FDD-84FB-3CBE2B99C551}" dt="2024-10-14T07:13:17.513" v="3637" actId="47"/>
        <pc:sldMkLst>
          <pc:docMk/>
          <pc:sldMk cId="2919013993" sldId="2037"/>
        </pc:sldMkLst>
      </pc:sldChg>
      <pc:sldChg chg="new del">
        <pc:chgData name="JohHyunChul" userId="a1f3561d-5cf2-4159-9fa8-a5f038663426" providerId="ADAL" clId="{AEEAEAA5-91F3-4FDD-84FB-3CBE2B99C551}" dt="2024-10-14T07:13:17.513" v="3637" actId="47"/>
        <pc:sldMkLst>
          <pc:docMk/>
          <pc:sldMk cId="234362926" sldId="2038"/>
        </pc:sldMkLst>
      </pc:sldChg>
      <pc:sldChg chg="new del">
        <pc:chgData name="JohHyunChul" userId="a1f3561d-5cf2-4159-9fa8-a5f038663426" providerId="ADAL" clId="{AEEAEAA5-91F3-4FDD-84FB-3CBE2B99C551}" dt="2024-10-14T07:13:17.513" v="3637" actId="47"/>
        <pc:sldMkLst>
          <pc:docMk/>
          <pc:sldMk cId="3691047417" sldId="2039"/>
        </pc:sldMkLst>
      </pc:sldChg>
      <pc:sldChg chg="new del">
        <pc:chgData name="JohHyunChul" userId="a1f3561d-5cf2-4159-9fa8-a5f038663426" providerId="ADAL" clId="{AEEAEAA5-91F3-4FDD-84FB-3CBE2B99C551}" dt="2024-10-14T07:13:17.513" v="3637" actId="47"/>
        <pc:sldMkLst>
          <pc:docMk/>
          <pc:sldMk cId="2563013026" sldId="2040"/>
        </pc:sldMkLst>
      </pc:sldChg>
      <pc:sldChg chg="new del">
        <pc:chgData name="JohHyunChul" userId="a1f3561d-5cf2-4159-9fa8-a5f038663426" providerId="ADAL" clId="{AEEAEAA5-91F3-4FDD-84FB-3CBE2B99C551}" dt="2024-10-14T07:13:17.513" v="3637" actId="47"/>
        <pc:sldMkLst>
          <pc:docMk/>
          <pc:sldMk cId="2811706985" sldId="2041"/>
        </pc:sldMkLst>
      </pc:sldChg>
      <pc:sldChg chg="new del">
        <pc:chgData name="JohHyunChul" userId="a1f3561d-5cf2-4159-9fa8-a5f038663426" providerId="ADAL" clId="{AEEAEAA5-91F3-4FDD-84FB-3CBE2B99C551}" dt="2024-10-14T07:13:17.513" v="3637" actId="47"/>
        <pc:sldMkLst>
          <pc:docMk/>
          <pc:sldMk cId="4277568371" sldId="2042"/>
        </pc:sldMkLst>
      </pc:sldChg>
      <pc:sldChg chg="new del">
        <pc:chgData name="JohHyunChul" userId="a1f3561d-5cf2-4159-9fa8-a5f038663426" providerId="ADAL" clId="{AEEAEAA5-91F3-4FDD-84FB-3CBE2B99C551}" dt="2024-10-14T07:13:17.513" v="3637" actId="47"/>
        <pc:sldMkLst>
          <pc:docMk/>
          <pc:sldMk cId="4088921749" sldId="2043"/>
        </pc:sldMkLst>
      </pc:sldChg>
      <pc:sldChg chg="new del">
        <pc:chgData name="JohHyunChul" userId="a1f3561d-5cf2-4159-9fa8-a5f038663426" providerId="ADAL" clId="{AEEAEAA5-91F3-4FDD-84FB-3CBE2B99C551}" dt="2024-10-14T07:13:17.513" v="3637" actId="47"/>
        <pc:sldMkLst>
          <pc:docMk/>
          <pc:sldMk cId="2414480365" sldId="2044"/>
        </pc:sldMkLst>
      </pc:sldChg>
      <pc:sldChg chg="new del">
        <pc:chgData name="JohHyunChul" userId="a1f3561d-5cf2-4159-9fa8-a5f038663426" providerId="ADAL" clId="{AEEAEAA5-91F3-4FDD-84FB-3CBE2B99C551}" dt="2024-10-14T07:13:17.513" v="3637" actId="47"/>
        <pc:sldMkLst>
          <pc:docMk/>
          <pc:sldMk cId="899907180" sldId="2045"/>
        </pc:sldMkLst>
      </pc:sldChg>
      <pc:sldChg chg="new del">
        <pc:chgData name="JohHyunChul" userId="a1f3561d-5cf2-4159-9fa8-a5f038663426" providerId="ADAL" clId="{AEEAEAA5-91F3-4FDD-84FB-3CBE2B99C551}" dt="2024-10-14T07:13:17.513" v="3637" actId="47"/>
        <pc:sldMkLst>
          <pc:docMk/>
          <pc:sldMk cId="2179761666" sldId="2046"/>
        </pc:sldMkLst>
      </pc:sldChg>
      <pc:sldChg chg="new del">
        <pc:chgData name="JohHyunChul" userId="a1f3561d-5cf2-4159-9fa8-a5f038663426" providerId="ADAL" clId="{AEEAEAA5-91F3-4FDD-84FB-3CBE2B99C551}" dt="2024-10-14T07:13:17.513" v="3637" actId="47"/>
        <pc:sldMkLst>
          <pc:docMk/>
          <pc:sldMk cId="1262535933" sldId="2047"/>
        </pc:sldMkLst>
      </pc:sldChg>
      <pc:sldChg chg="new del">
        <pc:chgData name="JohHyunChul" userId="a1f3561d-5cf2-4159-9fa8-a5f038663426" providerId="ADAL" clId="{AEEAEAA5-91F3-4FDD-84FB-3CBE2B99C551}" dt="2024-10-14T07:13:17.513" v="3637" actId="47"/>
        <pc:sldMkLst>
          <pc:docMk/>
          <pc:sldMk cId="1872528929" sldId="2048"/>
        </pc:sldMkLst>
      </pc:sldChg>
      <pc:sldChg chg="new del">
        <pc:chgData name="JohHyunChul" userId="a1f3561d-5cf2-4159-9fa8-a5f038663426" providerId="ADAL" clId="{AEEAEAA5-91F3-4FDD-84FB-3CBE2B99C551}" dt="2024-10-14T07:13:17.513" v="3637" actId="47"/>
        <pc:sldMkLst>
          <pc:docMk/>
          <pc:sldMk cId="78920652" sldId="2049"/>
        </pc:sldMkLst>
      </pc:sldChg>
      <pc:sldChg chg="new del">
        <pc:chgData name="JohHyunChul" userId="a1f3561d-5cf2-4159-9fa8-a5f038663426" providerId="ADAL" clId="{AEEAEAA5-91F3-4FDD-84FB-3CBE2B99C551}" dt="2024-10-14T07:13:17.513" v="3637" actId="47"/>
        <pc:sldMkLst>
          <pc:docMk/>
          <pc:sldMk cId="1306006852" sldId="2050"/>
        </pc:sldMkLst>
      </pc:sldChg>
      <pc:sldChg chg="new del">
        <pc:chgData name="JohHyunChul" userId="a1f3561d-5cf2-4159-9fa8-a5f038663426" providerId="ADAL" clId="{AEEAEAA5-91F3-4FDD-84FB-3CBE2B99C551}" dt="2024-10-14T07:13:17.513" v="3637" actId="47"/>
        <pc:sldMkLst>
          <pc:docMk/>
          <pc:sldMk cId="3422672547" sldId="2051"/>
        </pc:sldMkLst>
      </pc:sldChg>
      <pc:sldChg chg="new del">
        <pc:chgData name="JohHyunChul" userId="a1f3561d-5cf2-4159-9fa8-a5f038663426" providerId="ADAL" clId="{AEEAEAA5-91F3-4FDD-84FB-3CBE2B99C551}" dt="2024-10-14T07:13:17.513" v="3637" actId="47"/>
        <pc:sldMkLst>
          <pc:docMk/>
          <pc:sldMk cId="3353527553" sldId="2052"/>
        </pc:sldMkLst>
      </pc:sldChg>
      <pc:sldChg chg="new del">
        <pc:chgData name="JohHyunChul" userId="a1f3561d-5cf2-4159-9fa8-a5f038663426" providerId="ADAL" clId="{AEEAEAA5-91F3-4FDD-84FB-3CBE2B99C551}" dt="2024-10-14T07:13:17.513" v="3637" actId="47"/>
        <pc:sldMkLst>
          <pc:docMk/>
          <pc:sldMk cId="2816210726" sldId="2053"/>
        </pc:sldMkLst>
      </pc:sldChg>
      <pc:sldChg chg="new del">
        <pc:chgData name="JohHyunChul" userId="a1f3561d-5cf2-4159-9fa8-a5f038663426" providerId="ADAL" clId="{AEEAEAA5-91F3-4FDD-84FB-3CBE2B99C551}" dt="2024-10-14T07:13:17.513" v="3637" actId="47"/>
        <pc:sldMkLst>
          <pc:docMk/>
          <pc:sldMk cId="2733601142" sldId="2054"/>
        </pc:sldMkLst>
      </pc:sldChg>
      <pc:sldChg chg="new del">
        <pc:chgData name="JohHyunChul" userId="a1f3561d-5cf2-4159-9fa8-a5f038663426" providerId="ADAL" clId="{AEEAEAA5-91F3-4FDD-84FB-3CBE2B99C551}" dt="2024-10-14T07:13:17.513" v="3637" actId="47"/>
        <pc:sldMkLst>
          <pc:docMk/>
          <pc:sldMk cId="2584061146" sldId="2055"/>
        </pc:sldMkLst>
      </pc:sldChg>
      <pc:sldChg chg="new del">
        <pc:chgData name="JohHyunChul" userId="a1f3561d-5cf2-4159-9fa8-a5f038663426" providerId="ADAL" clId="{AEEAEAA5-91F3-4FDD-84FB-3CBE2B99C551}" dt="2024-10-14T07:13:17.513" v="3637" actId="47"/>
        <pc:sldMkLst>
          <pc:docMk/>
          <pc:sldMk cId="1228263190" sldId="2056"/>
        </pc:sldMkLst>
      </pc:sldChg>
      <pc:sldChg chg="new del">
        <pc:chgData name="JohHyunChul" userId="a1f3561d-5cf2-4159-9fa8-a5f038663426" providerId="ADAL" clId="{AEEAEAA5-91F3-4FDD-84FB-3CBE2B99C551}" dt="2024-10-14T07:13:17.513" v="3637" actId="47"/>
        <pc:sldMkLst>
          <pc:docMk/>
          <pc:sldMk cId="2515748534" sldId="2057"/>
        </pc:sldMkLst>
      </pc:sldChg>
      <pc:sldChg chg="new del">
        <pc:chgData name="JohHyunChul" userId="a1f3561d-5cf2-4159-9fa8-a5f038663426" providerId="ADAL" clId="{AEEAEAA5-91F3-4FDD-84FB-3CBE2B99C551}" dt="2024-10-14T07:13:17.513" v="3637" actId="47"/>
        <pc:sldMkLst>
          <pc:docMk/>
          <pc:sldMk cId="3266399120" sldId="2058"/>
        </pc:sldMkLst>
      </pc:sldChg>
      <pc:sldChg chg="new del">
        <pc:chgData name="JohHyunChul" userId="a1f3561d-5cf2-4159-9fa8-a5f038663426" providerId="ADAL" clId="{AEEAEAA5-91F3-4FDD-84FB-3CBE2B99C551}" dt="2024-10-14T07:13:17.513" v="3637" actId="47"/>
        <pc:sldMkLst>
          <pc:docMk/>
          <pc:sldMk cId="3014663404" sldId="2059"/>
        </pc:sldMkLst>
      </pc:sldChg>
      <pc:sldChg chg="new del">
        <pc:chgData name="JohHyunChul" userId="a1f3561d-5cf2-4159-9fa8-a5f038663426" providerId="ADAL" clId="{AEEAEAA5-91F3-4FDD-84FB-3CBE2B99C551}" dt="2024-10-14T07:13:17.513" v="3637" actId="47"/>
        <pc:sldMkLst>
          <pc:docMk/>
          <pc:sldMk cId="1675090188" sldId="2060"/>
        </pc:sldMkLst>
      </pc:sldChg>
      <pc:sldChg chg="new del">
        <pc:chgData name="JohHyunChul" userId="a1f3561d-5cf2-4159-9fa8-a5f038663426" providerId="ADAL" clId="{AEEAEAA5-91F3-4FDD-84FB-3CBE2B99C551}" dt="2024-10-14T07:13:17.513" v="3637" actId="47"/>
        <pc:sldMkLst>
          <pc:docMk/>
          <pc:sldMk cId="102104239" sldId="2061"/>
        </pc:sldMkLst>
      </pc:sldChg>
      <pc:sldChg chg="new del">
        <pc:chgData name="JohHyunChul" userId="a1f3561d-5cf2-4159-9fa8-a5f038663426" providerId="ADAL" clId="{AEEAEAA5-91F3-4FDD-84FB-3CBE2B99C551}" dt="2024-10-14T07:13:17.513" v="3637" actId="47"/>
        <pc:sldMkLst>
          <pc:docMk/>
          <pc:sldMk cId="3104083906" sldId="2062"/>
        </pc:sldMkLst>
      </pc:sldChg>
      <pc:sldChg chg="new del">
        <pc:chgData name="JohHyunChul" userId="a1f3561d-5cf2-4159-9fa8-a5f038663426" providerId="ADAL" clId="{AEEAEAA5-91F3-4FDD-84FB-3CBE2B99C551}" dt="2024-10-14T07:13:17.513" v="3637" actId="47"/>
        <pc:sldMkLst>
          <pc:docMk/>
          <pc:sldMk cId="479047820" sldId="2063"/>
        </pc:sldMkLst>
      </pc:sldChg>
      <pc:sldChg chg="new del">
        <pc:chgData name="JohHyunChul" userId="a1f3561d-5cf2-4159-9fa8-a5f038663426" providerId="ADAL" clId="{AEEAEAA5-91F3-4FDD-84FB-3CBE2B99C551}" dt="2024-10-14T07:13:17.513" v="3637" actId="47"/>
        <pc:sldMkLst>
          <pc:docMk/>
          <pc:sldMk cId="3143485299" sldId="2064"/>
        </pc:sldMkLst>
      </pc:sldChg>
      <pc:sldChg chg="new del">
        <pc:chgData name="JohHyunChul" userId="a1f3561d-5cf2-4159-9fa8-a5f038663426" providerId="ADAL" clId="{AEEAEAA5-91F3-4FDD-84FB-3CBE2B99C551}" dt="2024-10-14T07:13:17.513" v="3637" actId="47"/>
        <pc:sldMkLst>
          <pc:docMk/>
          <pc:sldMk cId="3519359767" sldId="2065"/>
        </pc:sldMkLst>
      </pc:sldChg>
      <pc:sldChg chg="new del">
        <pc:chgData name="JohHyunChul" userId="a1f3561d-5cf2-4159-9fa8-a5f038663426" providerId="ADAL" clId="{AEEAEAA5-91F3-4FDD-84FB-3CBE2B99C551}" dt="2024-10-14T07:13:17.513" v="3637" actId="47"/>
        <pc:sldMkLst>
          <pc:docMk/>
          <pc:sldMk cId="1848703760" sldId="2066"/>
        </pc:sldMkLst>
      </pc:sldChg>
      <pc:sldChg chg="new del">
        <pc:chgData name="JohHyunChul" userId="a1f3561d-5cf2-4159-9fa8-a5f038663426" providerId="ADAL" clId="{AEEAEAA5-91F3-4FDD-84FB-3CBE2B99C551}" dt="2024-10-14T07:13:17.513" v="3637" actId="47"/>
        <pc:sldMkLst>
          <pc:docMk/>
          <pc:sldMk cId="4118361230" sldId="2067"/>
        </pc:sldMkLst>
      </pc:sldChg>
      <pc:sldChg chg="new del">
        <pc:chgData name="JohHyunChul" userId="a1f3561d-5cf2-4159-9fa8-a5f038663426" providerId="ADAL" clId="{AEEAEAA5-91F3-4FDD-84FB-3CBE2B99C551}" dt="2024-10-14T07:13:17.513" v="3637" actId="47"/>
        <pc:sldMkLst>
          <pc:docMk/>
          <pc:sldMk cId="3655215367" sldId="2068"/>
        </pc:sldMkLst>
      </pc:sldChg>
      <pc:sldChg chg="new del">
        <pc:chgData name="JohHyunChul" userId="a1f3561d-5cf2-4159-9fa8-a5f038663426" providerId="ADAL" clId="{AEEAEAA5-91F3-4FDD-84FB-3CBE2B99C551}" dt="2024-10-14T07:13:17.513" v="3637" actId="47"/>
        <pc:sldMkLst>
          <pc:docMk/>
          <pc:sldMk cId="277114448" sldId="2069"/>
        </pc:sldMkLst>
      </pc:sldChg>
      <pc:sldChg chg="new del">
        <pc:chgData name="JohHyunChul" userId="a1f3561d-5cf2-4159-9fa8-a5f038663426" providerId="ADAL" clId="{AEEAEAA5-91F3-4FDD-84FB-3CBE2B99C551}" dt="2024-10-14T07:13:17.513" v="3637" actId="47"/>
        <pc:sldMkLst>
          <pc:docMk/>
          <pc:sldMk cId="1164298152" sldId="2070"/>
        </pc:sldMkLst>
      </pc:sldChg>
      <pc:sldChg chg="new del">
        <pc:chgData name="JohHyunChul" userId="a1f3561d-5cf2-4159-9fa8-a5f038663426" providerId="ADAL" clId="{AEEAEAA5-91F3-4FDD-84FB-3CBE2B99C551}" dt="2024-10-14T07:13:17.513" v="3637" actId="47"/>
        <pc:sldMkLst>
          <pc:docMk/>
          <pc:sldMk cId="2831693382" sldId="2071"/>
        </pc:sldMkLst>
      </pc:sldChg>
      <pc:sldChg chg="new del">
        <pc:chgData name="JohHyunChul" userId="a1f3561d-5cf2-4159-9fa8-a5f038663426" providerId="ADAL" clId="{AEEAEAA5-91F3-4FDD-84FB-3CBE2B99C551}" dt="2024-10-14T07:13:17.513" v="3637" actId="47"/>
        <pc:sldMkLst>
          <pc:docMk/>
          <pc:sldMk cId="1051040055" sldId="2072"/>
        </pc:sldMkLst>
      </pc:sldChg>
      <pc:sldChg chg="new del">
        <pc:chgData name="JohHyunChul" userId="a1f3561d-5cf2-4159-9fa8-a5f038663426" providerId="ADAL" clId="{AEEAEAA5-91F3-4FDD-84FB-3CBE2B99C551}" dt="2024-10-14T07:13:17.513" v="3637" actId="47"/>
        <pc:sldMkLst>
          <pc:docMk/>
          <pc:sldMk cId="3500533074" sldId="2073"/>
        </pc:sldMkLst>
      </pc:sldChg>
      <pc:sldChg chg="new del">
        <pc:chgData name="JohHyunChul" userId="a1f3561d-5cf2-4159-9fa8-a5f038663426" providerId="ADAL" clId="{AEEAEAA5-91F3-4FDD-84FB-3CBE2B99C551}" dt="2024-10-14T07:13:17.513" v="3637" actId="47"/>
        <pc:sldMkLst>
          <pc:docMk/>
          <pc:sldMk cId="91797715" sldId="2074"/>
        </pc:sldMkLst>
      </pc:sldChg>
      <pc:sldChg chg="new del">
        <pc:chgData name="JohHyunChul" userId="a1f3561d-5cf2-4159-9fa8-a5f038663426" providerId="ADAL" clId="{AEEAEAA5-91F3-4FDD-84FB-3CBE2B99C551}" dt="2024-10-14T07:13:17.513" v="3637" actId="47"/>
        <pc:sldMkLst>
          <pc:docMk/>
          <pc:sldMk cId="3581540507" sldId="2075"/>
        </pc:sldMkLst>
      </pc:sldChg>
      <pc:sldChg chg="new del">
        <pc:chgData name="JohHyunChul" userId="a1f3561d-5cf2-4159-9fa8-a5f038663426" providerId="ADAL" clId="{AEEAEAA5-91F3-4FDD-84FB-3CBE2B99C551}" dt="2024-10-14T07:13:17.513" v="3637" actId="47"/>
        <pc:sldMkLst>
          <pc:docMk/>
          <pc:sldMk cId="3676599245" sldId="2076"/>
        </pc:sldMkLst>
      </pc:sldChg>
      <pc:sldChg chg="new del">
        <pc:chgData name="JohHyunChul" userId="a1f3561d-5cf2-4159-9fa8-a5f038663426" providerId="ADAL" clId="{AEEAEAA5-91F3-4FDD-84FB-3CBE2B99C551}" dt="2024-10-14T07:13:17.513" v="3637" actId="47"/>
        <pc:sldMkLst>
          <pc:docMk/>
          <pc:sldMk cId="477354697" sldId="2077"/>
        </pc:sldMkLst>
      </pc:sldChg>
      <pc:sldChg chg="new del">
        <pc:chgData name="JohHyunChul" userId="a1f3561d-5cf2-4159-9fa8-a5f038663426" providerId="ADAL" clId="{AEEAEAA5-91F3-4FDD-84FB-3CBE2B99C551}" dt="2024-10-14T07:13:17.513" v="3637" actId="47"/>
        <pc:sldMkLst>
          <pc:docMk/>
          <pc:sldMk cId="2955439656" sldId="2078"/>
        </pc:sldMkLst>
      </pc:sldChg>
      <pc:sldChg chg="new del">
        <pc:chgData name="JohHyunChul" userId="a1f3561d-5cf2-4159-9fa8-a5f038663426" providerId="ADAL" clId="{AEEAEAA5-91F3-4FDD-84FB-3CBE2B99C551}" dt="2024-10-14T07:13:17.513" v="3637" actId="47"/>
        <pc:sldMkLst>
          <pc:docMk/>
          <pc:sldMk cId="63689931" sldId="2079"/>
        </pc:sldMkLst>
      </pc:sldChg>
      <pc:sldChg chg="new del">
        <pc:chgData name="JohHyunChul" userId="a1f3561d-5cf2-4159-9fa8-a5f038663426" providerId="ADAL" clId="{AEEAEAA5-91F3-4FDD-84FB-3CBE2B99C551}" dt="2024-10-14T07:13:17.513" v="3637" actId="47"/>
        <pc:sldMkLst>
          <pc:docMk/>
          <pc:sldMk cId="4211869235" sldId="2080"/>
        </pc:sldMkLst>
      </pc:sldChg>
      <pc:sldChg chg="new del">
        <pc:chgData name="JohHyunChul" userId="a1f3561d-5cf2-4159-9fa8-a5f038663426" providerId="ADAL" clId="{AEEAEAA5-91F3-4FDD-84FB-3CBE2B99C551}" dt="2024-10-14T07:13:17.513" v="3637" actId="47"/>
        <pc:sldMkLst>
          <pc:docMk/>
          <pc:sldMk cId="3319869358" sldId="2081"/>
        </pc:sldMkLst>
      </pc:sldChg>
      <pc:sldChg chg="new del">
        <pc:chgData name="JohHyunChul" userId="a1f3561d-5cf2-4159-9fa8-a5f038663426" providerId="ADAL" clId="{AEEAEAA5-91F3-4FDD-84FB-3CBE2B99C551}" dt="2024-10-14T07:13:17.513" v="3637" actId="47"/>
        <pc:sldMkLst>
          <pc:docMk/>
          <pc:sldMk cId="1695341152" sldId="2082"/>
        </pc:sldMkLst>
      </pc:sldChg>
      <pc:sldChg chg="new del">
        <pc:chgData name="JohHyunChul" userId="a1f3561d-5cf2-4159-9fa8-a5f038663426" providerId="ADAL" clId="{AEEAEAA5-91F3-4FDD-84FB-3CBE2B99C551}" dt="2024-10-14T07:13:17.513" v="3637" actId="47"/>
        <pc:sldMkLst>
          <pc:docMk/>
          <pc:sldMk cId="2723795216" sldId="2083"/>
        </pc:sldMkLst>
      </pc:sldChg>
      <pc:sldChg chg="new del">
        <pc:chgData name="JohHyunChul" userId="a1f3561d-5cf2-4159-9fa8-a5f038663426" providerId="ADAL" clId="{AEEAEAA5-91F3-4FDD-84FB-3CBE2B99C551}" dt="2024-10-14T07:13:17.513" v="3637" actId="47"/>
        <pc:sldMkLst>
          <pc:docMk/>
          <pc:sldMk cId="2451911353" sldId="2084"/>
        </pc:sldMkLst>
      </pc:sldChg>
      <pc:sldChg chg="new del">
        <pc:chgData name="JohHyunChul" userId="a1f3561d-5cf2-4159-9fa8-a5f038663426" providerId="ADAL" clId="{AEEAEAA5-91F3-4FDD-84FB-3CBE2B99C551}" dt="2024-10-14T07:13:17.513" v="3637" actId="47"/>
        <pc:sldMkLst>
          <pc:docMk/>
          <pc:sldMk cId="502087076" sldId="2085"/>
        </pc:sldMkLst>
      </pc:sldChg>
      <pc:sldChg chg="new del">
        <pc:chgData name="JohHyunChul" userId="a1f3561d-5cf2-4159-9fa8-a5f038663426" providerId="ADAL" clId="{AEEAEAA5-91F3-4FDD-84FB-3CBE2B99C551}" dt="2024-10-14T07:13:17.513" v="3637" actId="47"/>
        <pc:sldMkLst>
          <pc:docMk/>
          <pc:sldMk cId="1864199958" sldId="2086"/>
        </pc:sldMkLst>
      </pc:sldChg>
      <pc:sldChg chg="new del">
        <pc:chgData name="JohHyunChul" userId="a1f3561d-5cf2-4159-9fa8-a5f038663426" providerId="ADAL" clId="{AEEAEAA5-91F3-4FDD-84FB-3CBE2B99C551}" dt="2024-10-14T07:13:17.513" v="3637" actId="47"/>
        <pc:sldMkLst>
          <pc:docMk/>
          <pc:sldMk cId="3957737121" sldId="2087"/>
        </pc:sldMkLst>
      </pc:sldChg>
      <pc:sldChg chg="new del">
        <pc:chgData name="JohHyunChul" userId="a1f3561d-5cf2-4159-9fa8-a5f038663426" providerId="ADAL" clId="{AEEAEAA5-91F3-4FDD-84FB-3CBE2B99C551}" dt="2024-10-14T07:13:17.513" v="3637" actId="47"/>
        <pc:sldMkLst>
          <pc:docMk/>
          <pc:sldMk cId="562349787" sldId="2088"/>
        </pc:sldMkLst>
      </pc:sldChg>
      <pc:sldChg chg="new del">
        <pc:chgData name="JohHyunChul" userId="a1f3561d-5cf2-4159-9fa8-a5f038663426" providerId="ADAL" clId="{AEEAEAA5-91F3-4FDD-84FB-3CBE2B99C551}" dt="2024-10-14T07:13:17.513" v="3637" actId="47"/>
        <pc:sldMkLst>
          <pc:docMk/>
          <pc:sldMk cId="1218610661" sldId="2089"/>
        </pc:sldMkLst>
      </pc:sldChg>
      <pc:sldChg chg="new del">
        <pc:chgData name="JohHyunChul" userId="a1f3561d-5cf2-4159-9fa8-a5f038663426" providerId="ADAL" clId="{AEEAEAA5-91F3-4FDD-84FB-3CBE2B99C551}" dt="2024-10-14T07:13:17.513" v="3637" actId="47"/>
        <pc:sldMkLst>
          <pc:docMk/>
          <pc:sldMk cId="994231195" sldId="2090"/>
        </pc:sldMkLst>
      </pc:sldChg>
      <pc:sldChg chg="new del">
        <pc:chgData name="JohHyunChul" userId="a1f3561d-5cf2-4159-9fa8-a5f038663426" providerId="ADAL" clId="{AEEAEAA5-91F3-4FDD-84FB-3CBE2B99C551}" dt="2024-10-14T07:13:17.513" v="3637" actId="47"/>
        <pc:sldMkLst>
          <pc:docMk/>
          <pc:sldMk cId="2817806508" sldId="2091"/>
        </pc:sldMkLst>
      </pc:sldChg>
      <pc:sldChg chg="new del">
        <pc:chgData name="JohHyunChul" userId="a1f3561d-5cf2-4159-9fa8-a5f038663426" providerId="ADAL" clId="{AEEAEAA5-91F3-4FDD-84FB-3CBE2B99C551}" dt="2024-10-14T07:13:17.513" v="3637" actId="47"/>
        <pc:sldMkLst>
          <pc:docMk/>
          <pc:sldMk cId="502001935" sldId="2092"/>
        </pc:sldMkLst>
      </pc:sldChg>
      <pc:sldChg chg="new del">
        <pc:chgData name="JohHyunChul" userId="a1f3561d-5cf2-4159-9fa8-a5f038663426" providerId="ADAL" clId="{AEEAEAA5-91F3-4FDD-84FB-3CBE2B99C551}" dt="2024-10-14T07:13:17.513" v="3637" actId="47"/>
        <pc:sldMkLst>
          <pc:docMk/>
          <pc:sldMk cId="1617692150" sldId="2093"/>
        </pc:sldMkLst>
      </pc:sldChg>
      <pc:sldChg chg="new del">
        <pc:chgData name="JohHyunChul" userId="a1f3561d-5cf2-4159-9fa8-a5f038663426" providerId="ADAL" clId="{AEEAEAA5-91F3-4FDD-84FB-3CBE2B99C551}" dt="2024-10-14T07:13:17.513" v="3637" actId="47"/>
        <pc:sldMkLst>
          <pc:docMk/>
          <pc:sldMk cId="2416758918" sldId="2094"/>
        </pc:sldMkLst>
      </pc:sldChg>
      <pc:sldChg chg="new del">
        <pc:chgData name="JohHyunChul" userId="a1f3561d-5cf2-4159-9fa8-a5f038663426" providerId="ADAL" clId="{AEEAEAA5-91F3-4FDD-84FB-3CBE2B99C551}" dt="2024-10-14T07:13:17.513" v="3637" actId="47"/>
        <pc:sldMkLst>
          <pc:docMk/>
          <pc:sldMk cId="1685671794" sldId="2095"/>
        </pc:sldMkLst>
      </pc:sldChg>
      <pc:sldChg chg="new del">
        <pc:chgData name="JohHyunChul" userId="a1f3561d-5cf2-4159-9fa8-a5f038663426" providerId="ADAL" clId="{AEEAEAA5-91F3-4FDD-84FB-3CBE2B99C551}" dt="2024-10-14T07:13:17.513" v="3637" actId="47"/>
        <pc:sldMkLst>
          <pc:docMk/>
          <pc:sldMk cId="2130771021" sldId="2096"/>
        </pc:sldMkLst>
      </pc:sldChg>
      <pc:sldChg chg="new del">
        <pc:chgData name="JohHyunChul" userId="a1f3561d-5cf2-4159-9fa8-a5f038663426" providerId="ADAL" clId="{AEEAEAA5-91F3-4FDD-84FB-3CBE2B99C551}" dt="2024-10-14T07:13:17.513" v="3637" actId="47"/>
        <pc:sldMkLst>
          <pc:docMk/>
          <pc:sldMk cId="2440748430" sldId="2097"/>
        </pc:sldMkLst>
      </pc:sldChg>
      <pc:sldChg chg="new del">
        <pc:chgData name="JohHyunChul" userId="a1f3561d-5cf2-4159-9fa8-a5f038663426" providerId="ADAL" clId="{AEEAEAA5-91F3-4FDD-84FB-3CBE2B99C551}" dt="2024-10-14T07:13:17.513" v="3637" actId="47"/>
        <pc:sldMkLst>
          <pc:docMk/>
          <pc:sldMk cId="3883149615" sldId="2098"/>
        </pc:sldMkLst>
      </pc:sldChg>
      <pc:sldChg chg="new del">
        <pc:chgData name="JohHyunChul" userId="a1f3561d-5cf2-4159-9fa8-a5f038663426" providerId="ADAL" clId="{AEEAEAA5-91F3-4FDD-84FB-3CBE2B99C551}" dt="2024-10-14T07:13:17.513" v="3637" actId="47"/>
        <pc:sldMkLst>
          <pc:docMk/>
          <pc:sldMk cId="1131066431" sldId="2099"/>
        </pc:sldMkLst>
      </pc:sldChg>
      <pc:sldChg chg="new del">
        <pc:chgData name="JohHyunChul" userId="a1f3561d-5cf2-4159-9fa8-a5f038663426" providerId="ADAL" clId="{AEEAEAA5-91F3-4FDD-84FB-3CBE2B99C551}" dt="2024-10-14T07:13:17.513" v="3637" actId="47"/>
        <pc:sldMkLst>
          <pc:docMk/>
          <pc:sldMk cId="1032421533" sldId="2100"/>
        </pc:sldMkLst>
      </pc:sldChg>
      <pc:sldChg chg="new del">
        <pc:chgData name="JohHyunChul" userId="a1f3561d-5cf2-4159-9fa8-a5f038663426" providerId="ADAL" clId="{AEEAEAA5-91F3-4FDD-84FB-3CBE2B99C551}" dt="2024-10-14T07:13:17.513" v="3637" actId="47"/>
        <pc:sldMkLst>
          <pc:docMk/>
          <pc:sldMk cId="4150235814" sldId="2101"/>
        </pc:sldMkLst>
      </pc:sldChg>
      <pc:sldChg chg="new del">
        <pc:chgData name="JohHyunChul" userId="a1f3561d-5cf2-4159-9fa8-a5f038663426" providerId="ADAL" clId="{AEEAEAA5-91F3-4FDD-84FB-3CBE2B99C551}" dt="2024-10-14T07:13:17.513" v="3637" actId="47"/>
        <pc:sldMkLst>
          <pc:docMk/>
          <pc:sldMk cId="4265836351" sldId="2102"/>
        </pc:sldMkLst>
      </pc:sldChg>
      <pc:sldChg chg="new del">
        <pc:chgData name="JohHyunChul" userId="a1f3561d-5cf2-4159-9fa8-a5f038663426" providerId="ADAL" clId="{AEEAEAA5-91F3-4FDD-84FB-3CBE2B99C551}" dt="2024-10-14T07:13:17.513" v="3637" actId="47"/>
        <pc:sldMkLst>
          <pc:docMk/>
          <pc:sldMk cId="157583657" sldId="2103"/>
        </pc:sldMkLst>
      </pc:sldChg>
      <pc:sldChg chg="new del">
        <pc:chgData name="JohHyunChul" userId="a1f3561d-5cf2-4159-9fa8-a5f038663426" providerId="ADAL" clId="{AEEAEAA5-91F3-4FDD-84FB-3CBE2B99C551}" dt="2024-10-14T07:13:17.513" v="3637" actId="47"/>
        <pc:sldMkLst>
          <pc:docMk/>
          <pc:sldMk cId="3897239529" sldId="2104"/>
        </pc:sldMkLst>
      </pc:sldChg>
      <pc:sldChg chg="new del">
        <pc:chgData name="JohHyunChul" userId="a1f3561d-5cf2-4159-9fa8-a5f038663426" providerId="ADAL" clId="{AEEAEAA5-91F3-4FDD-84FB-3CBE2B99C551}" dt="2024-10-14T07:13:17.513" v="3637" actId="47"/>
        <pc:sldMkLst>
          <pc:docMk/>
          <pc:sldMk cId="4023320312" sldId="2105"/>
        </pc:sldMkLst>
      </pc:sldChg>
      <pc:sldChg chg="new del">
        <pc:chgData name="JohHyunChul" userId="a1f3561d-5cf2-4159-9fa8-a5f038663426" providerId="ADAL" clId="{AEEAEAA5-91F3-4FDD-84FB-3CBE2B99C551}" dt="2024-10-14T07:13:17.513" v="3637" actId="47"/>
        <pc:sldMkLst>
          <pc:docMk/>
          <pc:sldMk cId="1276200671" sldId="2106"/>
        </pc:sldMkLst>
      </pc:sldChg>
      <pc:sldChg chg="new del">
        <pc:chgData name="JohHyunChul" userId="a1f3561d-5cf2-4159-9fa8-a5f038663426" providerId="ADAL" clId="{AEEAEAA5-91F3-4FDD-84FB-3CBE2B99C551}" dt="2024-10-14T07:13:17.513" v="3637" actId="47"/>
        <pc:sldMkLst>
          <pc:docMk/>
          <pc:sldMk cId="4227653967" sldId="2107"/>
        </pc:sldMkLst>
      </pc:sldChg>
      <pc:sldChg chg="new del">
        <pc:chgData name="JohHyunChul" userId="a1f3561d-5cf2-4159-9fa8-a5f038663426" providerId="ADAL" clId="{AEEAEAA5-91F3-4FDD-84FB-3CBE2B99C551}" dt="2024-10-14T07:13:17.513" v="3637" actId="47"/>
        <pc:sldMkLst>
          <pc:docMk/>
          <pc:sldMk cId="2009899892" sldId="2108"/>
        </pc:sldMkLst>
      </pc:sldChg>
      <pc:sldChg chg="new del">
        <pc:chgData name="JohHyunChul" userId="a1f3561d-5cf2-4159-9fa8-a5f038663426" providerId="ADAL" clId="{AEEAEAA5-91F3-4FDD-84FB-3CBE2B99C551}" dt="2024-10-14T07:13:17.513" v="3637" actId="47"/>
        <pc:sldMkLst>
          <pc:docMk/>
          <pc:sldMk cId="3477880571" sldId="2109"/>
        </pc:sldMkLst>
      </pc:sldChg>
      <pc:sldChg chg="new del">
        <pc:chgData name="JohHyunChul" userId="a1f3561d-5cf2-4159-9fa8-a5f038663426" providerId="ADAL" clId="{AEEAEAA5-91F3-4FDD-84FB-3CBE2B99C551}" dt="2024-10-14T07:13:17.513" v="3637" actId="47"/>
        <pc:sldMkLst>
          <pc:docMk/>
          <pc:sldMk cId="3575674598" sldId="2110"/>
        </pc:sldMkLst>
      </pc:sldChg>
      <pc:sldChg chg="new del">
        <pc:chgData name="JohHyunChul" userId="a1f3561d-5cf2-4159-9fa8-a5f038663426" providerId="ADAL" clId="{AEEAEAA5-91F3-4FDD-84FB-3CBE2B99C551}" dt="2024-10-14T07:13:17.513" v="3637" actId="47"/>
        <pc:sldMkLst>
          <pc:docMk/>
          <pc:sldMk cId="3895460565" sldId="2111"/>
        </pc:sldMkLst>
      </pc:sldChg>
      <pc:sldChg chg="new del">
        <pc:chgData name="JohHyunChul" userId="a1f3561d-5cf2-4159-9fa8-a5f038663426" providerId="ADAL" clId="{AEEAEAA5-91F3-4FDD-84FB-3CBE2B99C551}" dt="2024-10-14T07:13:17.513" v="3637" actId="47"/>
        <pc:sldMkLst>
          <pc:docMk/>
          <pc:sldMk cId="72911610" sldId="2112"/>
        </pc:sldMkLst>
      </pc:sldChg>
      <pc:sldChg chg="new del">
        <pc:chgData name="JohHyunChul" userId="a1f3561d-5cf2-4159-9fa8-a5f038663426" providerId="ADAL" clId="{AEEAEAA5-91F3-4FDD-84FB-3CBE2B99C551}" dt="2024-10-14T07:13:17.513" v="3637" actId="47"/>
        <pc:sldMkLst>
          <pc:docMk/>
          <pc:sldMk cId="12516278" sldId="2113"/>
        </pc:sldMkLst>
      </pc:sldChg>
      <pc:sldChg chg="new del">
        <pc:chgData name="JohHyunChul" userId="a1f3561d-5cf2-4159-9fa8-a5f038663426" providerId="ADAL" clId="{AEEAEAA5-91F3-4FDD-84FB-3CBE2B99C551}" dt="2024-10-14T07:13:17.513" v="3637" actId="47"/>
        <pc:sldMkLst>
          <pc:docMk/>
          <pc:sldMk cId="3888443066" sldId="2114"/>
        </pc:sldMkLst>
      </pc:sldChg>
      <pc:sldChg chg="new del">
        <pc:chgData name="JohHyunChul" userId="a1f3561d-5cf2-4159-9fa8-a5f038663426" providerId="ADAL" clId="{AEEAEAA5-91F3-4FDD-84FB-3CBE2B99C551}" dt="2024-10-14T07:13:17.513" v="3637" actId="47"/>
        <pc:sldMkLst>
          <pc:docMk/>
          <pc:sldMk cId="280393897" sldId="2115"/>
        </pc:sldMkLst>
      </pc:sldChg>
      <pc:sldChg chg="new del">
        <pc:chgData name="JohHyunChul" userId="a1f3561d-5cf2-4159-9fa8-a5f038663426" providerId="ADAL" clId="{AEEAEAA5-91F3-4FDD-84FB-3CBE2B99C551}" dt="2024-10-14T07:13:17.513" v="3637" actId="47"/>
        <pc:sldMkLst>
          <pc:docMk/>
          <pc:sldMk cId="773514444" sldId="2116"/>
        </pc:sldMkLst>
      </pc:sldChg>
      <pc:sldChg chg="new del">
        <pc:chgData name="JohHyunChul" userId="a1f3561d-5cf2-4159-9fa8-a5f038663426" providerId="ADAL" clId="{AEEAEAA5-91F3-4FDD-84FB-3CBE2B99C551}" dt="2024-10-14T07:13:17.513" v="3637" actId="47"/>
        <pc:sldMkLst>
          <pc:docMk/>
          <pc:sldMk cId="2792855236" sldId="2117"/>
        </pc:sldMkLst>
      </pc:sldChg>
      <pc:sldChg chg="new del">
        <pc:chgData name="JohHyunChul" userId="a1f3561d-5cf2-4159-9fa8-a5f038663426" providerId="ADAL" clId="{AEEAEAA5-91F3-4FDD-84FB-3CBE2B99C551}" dt="2024-10-14T07:13:17.513" v="3637" actId="47"/>
        <pc:sldMkLst>
          <pc:docMk/>
          <pc:sldMk cId="991154599" sldId="2118"/>
        </pc:sldMkLst>
      </pc:sldChg>
      <pc:sldChg chg="new del">
        <pc:chgData name="JohHyunChul" userId="a1f3561d-5cf2-4159-9fa8-a5f038663426" providerId="ADAL" clId="{AEEAEAA5-91F3-4FDD-84FB-3CBE2B99C551}" dt="2024-10-14T07:13:17.513" v="3637" actId="47"/>
        <pc:sldMkLst>
          <pc:docMk/>
          <pc:sldMk cId="850932174" sldId="2119"/>
        </pc:sldMkLst>
      </pc:sldChg>
      <pc:sldChg chg="new del">
        <pc:chgData name="JohHyunChul" userId="a1f3561d-5cf2-4159-9fa8-a5f038663426" providerId="ADAL" clId="{AEEAEAA5-91F3-4FDD-84FB-3CBE2B99C551}" dt="2024-10-14T07:13:17.513" v="3637" actId="47"/>
        <pc:sldMkLst>
          <pc:docMk/>
          <pc:sldMk cId="2716448537" sldId="2120"/>
        </pc:sldMkLst>
      </pc:sldChg>
      <pc:sldChg chg="new del">
        <pc:chgData name="JohHyunChul" userId="a1f3561d-5cf2-4159-9fa8-a5f038663426" providerId="ADAL" clId="{AEEAEAA5-91F3-4FDD-84FB-3CBE2B99C551}" dt="2024-10-14T07:13:17.513" v="3637" actId="47"/>
        <pc:sldMkLst>
          <pc:docMk/>
          <pc:sldMk cId="4265273637" sldId="2121"/>
        </pc:sldMkLst>
      </pc:sldChg>
      <pc:sldChg chg="new del">
        <pc:chgData name="JohHyunChul" userId="a1f3561d-5cf2-4159-9fa8-a5f038663426" providerId="ADAL" clId="{AEEAEAA5-91F3-4FDD-84FB-3CBE2B99C551}" dt="2024-10-14T07:13:17.513" v="3637" actId="47"/>
        <pc:sldMkLst>
          <pc:docMk/>
          <pc:sldMk cId="2783588235" sldId="2122"/>
        </pc:sldMkLst>
      </pc:sldChg>
      <pc:sldChg chg="new del">
        <pc:chgData name="JohHyunChul" userId="a1f3561d-5cf2-4159-9fa8-a5f038663426" providerId="ADAL" clId="{AEEAEAA5-91F3-4FDD-84FB-3CBE2B99C551}" dt="2024-10-14T07:13:17.513" v="3637" actId="47"/>
        <pc:sldMkLst>
          <pc:docMk/>
          <pc:sldMk cId="403540497" sldId="2123"/>
        </pc:sldMkLst>
      </pc:sldChg>
      <pc:sldChg chg="new del">
        <pc:chgData name="JohHyunChul" userId="a1f3561d-5cf2-4159-9fa8-a5f038663426" providerId="ADAL" clId="{AEEAEAA5-91F3-4FDD-84FB-3CBE2B99C551}" dt="2024-10-14T07:13:17.513" v="3637" actId="47"/>
        <pc:sldMkLst>
          <pc:docMk/>
          <pc:sldMk cId="832449157" sldId="2124"/>
        </pc:sldMkLst>
      </pc:sldChg>
      <pc:sldChg chg="new del">
        <pc:chgData name="JohHyunChul" userId="a1f3561d-5cf2-4159-9fa8-a5f038663426" providerId="ADAL" clId="{AEEAEAA5-91F3-4FDD-84FB-3CBE2B99C551}" dt="2024-10-14T07:13:17.513" v="3637" actId="47"/>
        <pc:sldMkLst>
          <pc:docMk/>
          <pc:sldMk cId="845039222" sldId="2125"/>
        </pc:sldMkLst>
      </pc:sldChg>
      <pc:sldChg chg="new del">
        <pc:chgData name="JohHyunChul" userId="a1f3561d-5cf2-4159-9fa8-a5f038663426" providerId="ADAL" clId="{AEEAEAA5-91F3-4FDD-84FB-3CBE2B99C551}" dt="2024-10-14T07:13:17.513" v="3637" actId="47"/>
        <pc:sldMkLst>
          <pc:docMk/>
          <pc:sldMk cId="548550559" sldId="2126"/>
        </pc:sldMkLst>
      </pc:sldChg>
      <pc:sldChg chg="new del">
        <pc:chgData name="JohHyunChul" userId="a1f3561d-5cf2-4159-9fa8-a5f038663426" providerId="ADAL" clId="{AEEAEAA5-91F3-4FDD-84FB-3CBE2B99C551}" dt="2024-10-14T07:13:17.513" v="3637" actId="47"/>
        <pc:sldMkLst>
          <pc:docMk/>
          <pc:sldMk cId="2376029851" sldId="2127"/>
        </pc:sldMkLst>
      </pc:sldChg>
      <pc:sldChg chg="new del">
        <pc:chgData name="JohHyunChul" userId="a1f3561d-5cf2-4159-9fa8-a5f038663426" providerId="ADAL" clId="{AEEAEAA5-91F3-4FDD-84FB-3CBE2B99C551}" dt="2024-10-14T07:13:17.513" v="3637" actId="47"/>
        <pc:sldMkLst>
          <pc:docMk/>
          <pc:sldMk cId="1841091285" sldId="2128"/>
        </pc:sldMkLst>
      </pc:sldChg>
      <pc:sldChg chg="new del">
        <pc:chgData name="JohHyunChul" userId="a1f3561d-5cf2-4159-9fa8-a5f038663426" providerId="ADAL" clId="{AEEAEAA5-91F3-4FDD-84FB-3CBE2B99C551}" dt="2024-10-14T07:13:17.513" v="3637" actId="47"/>
        <pc:sldMkLst>
          <pc:docMk/>
          <pc:sldMk cId="3240875879" sldId="2129"/>
        </pc:sldMkLst>
      </pc:sldChg>
      <pc:sldChg chg="new del">
        <pc:chgData name="JohHyunChul" userId="a1f3561d-5cf2-4159-9fa8-a5f038663426" providerId="ADAL" clId="{AEEAEAA5-91F3-4FDD-84FB-3CBE2B99C551}" dt="2024-10-14T07:13:17.513" v="3637" actId="47"/>
        <pc:sldMkLst>
          <pc:docMk/>
          <pc:sldMk cId="2270439328" sldId="2130"/>
        </pc:sldMkLst>
      </pc:sldChg>
      <pc:sldChg chg="new del">
        <pc:chgData name="JohHyunChul" userId="a1f3561d-5cf2-4159-9fa8-a5f038663426" providerId="ADAL" clId="{AEEAEAA5-91F3-4FDD-84FB-3CBE2B99C551}" dt="2024-10-14T07:13:17.513" v="3637" actId="47"/>
        <pc:sldMkLst>
          <pc:docMk/>
          <pc:sldMk cId="1586979805" sldId="2131"/>
        </pc:sldMkLst>
      </pc:sldChg>
      <pc:sldChg chg="new del">
        <pc:chgData name="JohHyunChul" userId="a1f3561d-5cf2-4159-9fa8-a5f038663426" providerId="ADAL" clId="{AEEAEAA5-91F3-4FDD-84FB-3CBE2B99C551}" dt="2024-10-14T07:13:17.513" v="3637" actId="47"/>
        <pc:sldMkLst>
          <pc:docMk/>
          <pc:sldMk cId="4193748518" sldId="2132"/>
        </pc:sldMkLst>
      </pc:sldChg>
      <pc:sldChg chg="new del">
        <pc:chgData name="JohHyunChul" userId="a1f3561d-5cf2-4159-9fa8-a5f038663426" providerId="ADAL" clId="{AEEAEAA5-91F3-4FDD-84FB-3CBE2B99C551}" dt="2024-10-14T07:13:17.513" v="3637" actId="47"/>
        <pc:sldMkLst>
          <pc:docMk/>
          <pc:sldMk cId="541377091" sldId="2133"/>
        </pc:sldMkLst>
      </pc:sldChg>
      <pc:sldChg chg="new del">
        <pc:chgData name="JohHyunChul" userId="a1f3561d-5cf2-4159-9fa8-a5f038663426" providerId="ADAL" clId="{AEEAEAA5-91F3-4FDD-84FB-3CBE2B99C551}" dt="2024-10-14T07:13:17.513" v="3637" actId="47"/>
        <pc:sldMkLst>
          <pc:docMk/>
          <pc:sldMk cId="2057089246" sldId="2134"/>
        </pc:sldMkLst>
      </pc:sldChg>
      <pc:sldChg chg="new del">
        <pc:chgData name="JohHyunChul" userId="a1f3561d-5cf2-4159-9fa8-a5f038663426" providerId="ADAL" clId="{AEEAEAA5-91F3-4FDD-84FB-3CBE2B99C551}" dt="2024-10-14T07:13:17.513" v="3637" actId="47"/>
        <pc:sldMkLst>
          <pc:docMk/>
          <pc:sldMk cId="2296781375" sldId="2135"/>
        </pc:sldMkLst>
      </pc:sldChg>
      <pc:sldChg chg="new del">
        <pc:chgData name="JohHyunChul" userId="a1f3561d-5cf2-4159-9fa8-a5f038663426" providerId="ADAL" clId="{AEEAEAA5-91F3-4FDD-84FB-3CBE2B99C551}" dt="2024-10-14T07:13:17.513" v="3637" actId="47"/>
        <pc:sldMkLst>
          <pc:docMk/>
          <pc:sldMk cId="1759022134" sldId="2136"/>
        </pc:sldMkLst>
      </pc:sldChg>
      <pc:sldChg chg="new del">
        <pc:chgData name="JohHyunChul" userId="a1f3561d-5cf2-4159-9fa8-a5f038663426" providerId="ADAL" clId="{AEEAEAA5-91F3-4FDD-84FB-3CBE2B99C551}" dt="2024-10-14T07:13:17.513" v="3637" actId="47"/>
        <pc:sldMkLst>
          <pc:docMk/>
          <pc:sldMk cId="551163123" sldId="2137"/>
        </pc:sldMkLst>
      </pc:sldChg>
      <pc:sldChg chg="new del">
        <pc:chgData name="JohHyunChul" userId="a1f3561d-5cf2-4159-9fa8-a5f038663426" providerId="ADAL" clId="{AEEAEAA5-91F3-4FDD-84FB-3CBE2B99C551}" dt="2024-10-14T07:13:17.513" v="3637" actId="47"/>
        <pc:sldMkLst>
          <pc:docMk/>
          <pc:sldMk cId="1371178473" sldId="2138"/>
        </pc:sldMkLst>
      </pc:sldChg>
      <pc:sldChg chg="new del">
        <pc:chgData name="JohHyunChul" userId="a1f3561d-5cf2-4159-9fa8-a5f038663426" providerId="ADAL" clId="{AEEAEAA5-91F3-4FDD-84FB-3CBE2B99C551}" dt="2024-10-14T07:13:17.513" v="3637" actId="47"/>
        <pc:sldMkLst>
          <pc:docMk/>
          <pc:sldMk cId="3078829565" sldId="2139"/>
        </pc:sldMkLst>
      </pc:sldChg>
      <pc:sldChg chg="new del">
        <pc:chgData name="JohHyunChul" userId="a1f3561d-5cf2-4159-9fa8-a5f038663426" providerId="ADAL" clId="{AEEAEAA5-91F3-4FDD-84FB-3CBE2B99C551}" dt="2024-10-14T07:13:17.513" v="3637" actId="47"/>
        <pc:sldMkLst>
          <pc:docMk/>
          <pc:sldMk cId="3498298780" sldId="2140"/>
        </pc:sldMkLst>
      </pc:sldChg>
      <pc:sldChg chg="new del">
        <pc:chgData name="JohHyunChul" userId="a1f3561d-5cf2-4159-9fa8-a5f038663426" providerId="ADAL" clId="{AEEAEAA5-91F3-4FDD-84FB-3CBE2B99C551}" dt="2024-10-14T07:13:17.513" v="3637" actId="47"/>
        <pc:sldMkLst>
          <pc:docMk/>
          <pc:sldMk cId="540402350" sldId="2141"/>
        </pc:sldMkLst>
      </pc:sldChg>
      <pc:sldChg chg="new del">
        <pc:chgData name="JohHyunChul" userId="a1f3561d-5cf2-4159-9fa8-a5f038663426" providerId="ADAL" clId="{AEEAEAA5-91F3-4FDD-84FB-3CBE2B99C551}" dt="2024-10-14T07:13:17.513" v="3637" actId="47"/>
        <pc:sldMkLst>
          <pc:docMk/>
          <pc:sldMk cId="4005923022" sldId="2142"/>
        </pc:sldMkLst>
      </pc:sldChg>
      <pc:sldChg chg="new del">
        <pc:chgData name="JohHyunChul" userId="a1f3561d-5cf2-4159-9fa8-a5f038663426" providerId="ADAL" clId="{AEEAEAA5-91F3-4FDD-84FB-3CBE2B99C551}" dt="2024-10-14T07:13:17.513" v="3637" actId="47"/>
        <pc:sldMkLst>
          <pc:docMk/>
          <pc:sldMk cId="4153066466" sldId="2143"/>
        </pc:sldMkLst>
      </pc:sldChg>
      <pc:sldChg chg="new del">
        <pc:chgData name="JohHyunChul" userId="a1f3561d-5cf2-4159-9fa8-a5f038663426" providerId="ADAL" clId="{AEEAEAA5-91F3-4FDD-84FB-3CBE2B99C551}" dt="2024-10-14T07:13:17.513" v="3637" actId="47"/>
        <pc:sldMkLst>
          <pc:docMk/>
          <pc:sldMk cId="2131565287" sldId="2144"/>
        </pc:sldMkLst>
      </pc:sldChg>
      <pc:sldChg chg="new del">
        <pc:chgData name="JohHyunChul" userId="a1f3561d-5cf2-4159-9fa8-a5f038663426" providerId="ADAL" clId="{AEEAEAA5-91F3-4FDD-84FB-3CBE2B99C551}" dt="2024-10-14T07:13:17.513" v="3637" actId="47"/>
        <pc:sldMkLst>
          <pc:docMk/>
          <pc:sldMk cId="2397803636" sldId="2145"/>
        </pc:sldMkLst>
      </pc:sldChg>
      <pc:sldChg chg="new del">
        <pc:chgData name="JohHyunChul" userId="a1f3561d-5cf2-4159-9fa8-a5f038663426" providerId="ADAL" clId="{AEEAEAA5-91F3-4FDD-84FB-3CBE2B99C551}" dt="2024-10-14T07:13:17.513" v="3637" actId="47"/>
        <pc:sldMkLst>
          <pc:docMk/>
          <pc:sldMk cId="3967511661" sldId="2146"/>
        </pc:sldMkLst>
      </pc:sldChg>
      <pc:sldChg chg="new del">
        <pc:chgData name="JohHyunChul" userId="a1f3561d-5cf2-4159-9fa8-a5f038663426" providerId="ADAL" clId="{AEEAEAA5-91F3-4FDD-84FB-3CBE2B99C551}" dt="2024-10-14T07:13:17.513" v="3637" actId="47"/>
        <pc:sldMkLst>
          <pc:docMk/>
          <pc:sldMk cId="2620313817" sldId="2147"/>
        </pc:sldMkLst>
      </pc:sldChg>
      <pc:sldChg chg="new del">
        <pc:chgData name="JohHyunChul" userId="a1f3561d-5cf2-4159-9fa8-a5f038663426" providerId="ADAL" clId="{AEEAEAA5-91F3-4FDD-84FB-3CBE2B99C551}" dt="2024-10-14T07:13:17.513" v="3637" actId="47"/>
        <pc:sldMkLst>
          <pc:docMk/>
          <pc:sldMk cId="1124076078" sldId="2148"/>
        </pc:sldMkLst>
      </pc:sldChg>
      <pc:sldChg chg="new del">
        <pc:chgData name="JohHyunChul" userId="a1f3561d-5cf2-4159-9fa8-a5f038663426" providerId="ADAL" clId="{AEEAEAA5-91F3-4FDD-84FB-3CBE2B99C551}" dt="2024-10-14T07:13:17.513" v="3637" actId="47"/>
        <pc:sldMkLst>
          <pc:docMk/>
          <pc:sldMk cId="2945039009" sldId="2149"/>
        </pc:sldMkLst>
      </pc:sldChg>
      <pc:sldChg chg="new del">
        <pc:chgData name="JohHyunChul" userId="a1f3561d-5cf2-4159-9fa8-a5f038663426" providerId="ADAL" clId="{AEEAEAA5-91F3-4FDD-84FB-3CBE2B99C551}" dt="2024-10-14T07:13:17.513" v="3637" actId="47"/>
        <pc:sldMkLst>
          <pc:docMk/>
          <pc:sldMk cId="4112662407" sldId="2150"/>
        </pc:sldMkLst>
      </pc:sldChg>
      <pc:sldChg chg="new del">
        <pc:chgData name="JohHyunChul" userId="a1f3561d-5cf2-4159-9fa8-a5f038663426" providerId="ADAL" clId="{AEEAEAA5-91F3-4FDD-84FB-3CBE2B99C551}" dt="2024-10-14T07:13:17.513" v="3637" actId="47"/>
        <pc:sldMkLst>
          <pc:docMk/>
          <pc:sldMk cId="3861761121" sldId="2151"/>
        </pc:sldMkLst>
      </pc:sldChg>
      <pc:sldChg chg="new del">
        <pc:chgData name="JohHyunChul" userId="a1f3561d-5cf2-4159-9fa8-a5f038663426" providerId="ADAL" clId="{AEEAEAA5-91F3-4FDD-84FB-3CBE2B99C551}" dt="2024-10-14T07:13:17.513" v="3637" actId="47"/>
        <pc:sldMkLst>
          <pc:docMk/>
          <pc:sldMk cId="2619846057" sldId="2152"/>
        </pc:sldMkLst>
      </pc:sldChg>
      <pc:sldChg chg="new del">
        <pc:chgData name="JohHyunChul" userId="a1f3561d-5cf2-4159-9fa8-a5f038663426" providerId="ADAL" clId="{AEEAEAA5-91F3-4FDD-84FB-3CBE2B99C551}" dt="2024-10-14T07:13:17.513" v="3637" actId="47"/>
        <pc:sldMkLst>
          <pc:docMk/>
          <pc:sldMk cId="2194895395" sldId="2153"/>
        </pc:sldMkLst>
      </pc:sldChg>
      <pc:sldChg chg="new del">
        <pc:chgData name="JohHyunChul" userId="a1f3561d-5cf2-4159-9fa8-a5f038663426" providerId="ADAL" clId="{AEEAEAA5-91F3-4FDD-84FB-3CBE2B99C551}" dt="2024-10-14T07:13:17.513" v="3637" actId="47"/>
        <pc:sldMkLst>
          <pc:docMk/>
          <pc:sldMk cId="3156492232" sldId="2154"/>
        </pc:sldMkLst>
      </pc:sldChg>
      <pc:sldChg chg="new del">
        <pc:chgData name="JohHyunChul" userId="a1f3561d-5cf2-4159-9fa8-a5f038663426" providerId="ADAL" clId="{AEEAEAA5-91F3-4FDD-84FB-3CBE2B99C551}" dt="2024-10-14T07:13:17.513" v="3637" actId="47"/>
        <pc:sldMkLst>
          <pc:docMk/>
          <pc:sldMk cId="2562277015" sldId="2155"/>
        </pc:sldMkLst>
      </pc:sldChg>
      <pc:sldChg chg="new del">
        <pc:chgData name="JohHyunChul" userId="a1f3561d-5cf2-4159-9fa8-a5f038663426" providerId="ADAL" clId="{AEEAEAA5-91F3-4FDD-84FB-3CBE2B99C551}" dt="2024-10-14T07:13:17.513" v="3637" actId="47"/>
        <pc:sldMkLst>
          <pc:docMk/>
          <pc:sldMk cId="3451902572" sldId="2156"/>
        </pc:sldMkLst>
      </pc:sldChg>
      <pc:sldChg chg="new del">
        <pc:chgData name="JohHyunChul" userId="a1f3561d-5cf2-4159-9fa8-a5f038663426" providerId="ADAL" clId="{AEEAEAA5-91F3-4FDD-84FB-3CBE2B99C551}" dt="2024-10-14T07:13:17.513" v="3637" actId="47"/>
        <pc:sldMkLst>
          <pc:docMk/>
          <pc:sldMk cId="2560336618" sldId="2157"/>
        </pc:sldMkLst>
      </pc:sldChg>
      <pc:sldChg chg="new del">
        <pc:chgData name="JohHyunChul" userId="a1f3561d-5cf2-4159-9fa8-a5f038663426" providerId="ADAL" clId="{AEEAEAA5-91F3-4FDD-84FB-3CBE2B99C551}" dt="2024-10-14T07:13:17.513" v="3637" actId="47"/>
        <pc:sldMkLst>
          <pc:docMk/>
          <pc:sldMk cId="3955676807" sldId="2158"/>
        </pc:sldMkLst>
      </pc:sldChg>
      <pc:sldChg chg="new del">
        <pc:chgData name="JohHyunChul" userId="a1f3561d-5cf2-4159-9fa8-a5f038663426" providerId="ADAL" clId="{AEEAEAA5-91F3-4FDD-84FB-3CBE2B99C551}" dt="2024-10-14T07:13:17.513" v="3637" actId="47"/>
        <pc:sldMkLst>
          <pc:docMk/>
          <pc:sldMk cId="1423405807" sldId="2159"/>
        </pc:sldMkLst>
      </pc:sldChg>
      <pc:sldChg chg="new del">
        <pc:chgData name="JohHyunChul" userId="a1f3561d-5cf2-4159-9fa8-a5f038663426" providerId="ADAL" clId="{AEEAEAA5-91F3-4FDD-84FB-3CBE2B99C551}" dt="2024-10-14T07:13:17.513" v="3637" actId="47"/>
        <pc:sldMkLst>
          <pc:docMk/>
          <pc:sldMk cId="2138199016" sldId="2160"/>
        </pc:sldMkLst>
      </pc:sldChg>
      <pc:sldChg chg="new del">
        <pc:chgData name="JohHyunChul" userId="a1f3561d-5cf2-4159-9fa8-a5f038663426" providerId="ADAL" clId="{AEEAEAA5-91F3-4FDD-84FB-3CBE2B99C551}" dt="2024-10-14T07:13:17.513" v="3637" actId="47"/>
        <pc:sldMkLst>
          <pc:docMk/>
          <pc:sldMk cId="1313885911" sldId="2161"/>
        </pc:sldMkLst>
      </pc:sldChg>
      <pc:sldChg chg="new del">
        <pc:chgData name="JohHyunChul" userId="a1f3561d-5cf2-4159-9fa8-a5f038663426" providerId="ADAL" clId="{AEEAEAA5-91F3-4FDD-84FB-3CBE2B99C551}" dt="2024-10-14T07:13:17.513" v="3637" actId="47"/>
        <pc:sldMkLst>
          <pc:docMk/>
          <pc:sldMk cId="1076188479" sldId="2162"/>
        </pc:sldMkLst>
      </pc:sldChg>
      <pc:sldChg chg="new del">
        <pc:chgData name="JohHyunChul" userId="a1f3561d-5cf2-4159-9fa8-a5f038663426" providerId="ADAL" clId="{AEEAEAA5-91F3-4FDD-84FB-3CBE2B99C551}" dt="2024-10-14T07:13:17.513" v="3637" actId="47"/>
        <pc:sldMkLst>
          <pc:docMk/>
          <pc:sldMk cId="2667453690" sldId="2163"/>
        </pc:sldMkLst>
      </pc:sldChg>
      <pc:sldChg chg="new del">
        <pc:chgData name="JohHyunChul" userId="a1f3561d-5cf2-4159-9fa8-a5f038663426" providerId="ADAL" clId="{AEEAEAA5-91F3-4FDD-84FB-3CBE2B99C551}" dt="2024-10-14T07:13:17.513" v="3637" actId="47"/>
        <pc:sldMkLst>
          <pc:docMk/>
          <pc:sldMk cId="1347916068" sldId="2164"/>
        </pc:sldMkLst>
      </pc:sldChg>
      <pc:sldChg chg="new del">
        <pc:chgData name="JohHyunChul" userId="a1f3561d-5cf2-4159-9fa8-a5f038663426" providerId="ADAL" clId="{AEEAEAA5-91F3-4FDD-84FB-3CBE2B99C551}" dt="2024-10-14T07:13:17.513" v="3637" actId="47"/>
        <pc:sldMkLst>
          <pc:docMk/>
          <pc:sldMk cId="512962590" sldId="2165"/>
        </pc:sldMkLst>
      </pc:sldChg>
      <pc:sldChg chg="new del">
        <pc:chgData name="JohHyunChul" userId="a1f3561d-5cf2-4159-9fa8-a5f038663426" providerId="ADAL" clId="{AEEAEAA5-91F3-4FDD-84FB-3CBE2B99C551}" dt="2024-10-14T07:13:17.513" v="3637" actId="47"/>
        <pc:sldMkLst>
          <pc:docMk/>
          <pc:sldMk cId="3231395745" sldId="2166"/>
        </pc:sldMkLst>
      </pc:sldChg>
      <pc:sldChg chg="new del">
        <pc:chgData name="JohHyunChul" userId="a1f3561d-5cf2-4159-9fa8-a5f038663426" providerId="ADAL" clId="{AEEAEAA5-91F3-4FDD-84FB-3CBE2B99C551}" dt="2024-10-14T07:13:17.513" v="3637" actId="47"/>
        <pc:sldMkLst>
          <pc:docMk/>
          <pc:sldMk cId="2456909732" sldId="2167"/>
        </pc:sldMkLst>
      </pc:sldChg>
      <pc:sldChg chg="new del">
        <pc:chgData name="JohHyunChul" userId="a1f3561d-5cf2-4159-9fa8-a5f038663426" providerId="ADAL" clId="{AEEAEAA5-91F3-4FDD-84FB-3CBE2B99C551}" dt="2024-10-14T07:13:17.513" v="3637" actId="47"/>
        <pc:sldMkLst>
          <pc:docMk/>
          <pc:sldMk cId="614893237" sldId="2168"/>
        </pc:sldMkLst>
      </pc:sldChg>
      <pc:sldChg chg="new del">
        <pc:chgData name="JohHyunChul" userId="a1f3561d-5cf2-4159-9fa8-a5f038663426" providerId="ADAL" clId="{AEEAEAA5-91F3-4FDD-84FB-3CBE2B99C551}" dt="2024-10-14T07:13:17.513" v="3637" actId="47"/>
        <pc:sldMkLst>
          <pc:docMk/>
          <pc:sldMk cId="3783824410" sldId="2169"/>
        </pc:sldMkLst>
      </pc:sldChg>
      <pc:sldChg chg="new del">
        <pc:chgData name="JohHyunChul" userId="a1f3561d-5cf2-4159-9fa8-a5f038663426" providerId="ADAL" clId="{AEEAEAA5-91F3-4FDD-84FB-3CBE2B99C551}" dt="2024-10-14T07:13:17.513" v="3637" actId="47"/>
        <pc:sldMkLst>
          <pc:docMk/>
          <pc:sldMk cId="884566565" sldId="2170"/>
        </pc:sldMkLst>
      </pc:sldChg>
      <pc:sldChg chg="new del">
        <pc:chgData name="JohHyunChul" userId="a1f3561d-5cf2-4159-9fa8-a5f038663426" providerId="ADAL" clId="{AEEAEAA5-91F3-4FDD-84FB-3CBE2B99C551}" dt="2024-10-14T07:13:17.513" v="3637" actId="47"/>
        <pc:sldMkLst>
          <pc:docMk/>
          <pc:sldMk cId="749734693" sldId="2171"/>
        </pc:sldMkLst>
      </pc:sldChg>
      <pc:sldChg chg="new del">
        <pc:chgData name="JohHyunChul" userId="a1f3561d-5cf2-4159-9fa8-a5f038663426" providerId="ADAL" clId="{AEEAEAA5-91F3-4FDD-84FB-3CBE2B99C551}" dt="2024-10-14T07:13:17.513" v="3637" actId="47"/>
        <pc:sldMkLst>
          <pc:docMk/>
          <pc:sldMk cId="1585887416" sldId="2172"/>
        </pc:sldMkLst>
      </pc:sldChg>
      <pc:sldChg chg="new del">
        <pc:chgData name="JohHyunChul" userId="a1f3561d-5cf2-4159-9fa8-a5f038663426" providerId="ADAL" clId="{AEEAEAA5-91F3-4FDD-84FB-3CBE2B99C551}" dt="2024-10-14T07:13:17.513" v="3637" actId="47"/>
        <pc:sldMkLst>
          <pc:docMk/>
          <pc:sldMk cId="785112829" sldId="2173"/>
        </pc:sldMkLst>
      </pc:sldChg>
      <pc:sldChg chg="new del">
        <pc:chgData name="JohHyunChul" userId="a1f3561d-5cf2-4159-9fa8-a5f038663426" providerId="ADAL" clId="{AEEAEAA5-91F3-4FDD-84FB-3CBE2B99C551}" dt="2024-10-14T07:13:17.513" v="3637" actId="47"/>
        <pc:sldMkLst>
          <pc:docMk/>
          <pc:sldMk cId="3444441310" sldId="2174"/>
        </pc:sldMkLst>
      </pc:sldChg>
      <pc:sldChg chg="new del">
        <pc:chgData name="JohHyunChul" userId="a1f3561d-5cf2-4159-9fa8-a5f038663426" providerId="ADAL" clId="{AEEAEAA5-91F3-4FDD-84FB-3CBE2B99C551}" dt="2024-10-14T07:13:17.513" v="3637" actId="47"/>
        <pc:sldMkLst>
          <pc:docMk/>
          <pc:sldMk cId="2066048085" sldId="2175"/>
        </pc:sldMkLst>
      </pc:sldChg>
      <pc:sldChg chg="new del">
        <pc:chgData name="JohHyunChul" userId="a1f3561d-5cf2-4159-9fa8-a5f038663426" providerId="ADAL" clId="{AEEAEAA5-91F3-4FDD-84FB-3CBE2B99C551}" dt="2024-10-14T07:13:17.513" v="3637" actId="47"/>
        <pc:sldMkLst>
          <pc:docMk/>
          <pc:sldMk cId="2834313616" sldId="2176"/>
        </pc:sldMkLst>
      </pc:sldChg>
      <pc:sldChg chg="new del">
        <pc:chgData name="JohHyunChul" userId="a1f3561d-5cf2-4159-9fa8-a5f038663426" providerId="ADAL" clId="{AEEAEAA5-91F3-4FDD-84FB-3CBE2B99C551}" dt="2024-10-14T07:13:17.513" v="3637" actId="47"/>
        <pc:sldMkLst>
          <pc:docMk/>
          <pc:sldMk cId="2229489983" sldId="2177"/>
        </pc:sldMkLst>
      </pc:sldChg>
      <pc:sldChg chg="new del">
        <pc:chgData name="JohHyunChul" userId="a1f3561d-5cf2-4159-9fa8-a5f038663426" providerId="ADAL" clId="{AEEAEAA5-91F3-4FDD-84FB-3CBE2B99C551}" dt="2024-10-14T07:13:17.513" v="3637" actId="47"/>
        <pc:sldMkLst>
          <pc:docMk/>
          <pc:sldMk cId="3352392971" sldId="2178"/>
        </pc:sldMkLst>
      </pc:sldChg>
      <pc:sldChg chg="new del">
        <pc:chgData name="JohHyunChul" userId="a1f3561d-5cf2-4159-9fa8-a5f038663426" providerId="ADAL" clId="{AEEAEAA5-91F3-4FDD-84FB-3CBE2B99C551}" dt="2024-10-14T07:13:17.513" v="3637" actId="47"/>
        <pc:sldMkLst>
          <pc:docMk/>
          <pc:sldMk cId="867437115" sldId="2179"/>
        </pc:sldMkLst>
      </pc:sldChg>
      <pc:sldChg chg="new del">
        <pc:chgData name="JohHyunChul" userId="a1f3561d-5cf2-4159-9fa8-a5f038663426" providerId="ADAL" clId="{AEEAEAA5-91F3-4FDD-84FB-3CBE2B99C551}" dt="2024-10-14T07:13:17.513" v="3637" actId="47"/>
        <pc:sldMkLst>
          <pc:docMk/>
          <pc:sldMk cId="1790528964" sldId="2180"/>
        </pc:sldMkLst>
      </pc:sldChg>
      <pc:sldChg chg="new del">
        <pc:chgData name="JohHyunChul" userId="a1f3561d-5cf2-4159-9fa8-a5f038663426" providerId="ADAL" clId="{AEEAEAA5-91F3-4FDD-84FB-3CBE2B99C551}" dt="2024-10-14T07:13:17.513" v="3637" actId="47"/>
        <pc:sldMkLst>
          <pc:docMk/>
          <pc:sldMk cId="3889154609" sldId="2181"/>
        </pc:sldMkLst>
      </pc:sldChg>
      <pc:sldChg chg="new del">
        <pc:chgData name="JohHyunChul" userId="a1f3561d-5cf2-4159-9fa8-a5f038663426" providerId="ADAL" clId="{AEEAEAA5-91F3-4FDD-84FB-3CBE2B99C551}" dt="2024-10-14T07:13:17.513" v="3637" actId="47"/>
        <pc:sldMkLst>
          <pc:docMk/>
          <pc:sldMk cId="1017855098" sldId="2182"/>
        </pc:sldMkLst>
      </pc:sldChg>
      <pc:sldChg chg="new del">
        <pc:chgData name="JohHyunChul" userId="a1f3561d-5cf2-4159-9fa8-a5f038663426" providerId="ADAL" clId="{AEEAEAA5-91F3-4FDD-84FB-3CBE2B99C551}" dt="2024-10-14T07:13:17.513" v="3637" actId="47"/>
        <pc:sldMkLst>
          <pc:docMk/>
          <pc:sldMk cId="840811378" sldId="2183"/>
        </pc:sldMkLst>
      </pc:sldChg>
      <pc:sldChg chg="new del">
        <pc:chgData name="JohHyunChul" userId="a1f3561d-5cf2-4159-9fa8-a5f038663426" providerId="ADAL" clId="{AEEAEAA5-91F3-4FDD-84FB-3CBE2B99C551}" dt="2024-10-14T07:13:17.513" v="3637" actId="47"/>
        <pc:sldMkLst>
          <pc:docMk/>
          <pc:sldMk cId="1371936739" sldId="2184"/>
        </pc:sldMkLst>
      </pc:sldChg>
      <pc:sldChg chg="new del">
        <pc:chgData name="JohHyunChul" userId="a1f3561d-5cf2-4159-9fa8-a5f038663426" providerId="ADAL" clId="{AEEAEAA5-91F3-4FDD-84FB-3CBE2B99C551}" dt="2024-10-14T07:13:17.513" v="3637" actId="47"/>
        <pc:sldMkLst>
          <pc:docMk/>
          <pc:sldMk cId="210874042" sldId="2185"/>
        </pc:sldMkLst>
      </pc:sldChg>
      <pc:sldChg chg="new del">
        <pc:chgData name="JohHyunChul" userId="a1f3561d-5cf2-4159-9fa8-a5f038663426" providerId="ADAL" clId="{AEEAEAA5-91F3-4FDD-84FB-3CBE2B99C551}" dt="2024-10-14T07:13:17.513" v="3637" actId="47"/>
        <pc:sldMkLst>
          <pc:docMk/>
          <pc:sldMk cId="3582494390" sldId="2186"/>
        </pc:sldMkLst>
      </pc:sldChg>
      <pc:sldChg chg="new del">
        <pc:chgData name="JohHyunChul" userId="a1f3561d-5cf2-4159-9fa8-a5f038663426" providerId="ADAL" clId="{AEEAEAA5-91F3-4FDD-84FB-3CBE2B99C551}" dt="2024-10-14T07:13:17.513" v="3637" actId="47"/>
        <pc:sldMkLst>
          <pc:docMk/>
          <pc:sldMk cId="3355738467" sldId="2187"/>
        </pc:sldMkLst>
      </pc:sldChg>
      <pc:sldChg chg="new del">
        <pc:chgData name="JohHyunChul" userId="a1f3561d-5cf2-4159-9fa8-a5f038663426" providerId="ADAL" clId="{AEEAEAA5-91F3-4FDD-84FB-3CBE2B99C551}" dt="2024-10-14T07:13:17.513" v="3637" actId="47"/>
        <pc:sldMkLst>
          <pc:docMk/>
          <pc:sldMk cId="2239660185" sldId="2188"/>
        </pc:sldMkLst>
      </pc:sldChg>
      <pc:sldChg chg="new del">
        <pc:chgData name="JohHyunChul" userId="a1f3561d-5cf2-4159-9fa8-a5f038663426" providerId="ADAL" clId="{AEEAEAA5-91F3-4FDD-84FB-3CBE2B99C551}" dt="2024-10-14T07:13:17.513" v="3637" actId="47"/>
        <pc:sldMkLst>
          <pc:docMk/>
          <pc:sldMk cId="2675952462" sldId="2189"/>
        </pc:sldMkLst>
      </pc:sldChg>
      <pc:sldChg chg="new del">
        <pc:chgData name="JohHyunChul" userId="a1f3561d-5cf2-4159-9fa8-a5f038663426" providerId="ADAL" clId="{AEEAEAA5-91F3-4FDD-84FB-3CBE2B99C551}" dt="2024-10-14T07:13:17.513" v="3637" actId="47"/>
        <pc:sldMkLst>
          <pc:docMk/>
          <pc:sldMk cId="1461462148" sldId="2190"/>
        </pc:sldMkLst>
      </pc:sldChg>
      <pc:sldChg chg="new del">
        <pc:chgData name="JohHyunChul" userId="a1f3561d-5cf2-4159-9fa8-a5f038663426" providerId="ADAL" clId="{AEEAEAA5-91F3-4FDD-84FB-3CBE2B99C551}" dt="2024-10-14T07:13:17.513" v="3637" actId="47"/>
        <pc:sldMkLst>
          <pc:docMk/>
          <pc:sldMk cId="499729790" sldId="2191"/>
        </pc:sldMkLst>
      </pc:sldChg>
      <pc:sldChg chg="new del">
        <pc:chgData name="JohHyunChul" userId="a1f3561d-5cf2-4159-9fa8-a5f038663426" providerId="ADAL" clId="{AEEAEAA5-91F3-4FDD-84FB-3CBE2B99C551}" dt="2024-10-14T07:13:17.513" v="3637" actId="47"/>
        <pc:sldMkLst>
          <pc:docMk/>
          <pc:sldMk cId="2826204705" sldId="2192"/>
        </pc:sldMkLst>
      </pc:sldChg>
      <pc:sldChg chg="new del">
        <pc:chgData name="JohHyunChul" userId="a1f3561d-5cf2-4159-9fa8-a5f038663426" providerId="ADAL" clId="{AEEAEAA5-91F3-4FDD-84FB-3CBE2B99C551}" dt="2024-10-14T07:13:17.513" v="3637" actId="47"/>
        <pc:sldMkLst>
          <pc:docMk/>
          <pc:sldMk cId="4023360123" sldId="2193"/>
        </pc:sldMkLst>
      </pc:sldChg>
      <pc:sldChg chg="new del">
        <pc:chgData name="JohHyunChul" userId="a1f3561d-5cf2-4159-9fa8-a5f038663426" providerId="ADAL" clId="{AEEAEAA5-91F3-4FDD-84FB-3CBE2B99C551}" dt="2024-10-14T07:13:17.513" v="3637" actId="47"/>
        <pc:sldMkLst>
          <pc:docMk/>
          <pc:sldMk cId="2418652114" sldId="2194"/>
        </pc:sldMkLst>
      </pc:sldChg>
      <pc:sldChg chg="new del">
        <pc:chgData name="JohHyunChul" userId="a1f3561d-5cf2-4159-9fa8-a5f038663426" providerId="ADAL" clId="{AEEAEAA5-91F3-4FDD-84FB-3CBE2B99C551}" dt="2024-10-14T07:13:17.513" v="3637" actId="47"/>
        <pc:sldMkLst>
          <pc:docMk/>
          <pc:sldMk cId="1584285966" sldId="2195"/>
        </pc:sldMkLst>
      </pc:sldChg>
      <pc:sldChg chg="new del">
        <pc:chgData name="JohHyunChul" userId="a1f3561d-5cf2-4159-9fa8-a5f038663426" providerId="ADAL" clId="{AEEAEAA5-91F3-4FDD-84FB-3CBE2B99C551}" dt="2024-10-14T07:13:17.513" v="3637" actId="47"/>
        <pc:sldMkLst>
          <pc:docMk/>
          <pc:sldMk cId="2038843444" sldId="2196"/>
        </pc:sldMkLst>
      </pc:sldChg>
      <pc:sldChg chg="new del">
        <pc:chgData name="JohHyunChul" userId="a1f3561d-5cf2-4159-9fa8-a5f038663426" providerId="ADAL" clId="{AEEAEAA5-91F3-4FDD-84FB-3CBE2B99C551}" dt="2024-10-14T07:13:17.513" v="3637" actId="47"/>
        <pc:sldMkLst>
          <pc:docMk/>
          <pc:sldMk cId="1833647310" sldId="2197"/>
        </pc:sldMkLst>
      </pc:sldChg>
      <pc:sldChg chg="new del">
        <pc:chgData name="JohHyunChul" userId="a1f3561d-5cf2-4159-9fa8-a5f038663426" providerId="ADAL" clId="{AEEAEAA5-91F3-4FDD-84FB-3CBE2B99C551}" dt="2024-10-14T07:13:17.513" v="3637" actId="47"/>
        <pc:sldMkLst>
          <pc:docMk/>
          <pc:sldMk cId="488151674" sldId="2198"/>
        </pc:sldMkLst>
      </pc:sldChg>
      <pc:sldChg chg="new del">
        <pc:chgData name="JohHyunChul" userId="a1f3561d-5cf2-4159-9fa8-a5f038663426" providerId="ADAL" clId="{AEEAEAA5-91F3-4FDD-84FB-3CBE2B99C551}" dt="2024-10-14T07:13:17.513" v="3637" actId="47"/>
        <pc:sldMkLst>
          <pc:docMk/>
          <pc:sldMk cId="504372054" sldId="2199"/>
        </pc:sldMkLst>
      </pc:sldChg>
      <pc:sldChg chg="new del">
        <pc:chgData name="JohHyunChul" userId="a1f3561d-5cf2-4159-9fa8-a5f038663426" providerId="ADAL" clId="{AEEAEAA5-91F3-4FDD-84FB-3CBE2B99C551}" dt="2024-10-14T07:13:17.513" v="3637" actId="47"/>
        <pc:sldMkLst>
          <pc:docMk/>
          <pc:sldMk cId="1532874314" sldId="2200"/>
        </pc:sldMkLst>
      </pc:sldChg>
      <pc:sldChg chg="new del">
        <pc:chgData name="JohHyunChul" userId="a1f3561d-5cf2-4159-9fa8-a5f038663426" providerId="ADAL" clId="{AEEAEAA5-91F3-4FDD-84FB-3CBE2B99C551}" dt="2024-10-14T07:13:17.513" v="3637" actId="47"/>
        <pc:sldMkLst>
          <pc:docMk/>
          <pc:sldMk cId="797466795" sldId="2201"/>
        </pc:sldMkLst>
      </pc:sldChg>
      <pc:sldChg chg="new del">
        <pc:chgData name="JohHyunChul" userId="a1f3561d-5cf2-4159-9fa8-a5f038663426" providerId="ADAL" clId="{AEEAEAA5-91F3-4FDD-84FB-3CBE2B99C551}" dt="2024-10-14T07:13:17.513" v="3637" actId="47"/>
        <pc:sldMkLst>
          <pc:docMk/>
          <pc:sldMk cId="1638562154" sldId="2202"/>
        </pc:sldMkLst>
      </pc:sldChg>
      <pc:sldChg chg="new del">
        <pc:chgData name="JohHyunChul" userId="a1f3561d-5cf2-4159-9fa8-a5f038663426" providerId="ADAL" clId="{AEEAEAA5-91F3-4FDD-84FB-3CBE2B99C551}" dt="2024-10-14T07:13:17.513" v="3637" actId="47"/>
        <pc:sldMkLst>
          <pc:docMk/>
          <pc:sldMk cId="1983063814" sldId="2203"/>
        </pc:sldMkLst>
      </pc:sldChg>
      <pc:sldChg chg="new del">
        <pc:chgData name="JohHyunChul" userId="a1f3561d-5cf2-4159-9fa8-a5f038663426" providerId="ADAL" clId="{AEEAEAA5-91F3-4FDD-84FB-3CBE2B99C551}" dt="2024-10-14T07:13:17.513" v="3637" actId="47"/>
        <pc:sldMkLst>
          <pc:docMk/>
          <pc:sldMk cId="1380443460" sldId="2204"/>
        </pc:sldMkLst>
      </pc:sldChg>
      <pc:sldChg chg="new del">
        <pc:chgData name="JohHyunChul" userId="a1f3561d-5cf2-4159-9fa8-a5f038663426" providerId="ADAL" clId="{AEEAEAA5-91F3-4FDD-84FB-3CBE2B99C551}" dt="2024-10-14T07:13:17.513" v="3637" actId="47"/>
        <pc:sldMkLst>
          <pc:docMk/>
          <pc:sldMk cId="2679998893" sldId="2205"/>
        </pc:sldMkLst>
      </pc:sldChg>
      <pc:sldChg chg="new del">
        <pc:chgData name="JohHyunChul" userId="a1f3561d-5cf2-4159-9fa8-a5f038663426" providerId="ADAL" clId="{AEEAEAA5-91F3-4FDD-84FB-3CBE2B99C551}" dt="2024-10-14T07:13:17.513" v="3637" actId="47"/>
        <pc:sldMkLst>
          <pc:docMk/>
          <pc:sldMk cId="1040218979" sldId="2206"/>
        </pc:sldMkLst>
      </pc:sldChg>
      <pc:sldChg chg="new del">
        <pc:chgData name="JohHyunChul" userId="a1f3561d-5cf2-4159-9fa8-a5f038663426" providerId="ADAL" clId="{AEEAEAA5-91F3-4FDD-84FB-3CBE2B99C551}" dt="2024-10-14T07:13:17.513" v="3637" actId="47"/>
        <pc:sldMkLst>
          <pc:docMk/>
          <pc:sldMk cId="3313987678" sldId="2207"/>
        </pc:sldMkLst>
      </pc:sldChg>
      <pc:sldChg chg="new del">
        <pc:chgData name="JohHyunChul" userId="a1f3561d-5cf2-4159-9fa8-a5f038663426" providerId="ADAL" clId="{AEEAEAA5-91F3-4FDD-84FB-3CBE2B99C551}" dt="2024-10-14T07:13:17.513" v="3637" actId="47"/>
        <pc:sldMkLst>
          <pc:docMk/>
          <pc:sldMk cId="867420907" sldId="2208"/>
        </pc:sldMkLst>
      </pc:sldChg>
      <pc:sldChg chg="new del">
        <pc:chgData name="JohHyunChul" userId="a1f3561d-5cf2-4159-9fa8-a5f038663426" providerId="ADAL" clId="{AEEAEAA5-91F3-4FDD-84FB-3CBE2B99C551}" dt="2024-10-14T07:13:17.513" v="3637" actId="47"/>
        <pc:sldMkLst>
          <pc:docMk/>
          <pc:sldMk cId="609646170" sldId="2209"/>
        </pc:sldMkLst>
      </pc:sldChg>
      <pc:sldChg chg="new del">
        <pc:chgData name="JohHyunChul" userId="a1f3561d-5cf2-4159-9fa8-a5f038663426" providerId="ADAL" clId="{AEEAEAA5-91F3-4FDD-84FB-3CBE2B99C551}" dt="2024-10-14T07:13:17.513" v="3637" actId="47"/>
        <pc:sldMkLst>
          <pc:docMk/>
          <pc:sldMk cId="559388800" sldId="2210"/>
        </pc:sldMkLst>
      </pc:sldChg>
      <pc:sldChg chg="new del">
        <pc:chgData name="JohHyunChul" userId="a1f3561d-5cf2-4159-9fa8-a5f038663426" providerId="ADAL" clId="{AEEAEAA5-91F3-4FDD-84FB-3CBE2B99C551}" dt="2024-10-14T07:13:17.513" v="3637" actId="47"/>
        <pc:sldMkLst>
          <pc:docMk/>
          <pc:sldMk cId="2635333176" sldId="2211"/>
        </pc:sldMkLst>
      </pc:sldChg>
      <pc:sldChg chg="new del">
        <pc:chgData name="JohHyunChul" userId="a1f3561d-5cf2-4159-9fa8-a5f038663426" providerId="ADAL" clId="{AEEAEAA5-91F3-4FDD-84FB-3CBE2B99C551}" dt="2024-10-14T07:13:17.513" v="3637" actId="47"/>
        <pc:sldMkLst>
          <pc:docMk/>
          <pc:sldMk cId="2065971105" sldId="2212"/>
        </pc:sldMkLst>
      </pc:sldChg>
      <pc:sldChg chg="new del">
        <pc:chgData name="JohHyunChul" userId="a1f3561d-5cf2-4159-9fa8-a5f038663426" providerId="ADAL" clId="{AEEAEAA5-91F3-4FDD-84FB-3CBE2B99C551}" dt="2024-10-14T07:13:17.513" v="3637" actId="47"/>
        <pc:sldMkLst>
          <pc:docMk/>
          <pc:sldMk cId="37600034" sldId="2213"/>
        </pc:sldMkLst>
      </pc:sldChg>
      <pc:sldChg chg="new del">
        <pc:chgData name="JohHyunChul" userId="a1f3561d-5cf2-4159-9fa8-a5f038663426" providerId="ADAL" clId="{AEEAEAA5-91F3-4FDD-84FB-3CBE2B99C551}" dt="2024-10-14T07:13:17.513" v="3637" actId="47"/>
        <pc:sldMkLst>
          <pc:docMk/>
          <pc:sldMk cId="3106680704" sldId="2214"/>
        </pc:sldMkLst>
      </pc:sldChg>
      <pc:sldChg chg="new del">
        <pc:chgData name="JohHyunChul" userId="a1f3561d-5cf2-4159-9fa8-a5f038663426" providerId="ADAL" clId="{AEEAEAA5-91F3-4FDD-84FB-3CBE2B99C551}" dt="2024-10-14T07:13:17.513" v="3637" actId="47"/>
        <pc:sldMkLst>
          <pc:docMk/>
          <pc:sldMk cId="77742673" sldId="2215"/>
        </pc:sldMkLst>
      </pc:sldChg>
      <pc:sldChg chg="new del">
        <pc:chgData name="JohHyunChul" userId="a1f3561d-5cf2-4159-9fa8-a5f038663426" providerId="ADAL" clId="{AEEAEAA5-91F3-4FDD-84FB-3CBE2B99C551}" dt="2024-10-14T07:13:17.513" v="3637" actId="47"/>
        <pc:sldMkLst>
          <pc:docMk/>
          <pc:sldMk cId="1387429340" sldId="2216"/>
        </pc:sldMkLst>
      </pc:sldChg>
      <pc:sldChg chg="new del">
        <pc:chgData name="JohHyunChul" userId="a1f3561d-5cf2-4159-9fa8-a5f038663426" providerId="ADAL" clId="{AEEAEAA5-91F3-4FDD-84FB-3CBE2B99C551}" dt="2024-10-14T07:13:17.513" v="3637" actId="47"/>
        <pc:sldMkLst>
          <pc:docMk/>
          <pc:sldMk cId="4181613312" sldId="2217"/>
        </pc:sldMkLst>
      </pc:sldChg>
      <pc:sldChg chg="new del">
        <pc:chgData name="JohHyunChul" userId="a1f3561d-5cf2-4159-9fa8-a5f038663426" providerId="ADAL" clId="{AEEAEAA5-91F3-4FDD-84FB-3CBE2B99C551}" dt="2024-10-14T07:13:17.513" v="3637" actId="47"/>
        <pc:sldMkLst>
          <pc:docMk/>
          <pc:sldMk cId="4002678406" sldId="2218"/>
        </pc:sldMkLst>
      </pc:sldChg>
      <pc:sldChg chg="new del">
        <pc:chgData name="JohHyunChul" userId="a1f3561d-5cf2-4159-9fa8-a5f038663426" providerId="ADAL" clId="{AEEAEAA5-91F3-4FDD-84FB-3CBE2B99C551}" dt="2024-10-14T07:13:17.513" v="3637" actId="47"/>
        <pc:sldMkLst>
          <pc:docMk/>
          <pc:sldMk cId="3137944220" sldId="2219"/>
        </pc:sldMkLst>
      </pc:sldChg>
      <pc:sldChg chg="new del">
        <pc:chgData name="JohHyunChul" userId="a1f3561d-5cf2-4159-9fa8-a5f038663426" providerId="ADAL" clId="{AEEAEAA5-91F3-4FDD-84FB-3CBE2B99C551}" dt="2024-10-14T07:13:17.513" v="3637" actId="47"/>
        <pc:sldMkLst>
          <pc:docMk/>
          <pc:sldMk cId="4273196087" sldId="2220"/>
        </pc:sldMkLst>
      </pc:sldChg>
      <pc:sldChg chg="new del">
        <pc:chgData name="JohHyunChul" userId="a1f3561d-5cf2-4159-9fa8-a5f038663426" providerId="ADAL" clId="{AEEAEAA5-91F3-4FDD-84FB-3CBE2B99C551}" dt="2024-10-14T07:13:17.513" v="3637" actId="47"/>
        <pc:sldMkLst>
          <pc:docMk/>
          <pc:sldMk cId="3426484083" sldId="2221"/>
        </pc:sldMkLst>
      </pc:sldChg>
      <pc:sldChg chg="new del">
        <pc:chgData name="JohHyunChul" userId="a1f3561d-5cf2-4159-9fa8-a5f038663426" providerId="ADAL" clId="{AEEAEAA5-91F3-4FDD-84FB-3CBE2B99C551}" dt="2024-10-14T07:13:17.513" v="3637" actId="47"/>
        <pc:sldMkLst>
          <pc:docMk/>
          <pc:sldMk cId="3355641509" sldId="2222"/>
        </pc:sldMkLst>
      </pc:sldChg>
      <pc:sldChg chg="new del">
        <pc:chgData name="JohHyunChul" userId="a1f3561d-5cf2-4159-9fa8-a5f038663426" providerId="ADAL" clId="{AEEAEAA5-91F3-4FDD-84FB-3CBE2B99C551}" dt="2024-10-14T07:13:17.513" v="3637" actId="47"/>
        <pc:sldMkLst>
          <pc:docMk/>
          <pc:sldMk cId="2014263907" sldId="2223"/>
        </pc:sldMkLst>
      </pc:sldChg>
      <pc:sldChg chg="new del">
        <pc:chgData name="JohHyunChul" userId="a1f3561d-5cf2-4159-9fa8-a5f038663426" providerId="ADAL" clId="{AEEAEAA5-91F3-4FDD-84FB-3CBE2B99C551}" dt="2024-10-14T07:13:17.513" v="3637" actId="47"/>
        <pc:sldMkLst>
          <pc:docMk/>
          <pc:sldMk cId="890933078" sldId="2224"/>
        </pc:sldMkLst>
      </pc:sldChg>
      <pc:sldChg chg="new del">
        <pc:chgData name="JohHyunChul" userId="a1f3561d-5cf2-4159-9fa8-a5f038663426" providerId="ADAL" clId="{AEEAEAA5-91F3-4FDD-84FB-3CBE2B99C551}" dt="2024-10-14T07:13:17.513" v="3637" actId="47"/>
        <pc:sldMkLst>
          <pc:docMk/>
          <pc:sldMk cId="37188467" sldId="2225"/>
        </pc:sldMkLst>
      </pc:sldChg>
      <pc:sldChg chg="new del">
        <pc:chgData name="JohHyunChul" userId="a1f3561d-5cf2-4159-9fa8-a5f038663426" providerId="ADAL" clId="{AEEAEAA5-91F3-4FDD-84FB-3CBE2B99C551}" dt="2024-10-14T07:13:17.513" v="3637" actId="47"/>
        <pc:sldMkLst>
          <pc:docMk/>
          <pc:sldMk cId="1702068903" sldId="2226"/>
        </pc:sldMkLst>
      </pc:sldChg>
      <pc:sldChg chg="new del">
        <pc:chgData name="JohHyunChul" userId="a1f3561d-5cf2-4159-9fa8-a5f038663426" providerId="ADAL" clId="{AEEAEAA5-91F3-4FDD-84FB-3CBE2B99C551}" dt="2024-10-14T07:13:17.513" v="3637" actId="47"/>
        <pc:sldMkLst>
          <pc:docMk/>
          <pc:sldMk cId="2536768855" sldId="2227"/>
        </pc:sldMkLst>
      </pc:sldChg>
      <pc:sldChg chg="new del">
        <pc:chgData name="JohHyunChul" userId="a1f3561d-5cf2-4159-9fa8-a5f038663426" providerId="ADAL" clId="{AEEAEAA5-91F3-4FDD-84FB-3CBE2B99C551}" dt="2024-10-14T07:13:17.513" v="3637" actId="47"/>
        <pc:sldMkLst>
          <pc:docMk/>
          <pc:sldMk cId="1143377888" sldId="2228"/>
        </pc:sldMkLst>
      </pc:sldChg>
      <pc:sldChg chg="new del">
        <pc:chgData name="JohHyunChul" userId="a1f3561d-5cf2-4159-9fa8-a5f038663426" providerId="ADAL" clId="{AEEAEAA5-91F3-4FDD-84FB-3CBE2B99C551}" dt="2024-10-14T07:13:17.513" v="3637" actId="47"/>
        <pc:sldMkLst>
          <pc:docMk/>
          <pc:sldMk cId="1168242518" sldId="2229"/>
        </pc:sldMkLst>
      </pc:sldChg>
      <pc:sldChg chg="new del">
        <pc:chgData name="JohHyunChul" userId="a1f3561d-5cf2-4159-9fa8-a5f038663426" providerId="ADAL" clId="{AEEAEAA5-91F3-4FDD-84FB-3CBE2B99C551}" dt="2024-10-14T07:13:17.513" v="3637" actId="47"/>
        <pc:sldMkLst>
          <pc:docMk/>
          <pc:sldMk cId="479698851" sldId="2230"/>
        </pc:sldMkLst>
      </pc:sldChg>
      <pc:sldChg chg="new del">
        <pc:chgData name="JohHyunChul" userId="a1f3561d-5cf2-4159-9fa8-a5f038663426" providerId="ADAL" clId="{AEEAEAA5-91F3-4FDD-84FB-3CBE2B99C551}" dt="2024-10-14T07:13:17.513" v="3637" actId="47"/>
        <pc:sldMkLst>
          <pc:docMk/>
          <pc:sldMk cId="4264351376" sldId="2231"/>
        </pc:sldMkLst>
      </pc:sldChg>
      <pc:sldChg chg="new del">
        <pc:chgData name="JohHyunChul" userId="a1f3561d-5cf2-4159-9fa8-a5f038663426" providerId="ADAL" clId="{AEEAEAA5-91F3-4FDD-84FB-3CBE2B99C551}" dt="2024-10-14T07:13:17.513" v="3637" actId="47"/>
        <pc:sldMkLst>
          <pc:docMk/>
          <pc:sldMk cId="743398774" sldId="2232"/>
        </pc:sldMkLst>
      </pc:sldChg>
      <pc:sldChg chg="new del">
        <pc:chgData name="JohHyunChul" userId="a1f3561d-5cf2-4159-9fa8-a5f038663426" providerId="ADAL" clId="{AEEAEAA5-91F3-4FDD-84FB-3CBE2B99C551}" dt="2024-10-14T07:13:17.513" v="3637" actId="47"/>
        <pc:sldMkLst>
          <pc:docMk/>
          <pc:sldMk cId="4097675577" sldId="2233"/>
        </pc:sldMkLst>
      </pc:sldChg>
      <pc:sldChg chg="new del">
        <pc:chgData name="JohHyunChul" userId="a1f3561d-5cf2-4159-9fa8-a5f038663426" providerId="ADAL" clId="{AEEAEAA5-91F3-4FDD-84FB-3CBE2B99C551}" dt="2024-10-14T07:13:17.513" v="3637" actId="47"/>
        <pc:sldMkLst>
          <pc:docMk/>
          <pc:sldMk cId="2628306195" sldId="2234"/>
        </pc:sldMkLst>
      </pc:sldChg>
      <pc:sldChg chg="new del">
        <pc:chgData name="JohHyunChul" userId="a1f3561d-5cf2-4159-9fa8-a5f038663426" providerId="ADAL" clId="{AEEAEAA5-91F3-4FDD-84FB-3CBE2B99C551}" dt="2024-10-14T07:13:17.513" v="3637" actId="47"/>
        <pc:sldMkLst>
          <pc:docMk/>
          <pc:sldMk cId="1284894406" sldId="2235"/>
        </pc:sldMkLst>
      </pc:sldChg>
      <pc:sldChg chg="new del">
        <pc:chgData name="JohHyunChul" userId="a1f3561d-5cf2-4159-9fa8-a5f038663426" providerId="ADAL" clId="{AEEAEAA5-91F3-4FDD-84FB-3CBE2B99C551}" dt="2024-10-14T07:13:17.513" v="3637" actId="47"/>
        <pc:sldMkLst>
          <pc:docMk/>
          <pc:sldMk cId="3613258098" sldId="2236"/>
        </pc:sldMkLst>
      </pc:sldChg>
      <pc:sldChg chg="new del">
        <pc:chgData name="JohHyunChul" userId="a1f3561d-5cf2-4159-9fa8-a5f038663426" providerId="ADAL" clId="{AEEAEAA5-91F3-4FDD-84FB-3CBE2B99C551}" dt="2024-10-14T07:13:17.513" v="3637" actId="47"/>
        <pc:sldMkLst>
          <pc:docMk/>
          <pc:sldMk cId="3512150376" sldId="2237"/>
        </pc:sldMkLst>
      </pc:sldChg>
      <pc:sldChg chg="new del">
        <pc:chgData name="JohHyunChul" userId="a1f3561d-5cf2-4159-9fa8-a5f038663426" providerId="ADAL" clId="{AEEAEAA5-91F3-4FDD-84FB-3CBE2B99C551}" dt="2024-10-14T07:13:17.513" v="3637" actId="47"/>
        <pc:sldMkLst>
          <pc:docMk/>
          <pc:sldMk cId="1867390504" sldId="2238"/>
        </pc:sldMkLst>
      </pc:sldChg>
      <pc:sldChg chg="new del">
        <pc:chgData name="JohHyunChul" userId="a1f3561d-5cf2-4159-9fa8-a5f038663426" providerId="ADAL" clId="{AEEAEAA5-91F3-4FDD-84FB-3CBE2B99C551}" dt="2024-10-14T07:13:17.513" v="3637" actId="47"/>
        <pc:sldMkLst>
          <pc:docMk/>
          <pc:sldMk cId="4275217060" sldId="2239"/>
        </pc:sldMkLst>
      </pc:sldChg>
      <pc:sldChg chg="new del">
        <pc:chgData name="JohHyunChul" userId="a1f3561d-5cf2-4159-9fa8-a5f038663426" providerId="ADAL" clId="{AEEAEAA5-91F3-4FDD-84FB-3CBE2B99C551}" dt="2024-10-14T07:13:17.513" v="3637" actId="47"/>
        <pc:sldMkLst>
          <pc:docMk/>
          <pc:sldMk cId="4186062918" sldId="2240"/>
        </pc:sldMkLst>
      </pc:sldChg>
      <pc:sldChg chg="new del">
        <pc:chgData name="JohHyunChul" userId="a1f3561d-5cf2-4159-9fa8-a5f038663426" providerId="ADAL" clId="{AEEAEAA5-91F3-4FDD-84FB-3CBE2B99C551}" dt="2024-10-14T07:13:17.513" v="3637" actId="47"/>
        <pc:sldMkLst>
          <pc:docMk/>
          <pc:sldMk cId="1979461349" sldId="2241"/>
        </pc:sldMkLst>
      </pc:sldChg>
      <pc:sldChg chg="new del">
        <pc:chgData name="JohHyunChul" userId="a1f3561d-5cf2-4159-9fa8-a5f038663426" providerId="ADAL" clId="{AEEAEAA5-91F3-4FDD-84FB-3CBE2B99C551}" dt="2024-10-14T07:13:17.513" v="3637" actId="47"/>
        <pc:sldMkLst>
          <pc:docMk/>
          <pc:sldMk cId="2218146523" sldId="2242"/>
        </pc:sldMkLst>
      </pc:sldChg>
      <pc:sldChg chg="new del">
        <pc:chgData name="JohHyunChul" userId="a1f3561d-5cf2-4159-9fa8-a5f038663426" providerId="ADAL" clId="{AEEAEAA5-91F3-4FDD-84FB-3CBE2B99C551}" dt="2024-10-14T07:13:17.513" v="3637" actId="47"/>
        <pc:sldMkLst>
          <pc:docMk/>
          <pc:sldMk cId="887847900" sldId="2243"/>
        </pc:sldMkLst>
      </pc:sldChg>
      <pc:sldChg chg="new del">
        <pc:chgData name="JohHyunChul" userId="a1f3561d-5cf2-4159-9fa8-a5f038663426" providerId="ADAL" clId="{AEEAEAA5-91F3-4FDD-84FB-3CBE2B99C551}" dt="2024-10-14T07:13:17.513" v="3637" actId="47"/>
        <pc:sldMkLst>
          <pc:docMk/>
          <pc:sldMk cId="4165086887" sldId="2244"/>
        </pc:sldMkLst>
      </pc:sldChg>
      <pc:sldChg chg="new del">
        <pc:chgData name="JohHyunChul" userId="a1f3561d-5cf2-4159-9fa8-a5f038663426" providerId="ADAL" clId="{AEEAEAA5-91F3-4FDD-84FB-3CBE2B99C551}" dt="2024-10-14T07:13:17.513" v="3637" actId="47"/>
        <pc:sldMkLst>
          <pc:docMk/>
          <pc:sldMk cId="443454898" sldId="2245"/>
        </pc:sldMkLst>
      </pc:sldChg>
      <pc:sldChg chg="new del">
        <pc:chgData name="JohHyunChul" userId="a1f3561d-5cf2-4159-9fa8-a5f038663426" providerId="ADAL" clId="{AEEAEAA5-91F3-4FDD-84FB-3CBE2B99C551}" dt="2024-10-14T07:13:17.513" v="3637" actId="47"/>
        <pc:sldMkLst>
          <pc:docMk/>
          <pc:sldMk cId="3471486832" sldId="2246"/>
        </pc:sldMkLst>
      </pc:sldChg>
      <pc:sldChg chg="new del">
        <pc:chgData name="JohHyunChul" userId="a1f3561d-5cf2-4159-9fa8-a5f038663426" providerId="ADAL" clId="{AEEAEAA5-91F3-4FDD-84FB-3CBE2B99C551}" dt="2024-10-14T07:13:17.513" v="3637" actId="47"/>
        <pc:sldMkLst>
          <pc:docMk/>
          <pc:sldMk cId="1713338905" sldId="2247"/>
        </pc:sldMkLst>
      </pc:sldChg>
      <pc:sldChg chg="new del">
        <pc:chgData name="JohHyunChul" userId="a1f3561d-5cf2-4159-9fa8-a5f038663426" providerId="ADAL" clId="{AEEAEAA5-91F3-4FDD-84FB-3CBE2B99C551}" dt="2024-10-14T07:13:17.513" v="3637" actId="47"/>
        <pc:sldMkLst>
          <pc:docMk/>
          <pc:sldMk cId="2533813727" sldId="2248"/>
        </pc:sldMkLst>
      </pc:sldChg>
      <pc:sldChg chg="new del">
        <pc:chgData name="JohHyunChul" userId="a1f3561d-5cf2-4159-9fa8-a5f038663426" providerId="ADAL" clId="{AEEAEAA5-91F3-4FDD-84FB-3CBE2B99C551}" dt="2024-10-14T07:13:17.513" v="3637" actId="47"/>
        <pc:sldMkLst>
          <pc:docMk/>
          <pc:sldMk cId="2787831401" sldId="2249"/>
        </pc:sldMkLst>
      </pc:sldChg>
      <pc:sldChg chg="new del">
        <pc:chgData name="JohHyunChul" userId="a1f3561d-5cf2-4159-9fa8-a5f038663426" providerId="ADAL" clId="{AEEAEAA5-91F3-4FDD-84FB-3CBE2B99C551}" dt="2024-10-14T07:13:17.513" v="3637" actId="47"/>
        <pc:sldMkLst>
          <pc:docMk/>
          <pc:sldMk cId="1695216923" sldId="2250"/>
        </pc:sldMkLst>
      </pc:sldChg>
      <pc:sldChg chg="new del">
        <pc:chgData name="JohHyunChul" userId="a1f3561d-5cf2-4159-9fa8-a5f038663426" providerId="ADAL" clId="{AEEAEAA5-91F3-4FDD-84FB-3CBE2B99C551}" dt="2024-10-14T07:13:17.513" v="3637" actId="47"/>
        <pc:sldMkLst>
          <pc:docMk/>
          <pc:sldMk cId="2244278483" sldId="2251"/>
        </pc:sldMkLst>
      </pc:sldChg>
      <pc:sldChg chg="new del">
        <pc:chgData name="JohHyunChul" userId="a1f3561d-5cf2-4159-9fa8-a5f038663426" providerId="ADAL" clId="{AEEAEAA5-91F3-4FDD-84FB-3CBE2B99C551}" dt="2024-10-14T07:13:17.513" v="3637" actId="47"/>
        <pc:sldMkLst>
          <pc:docMk/>
          <pc:sldMk cId="939707927" sldId="2252"/>
        </pc:sldMkLst>
      </pc:sldChg>
      <pc:sldChg chg="new del">
        <pc:chgData name="JohHyunChul" userId="a1f3561d-5cf2-4159-9fa8-a5f038663426" providerId="ADAL" clId="{AEEAEAA5-91F3-4FDD-84FB-3CBE2B99C551}" dt="2024-10-14T07:13:17.513" v="3637" actId="47"/>
        <pc:sldMkLst>
          <pc:docMk/>
          <pc:sldMk cId="2536310199" sldId="2253"/>
        </pc:sldMkLst>
      </pc:sldChg>
      <pc:sldChg chg="new del">
        <pc:chgData name="JohHyunChul" userId="a1f3561d-5cf2-4159-9fa8-a5f038663426" providerId="ADAL" clId="{AEEAEAA5-91F3-4FDD-84FB-3CBE2B99C551}" dt="2024-10-14T07:13:17.513" v="3637" actId="47"/>
        <pc:sldMkLst>
          <pc:docMk/>
          <pc:sldMk cId="1833500837" sldId="2254"/>
        </pc:sldMkLst>
      </pc:sldChg>
      <pc:sldChg chg="new del">
        <pc:chgData name="JohHyunChul" userId="a1f3561d-5cf2-4159-9fa8-a5f038663426" providerId="ADAL" clId="{AEEAEAA5-91F3-4FDD-84FB-3CBE2B99C551}" dt="2024-10-14T07:13:17.513" v="3637" actId="47"/>
        <pc:sldMkLst>
          <pc:docMk/>
          <pc:sldMk cId="2459723538" sldId="2255"/>
        </pc:sldMkLst>
      </pc:sldChg>
      <pc:sldChg chg="new del">
        <pc:chgData name="JohHyunChul" userId="a1f3561d-5cf2-4159-9fa8-a5f038663426" providerId="ADAL" clId="{AEEAEAA5-91F3-4FDD-84FB-3CBE2B99C551}" dt="2024-10-14T07:13:17.513" v="3637" actId="47"/>
        <pc:sldMkLst>
          <pc:docMk/>
          <pc:sldMk cId="3168417929" sldId="2256"/>
        </pc:sldMkLst>
      </pc:sldChg>
      <pc:sldChg chg="new del">
        <pc:chgData name="JohHyunChul" userId="a1f3561d-5cf2-4159-9fa8-a5f038663426" providerId="ADAL" clId="{AEEAEAA5-91F3-4FDD-84FB-3CBE2B99C551}" dt="2024-10-14T07:13:17.513" v="3637" actId="47"/>
        <pc:sldMkLst>
          <pc:docMk/>
          <pc:sldMk cId="1212240500" sldId="2257"/>
        </pc:sldMkLst>
      </pc:sldChg>
      <pc:sldChg chg="new del">
        <pc:chgData name="JohHyunChul" userId="a1f3561d-5cf2-4159-9fa8-a5f038663426" providerId="ADAL" clId="{AEEAEAA5-91F3-4FDD-84FB-3CBE2B99C551}" dt="2024-10-14T07:13:17.513" v="3637" actId="47"/>
        <pc:sldMkLst>
          <pc:docMk/>
          <pc:sldMk cId="2839800959" sldId="2258"/>
        </pc:sldMkLst>
      </pc:sldChg>
      <pc:sldChg chg="new del">
        <pc:chgData name="JohHyunChul" userId="a1f3561d-5cf2-4159-9fa8-a5f038663426" providerId="ADAL" clId="{AEEAEAA5-91F3-4FDD-84FB-3CBE2B99C551}" dt="2024-10-14T07:13:17.513" v="3637" actId="47"/>
        <pc:sldMkLst>
          <pc:docMk/>
          <pc:sldMk cId="3986624967" sldId="2259"/>
        </pc:sldMkLst>
      </pc:sldChg>
      <pc:sldChg chg="new del">
        <pc:chgData name="JohHyunChul" userId="a1f3561d-5cf2-4159-9fa8-a5f038663426" providerId="ADAL" clId="{AEEAEAA5-91F3-4FDD-84FB-3CBE2B99C551}" dt="2024-10-14T07:13:17.513" v="3637" actId="47"/>
        <pc:sldMkLst>
          <pc:docMk/>
          <pc:sldMk cId="1770672298" sldId="2260"/>
        </pc:sldMkLst>
      </pc:sldChg>
      <pc:sldChg chg="new del">
        <pc:chgData name="JohHyunChul" userId="a1f3561d-5cf2-4159-9fa8-a5f038663426" providerId="ADAL" clId="{AEEAEAA5-91F3-4FDD-84FB-3CBE2B99C551}" dt="2024-10-14T07:13:17.513" v="3637" actId="47"/>
        <pc:sldMkLst>
          <pc:docMk/>
          <pc:sldMk cId="2822890154" sldId="2261"/>
        </pc:sldMkLst>
      </pc:sldChg>
      <pc:sldChg chg="new del">
        <pc:chgData name="JohHyunChul" userId="a1f3561d-5cf2-4159-9fa8-a5f038663426" providerId="ADAL" clId="{AEEAEAA5-91F3-4FDD-84FB-3CBE2B99C551}" dt="2024-10-14T07:13:17.513" v="3637" actId="47"/>
        <pc:sldMkLst>
          <pc:docMk/>
          <pc:sldMk cId="2941870571" sldId="2262"/>
        </pc:sldMkLst>
      </pc:sldChg>
      <pc:sldChg chg="new del">
        <pc:chgData name="JohHyunChul" userId="a1f3561d-5cf2-4159-9fa8-a5f038663426" providerId="ADAL" clId="{AEEAEAA5-91F3-4FDD-84FB-3CBE2B99C551}" dt="2024-10-14T07:13:17.513" v="3637" actId="47"/>
        <pc:sldMkLst>
          <pc:docMk/>
          <pc:sldMk cId="2988305698" sldId="2263"/>
        </pc:sldMkLst>
      </pc:sldChg>
      <pc:sldChg chg="new del">
        <pc:chgData name="JohHyunChul" userId="a1f3561d-5cf2-4159-9fa8-a5f038663426" providerId="ADAL" clId="{AEEAEAA5-91F3-4FDD-84FB-3CBE2B99C551}" dt="2024-10-14T07:13:17.513" v="3637" actId="47"/>
        <pc:sldMkLst>
          <pc:docMk/>
          <pc:sldMk cId="2750799652" sldId="2264"/>
        </pc:sldMkLst>
      </pc:sldChg>
      <pc:sldChg chg="new del">
        <pc:chgData name="JohHyunChul" userId="a1f3561d-5cf2-4159-9fa8-a5f038663426" providerId="ADAL" clId="{AEEAEAA5-91F3-4FDD-84FB-3CBE2B99C551}" dt="2024-10-14T07:13:17.513" v="3637" actId="47"/>
        <pc:sldMkLst>
          <pc:docMk/>
          <pc:sldMk cId="1879329446" sldId="2265"/>
        </pc:sldMkLst>
      </pc:sldChg>
      <pc:sldChg chg="new del">
        <pc:chgData name="JohHyunChul" userId="a1f3561d-5cf2-4159-9fa8-a5f038663426" providerId="ADAL" clId="{AEEAEAA5-91F3-4FDD-84FB-3CBE2B99C551}" dt="2024-10-14T07:13:17.513" v="3637" actId="47"/>
        <pc:sldMkLst>
          <pc:docMk/>
          <pc:sldMk cId="427267101" sldId="2266"/>
        </pc:sldMkLst>
      </pc:sldChg>
      <pc:sldChg chg="new del">
        <pc:chgData name="JohHyunChul" userId="a1f3561d-5cf2-4159-9fa8-a5f038663426" providerId="ADAL" clId="{AEEAEAA5-91F3-4FDD-84FB-3CBE2B99C551}" dt="2024-10-14T07:13:17.513" v="3637" actId="47"/>
        <pc:sldMkLst>
          <pc:docMk/>
          <pc:sldMk cId="2315078547" sldId="2267"/>
        </pc:sldMkLst>
      </pc:sldChg>
      <pc:sldChg chg="new del">
        <pc:chgData name="JohHyunChul" userId="a1f3561d-5cf2-4159-9fa8-a5f038663426" providerId="ADAL" clId="{AEEAEAA5-91F3-4FDD-84FB-3CBE2B99C551}" dt="2024-10-14T07:13:17.513" v="3637" actId="47"/>
        <pc:sldMkLst>
          <pc:docMk/>
          <pc:sldMk cId="2914790089" sldId="2268"/>
        </pc:sldMkLst>
      </pc:sldChg>
      <pc:sldChg chg="new del">
        <pc:chgData name="JohHyunChul" userId="a1f3561d-5cf2-4159-9fa8-a5f038663426" providerId="ADAL" clId="{AEEAEAA5-91F3-4FDD-84FB-3CBE2B99C551}" dt="2024-10-14T07:13:17.513" v="3637" actId="47"/>
        <pc:sldMkLst>
          <pc:docMk/>
          <pc:sldMk cId="3005098724" sldId="2269"/>
        </pc:sldMkLst>
      </pc:sldChg>
      <pc:sldChg chg="new del">
        <pc:chgData name="JohHyunChul" userId="a1f3561d-5cf2-4159-9fa8-a5f038663426" providerId="ADAL" clId="{AEEAEAA5-91F3-4FDD-84FB-3CBE2B99C551}" dt="2024-10-14T07:13:17.513" v="3637" actId="47"/>
        <pc:sldMkLst>
          <pc:docMk/>
          <pc:sldMk cId="849714886" sldId="2270"/>
        </pc:sldMkLst>
      </pc:sldChg>
      <pc:sldChg chg="new del">
        <pc:chgData name="JohHyunChul" userId="a1f3561d-5cf2-4159-9fa8-a5f038663426" providerId="ADAL" clId="{AEEAEAA5-91F3-4FDD-84FB-3CBE2B99C551}" dt="2024-10-14T07:13:17.513" v="3637" actId="47"/>
        <pc:sldMkLst>
          <pc:docMk/>
          <pc:sldMk cId="3045577820" sldId="2271"/>
        </pc:sldMkLst>
      </pc:sldChg>
      <pc:sldChg chg="new del">
        <pc:chgData name="JohHyunChul" userId="a1f3561d-5cf2-4159-9fa8-a5f038663426" providerId="ADAL" clId="{AEEAEAA5-91F3-4FDD-84FB-3CBE2B99C551}" dt="2024-10-14T07:13:17.513" v="3637" actId="47"/>
        <pc:sldMkLst>
          <pc:docMk/>
          <pc:sldMk cId="3536471845" sldId="2272"/>
        </pc:sldMkLst>
      </pc:sldChg>
      <pc:sldChg chg="new del">
        <pc:chgData name="JohHyunChul" userId="a1f3561d-5cf2-4159-9fa8-a5f038663426" providerId="ADAL" clId="{AEEAEAA5-91F3-4FDD-84FB-3CBE2B99C551}" dt="2024-10-14T07:13:17.513" v="3637" actId="47"/>
        <pc:sldMkLst>
          <pc:docMk/>
          <pc:sldMk cId="3762422505" sldId="2273"/>
        </pc:sldMkLst>
      </pc:sldChg>
      <pc:sldChg chg="new del">
        <pc:chgData name="JohHyunChul" userId="a1f3561d-5cf2-4159-9fa8-a5f038663426" providerId="ADAL" clId="{AEEAEAA5-91F3-4FDD-84FB-3CBE2B99C551}" dt="2024-10-14T07:13:17.513" v="3637" actId="47"/>
        <pc:sldMkLst>
          <pc:docMk/>
          <pc:sldMk cId="966740269" sldId="2274"/>
        </pc:sldMkLst>
      </pc:sldChg>
      <pc:sldChg chg="new del">
        <pc:chgData name="JohHyunChul" userId="a1f3561d-5cf2-4159-9fa8-a5f038663426" providerId="ADAL" clId="{AEEAEAA5-91F3-4FDD-84FB-3CBE2B99C551}" dt="2024-10-14T07:13:17.513" v="3637" actId="47"/>
        <pc:sldMkLst>
          <pc:docMk/>
          <pc:sldMk cId="1389825158" sldId="2275"/>
        </pc:sldMkLst>
      </pc:sldChg>
      <pc:sldChg chg="new del">
        <pc:chgData name="JohHyunChul" userId="a1f3561d-5cf2-4159-9fa8-a5f038663426" providerId="ADAL" clId="{AEEAEAA5-91F3-4FDD-84FB-3CBE2B99C551}" dt="2024-10-14T07:13:17.513" v="3637" actId="47"/>
        <pc:sldMkLst>
          <pc:docMk/>
          <pc:sldMk cId="239762454" sldId="2276"/>
        </pc:sldMkLst>
      </pc:sldChg>
      <pc:sldChg chg="new del">
        <pc:chgData name="JohHyunChul" userId="a1f3561d-5cf2-4159-9fa8-a5f038663426" providerId="ADAL" clId="{AEEAEAA5-91F3-4FDD-84FB-3CBE2B99C551}" dt="2024-10-14T07:13:17.513" v="3637" actId="47"/>
        <pc:sldMkLst>
          <pc:docMk/>
          <pc:sldMk cId="3275792595" sldId="2277"/>
        </pc:sldMkLst>
      </pc:sldChg>
      <pc:sldChg chg="new del">
        <pc:chgData name="JohHyunChul" userId="a1f3561d-5cf2-4159-9fa8-a5f038663426" providerId="ADAL" clId="{AEEAEAA5-91F3-4FDD-84FB-3CBE2B99C551}" dt="2024-10-14T07:13:17.513" v="3637" actId="47"/>
        <pc:sldMkLst>
          <pc:docMk/>
          <pc:sldMk cId="4258665276" sldId="2278"/>
        </pc:sldMkLst>
      </pc:sldChg>
      <pc:sldChg chg="new del">
        <pc:chgData name="JohHyunChul" userId="a1f3561d-5cf2-4159-9fa8-a5f038663426" providerId="ADAL" clId="{AEEAEAA5-91F3-4FDD-84FB-3CBE2B99C551}" dt="2024-10-14T07:13:17.513" v="3637" actId="47"/>
        <pc:sldMkLst>
          <pc:docMk/>
          <pc:sldMk cId="1611263976" sldId="2279"/>
        </pc:sldMkLst>
      </pc:sldChg>
      <pc:sldChg chg="new del">
        <pc:chgData name="JohHyunChul" userId="a1f3561d-5cf2-4159-9fa8-a5f038663426" providerId="ADAL" clId="{AEEAEAA5-91F3-4FDD-84FB-3CBE2B99C551}" dt="2024-10-14T07:13:17.513" v="3637" actId="47"/>
        <pc:sldMkLst>
          <pc:docMk/>
          <pc:sldMk cId="3112546296" sldId="2280"/>
        </pc:sldMkLst>
      </pc:sldChg>
      <pc:sldChg chg="new del">
        <pc:chgData name="JohHyunChul" userId="a1f3561d-5cf2-4159-9fa8-a5f038663426" providerId="ADAL" clId="{AEEAEAA5-91F3-4FDD-84FB-3CBE2B99C551}" dt="2024-10-14T07:13:17.513" v="3637" actId="47"/>
        <pc:sldMkLst>
          <pc:docMk/>
          <pc:sldMk cId="2928089377" sldId="2281"/>
        </pc:sldMkLst>
      </pc:sldChg>
      <pc:sldChg chg="new del">
        <pc:chgData name="JohHyunChul" userId="a1f3561d-5cf2-4159-9fa8-a5f038663426" providerId="ADAL" clId="{AEEAEAA5-91F3-4FDD-84FB-3CBE2B99C551}" dt="2024-10-14T07:13:17.513" v="3637" actId="47"/>
        <pc:sldMkLst>
          <pc:docMk/>
          <pc:sldMk cId="3059620790" sldId="2282"/>
        </pc:sldMkLst>
      </pc:sldChg>
      <pc:sldChg chg="new del">
        <pc:chgData name="JohHyunChul" userId="a1f3561d-5cf2-4159-9fa8-a5f038663426" providerId="ADAL" clId="{AEEAEAA5-91F3-4FDD-84FB-3CBE2B99C551}" dt="2024-10-14T07:13:17.513" v="3637" actId="47"/>
        <pc:sldMkLst>
          <pc:docMk/>
          <pc:sldMk cId="3235357108" sldId="2283"/>
        </pc:sldMkLst>
      </pc:sldChg>
      <pc:sldChg chg="new del">
        <pc:chgData name="JohHyunChul" userId="a1f3561d-5cf2-4159-9fa8-a5f038663426" providerId="ADAL" clId="{AEEAEAA5-91F3-4FDD-84FB-3CBE2B99C551}" dt="2024-10-14T07:13:17.513" v="3637" actId="47"/>
        <pc:sldMkLst>
          <pc:docMk/>
          <pc:sldMk cId="1738031139" sldId="2284"/>
        </pc:sldMkLst>
      </pc:sldChg>
      <pc:sldChg chg="new del">
        <pc:chgData name="JohHyunChul" userId="a1f3561d-5cf2-4159-9fa8-a5f038663426" providerId="ADAL" clId="{AEEAEAA5-91F3-4FDD-84FB-3CBE2B99C551}" dt="2024-10-14T07:13:17.513" v="3637" actId="47"/>
        <pc:sldMkLst>
          <pc:docMk/>
          <pc:sldMk cId="1238955808" sldId="2285"/>
        </pc:sldMkLst>
      </pc:sldChg>
      <pc:sldChg chg="new del">
        <pc:chgData name="JohHyunChul" userId="a1f3561d-5cf2-4159-9fa8-a5f038663426" providerId="ADAL" clId="{AEEAEAA5-91F3-4FDD-84FB-3CBE2B99C551}" dt="2024-10-14T07:13:17.513" v="3637" actId="47"/>
        <pc:sldMkLst>
          <pc:docMk/>
          <pc:sldMk cId="3798870124" sldId="2286"/>
        </pc:sldMkLst>
      </pc:sldChg>
      <pc:sldChg chg="new del">
        <pc:chgData name="JohHyunChul" userId="a1f3561d-5cf2-4159-9fa8-a5f038663426" providerId="ADAL" clId="{AEEAEAA5-91F3-4FDD-84FB-3CBE2B99C551}" dt="2024-10-14T07:13:17.513" v="3637" actId="47"/>
        <pc:sldMkLst>
          <pc:docMk/>
          <pc:sldMk cId="1862375880" sldId="2287"/>
        </pc:sldMkLst>
      </pc:sldChg>
      <pc:sldChg chg="new del">
        <pc:chgData name="JohHyunChul" userId="a1f3561d-5cf2-4159-9fa8-a5f038663426" providerId="ADAL" clId="{AEEAEAA5-91F3-4FDD-84FB-3CBE2B99C551}" dt="2024-10-14T07:13:17.513" v="3637" actId="47"/>
        <pc:sldMkLst>
          <pc:docMk/>
          <pc:sldMk cId="2814895099" sldId="2288"/>
        </pc:sldMkLst>
      </pc:sldChg>
      <pc:sldChg chg="new del">
        <pc:chgData name="JohHyunChul" userId="a1f3561d-5cf2-4159-9fa8-a5f038663426" providerId="ADAL" clId="{AEEAEAA5-91F3-4FDD-84FB-3CBE2B99C551}" dt="2024-10-14T07:13:17.513" v="3637" actId="47"/>
        <pc:sldMkLst>
          <pc:docMk/>
          <pc:sldMk cId="2272326992" sldId="2289"/>
        </pc:sldMkLst>
      </pc:sldChg>
      <pc:sldChg chg="new del">
        <pc:chgData name="JohHyunChul" userId="a1f3561d-5cf2-4159-9fa8-a5f038663426" providerId="ADAL" clId="{AEEAEAA5-91F3-4FDD-84FB-3CBE2B99C551}" dt="2024-10-14T07:13:17.513" v="3637" actId="47"/>
        <pc:sldMkLst>
          <pc:docMk/>
          <pc:sldMk cId="2864633313" sldId="2290"/>
        </pc:sldMkLst>
      </pc:sldChg>
      <pc:sldChg chg="new del">
        <pc:chgData name="JohHyunChul" userId="a1f3561d-5cf2-4159-9fa8-a5f038663426" providerId="ADAL" clId="{AEEAEAA5-91F3-4FDD-84FB-3CBE2B99C551}" dt="2024-10-14T07:13:17.513" v="3637" actId="47"/>
        <pc:sldMkLst>
          <pc:docMk/>
          <pc:sldMk cId="589717127" sldId="2291"/>
        </pc:sldMkLst>
      </pc:sldChg>
      <pc:sldChg chg="new del">
        <pc:chgData name="JohHyunChul" userId="a1f3561d-5cf2-4159-9fa8-a5f038663426" providerId="ADAL" clId="{AEEAEAA5-91F3-4FDD-84FB-3CBE2B99C551}" dt="2024-10-14T07:13:17.513" v="3637" actId="47"/>
        <pc:sldMkLst>
          <pc:docMk/>
          <pc:sldMk cId="2407910771" sldId="2292"/>
        </pc:sldMkLst>
      </pc:sldChg>
      <pc:sldChg chg="new del">
        <pc:chgData name="JohHyunChul" userId="a1f3561d-5cf2-4159-9fa8-a5f038663426" providerId="ADAL" clId="{AEEAEAA5-91F3-4FDD-84FB-3CBE2B99C551}" dt="2024-10-14T07:13:17.513" v="3637" actId="47"/>
        <pc:sldMkLst>
          <pc:docMk/>
          <pc:sldMk cId="3983815058" sldId="2293"/>
        </pc:sldMkLst>
      </pc:sldChg>
      <pc:sldChg chg="new del">
        <pc:chgData name="JohHyunChul" userId="a1f3561d-5cf2-4159-9fa8-a5f038663426" providerId="ADAL" clId="{AEEAEAA5-91F3-4FDD-84FB-3CBE2B99C551}" dt="2024-10-14T07:13:17.513" v="3637" actId="47"/>
        <pc:sldMkLst>
          <pc:docMk/>
          <pc:sldMk cId="4009399293" sldId="2294"/>
        </pc:sldMkLst>
      </pc:sldChg>
      <pc:sldChg chg="new del">
        <pc:chgData name="JohHyunChul" userId="a1f3561d-5cf2-4159-9fa8-a5f038663426" providerId="ADAL" clId="{AEEAEAA5-91F3-4FDD-84FB-3CBE2B99C551}" dt="2024-10-14T07:13:17.513" v="3637" actId="47"/>
        <pc:sldMkLst>
          <pc:docMk/>
          <pc:sldMk cId="2141614594" sldId="2295"/>
        </pc:sldMkLst>
      </pc:sldChg>
      <pc:sldChg chg="new del">
        <pc:chgData name="JohHyunChul" userId="a1f3561d-5cf2-4159-9fa8-a5f038663426" providerId="ADAL" clId="{AEEAEAA5-91F3-4FDD-84FB-3CBE2B99C551}" dt="2024-10-14T07:13:17.513" v="3637" actId="47"/>
        <pc:sldMkLst>
          <pc:docMk/>
          <pc:sldMk cId="379999485" sldId="2296"/>
        </pc:sldMkLst>
      </pc:sldChg>
      <pc:sldChg chg="new del">
        <pc:chgData name="JohHyunChul" userId="a1f3561d-5cf2-4159-9fa8-a5f038663426" providerId="ADAL" clId="{AEEAEAA5-91F3-4FDD-84FB-3CBE2B99C551}" dt="2024-10-14T07:13:17.513" v="3637" actId="47"/>
        <pc:sldMkLst>
          <pc:docMk/>
          <pc:sldMk cId="3936843992" sldId="2297"/>
        </pc:sldMkLst>
      </pc:sldChg>
      <pc:sldChg chg="new del">
        <pc:chgData name="JohHyunChul" userId="a1f3561d-5cf2-4159-9fa8-a5f038663426" providerId="ADAL" clId="{AEEAEAA5-91F3-4FDD-84FB-3CBE2B99C551}" dt="2024-10-14T07:13:17.513" v="3637" actId="47"/>
        <pc:sldMkLst>
          <pc:docMk/>
          <pc:sldMk cId="3331960191" sldId="2298"/>
        </pc:sldMkLst>
      </pc:sldChg>
      <pc:sldChg chg="new del">
        <pc:chgData name="JohHyunChul" userId="a1f3561d-5cf2-4159-9fa8-a5f038663426" providerId="ADAL" clId="{AEEAEAA5-91F3-4FDD-84FB-3CBE2B99C551}" dt="2024-10-14T07:13:17.513" v="3637" actId="47"/>
        <pc:sldMkLst>
          <pc:docMk/>
          <pc:sldMk cId="745625031" sldId="2299"/>
        </pc:sldMkLst>
      </pc:sldChg>
      <pc:sldChg chg="new del">
        <pc:chgData name="JohHyunChul" userId="a1f3561d-5cf2-4159-9fa8-a5f038663426" providerId="ADAL" clId="{AEEAEAA5-91F3-4FDD-84FB-3CBE2B99C551}" dt="2024-10-14T07:13:17.513" v="3637" actId="47"/>
        <pc:sldMkLst>
          <pc:docMk/>
          <pc:sldMk cId="2008777793" sldId="2300"/>
        </pc:sldMkLst>
      </pc:sldChg>
      <pc:sldChg chg="new del">
        <pc:chgData name="JohHyunChul" userId="a1f3561d-5cf2-4159-9fa8-a5f038663426" providerId="ADAL" clId="{AEEAEAA5-91F3-4FDD-84FB-3CBE2B99C551}" dt="2024-10-14T07:13:17.513" v="3637" actId="47"/>
        <pc:sldMkLst>
          <pc:docMk/>
          <pc:sldMk cId="2692906980" sldId="2301"/>
        </pc:sldMkLst>
      </pc:sldChg>
      <pc:sldChg chg="new del">
        <pc:chgData name="JohHyunChul" userId="a1f3561d-5cf2-4159-9fa8-a5f038663426" providerId="ADAL" clId="{AEEAEAA5-91F3-4FDD-84FB-3CBE2B99C551}" dt="2024-10-14T07:13:17.513" v="3637" actId="47"/>
        <pc:sldMkLst>
          <pc:docMk/>
          <pc:sldMk cId="663280589" sldId="2302"/>
        </pc:sldMkLst>
      </pc:sldChg>
      <pc:sldChg chg="new del">
        <pc:chgData name="JohHyunChul" userId="a1f3561d-5cf2-4159-9fa8-a5f038663426" providerId="ADAL" clId="{AEEAEAA5-91F3-4FDD-84FB-3CBE2B99C551}" dt="2024-10-14T07:13:17.513" v="3637" actId="47"/>
        <pc:sldMkLst>
          <pc:docMk/>
          <pc:sldMk cId="1934122416" sldId="2303"/>
        </pc:sldMkLst>
      </pc:sldChg>
      <pc:sldChg chg="new del">
        <pc:chgData name="JohHyunChul" userId="a1f3561d-5cf2-4159-9fa8-a5f038663426" providerId="ADAL" clId="{AEEAEAA5-91F3-4FDD-84FB-3CBE2B99C551}" dt="2024-10-14T07:13:17.513" v="3637" actId="47"/>
        <pc:sldMkLst>
          <pc:docMk/>
          <pc:sldMk cId="3273606071" sldId="2304"/>
        </pc:sldMkLst>
      </pc:sldChg>
      <pc:sldChg chg="new del">
        <pc:chgData name="JohHyunChul" userId="a1f3561d-5cf2-4159-9fa8-a5f038663426" providerId="ADAL" clId="{AEEAEAA5-91F3-4FDD-84FB-3CBE2B99C551}" dt="2024-10-14T07:13:17.513" v="3637" actId="47"/>
        <pc:sldMkLst>
          <pc:docMk/>
          <pc:sldMk cId="478113340" sldId="2305"/>
        </pc:sldMkLst>
      </pc:sldChg>
      <pc:sldChg chg="new del">
        <pc:chgData name="JohHyunChul" userId="a1f3561d-5cf2-4159-9fa8-a5f038663426" providerId="ADAL" clId="{AEEAEAA5-91F3-4FDD-84FB-3CBE2B99C551}" dt="2024-10-14T07:13:17.513" v="3637" actId="47"/>
        <pc:sldMkLst>
          <pc:docMk/>
          <pc:sldMk cId="3399052341" sldId="2306"/>
        </pc:sldMkLst>
      </pc:sldChg>
      <pc:sldChg chg="new del">
        <pc:chgData name="JohHyunChul" userId="a1f3561d-5cf2-4159-9fa8-a5f038663426" providerId="ADAL" clId="{AEEAEAA5-91F3-4FDD-84FB-3CBE2B99C551}" dt="2024-10-14T07:13:17.513" v="3637" actId="47"/>
        <pc:sldMkLst>
          <pc:docMk/>
          <pc:sldMk cId="1904691349" sldId="2307"/>
        </pc:sldMkLst>
      </pc:sldChg>
      <pc:sldChg chg="new del">
        <pc:chgData name="JohHyunChul" userId="a1f3561d-5cf2-4159-9fa8-a5f038663426" providerId="ADAL" clId="{AEEAEAA5-91F3-4FDD-84FB-3CBE2B99C551}" dt="2024-10-14T07:13:17.513" v="3637" actId="47"/>
        <pc:sldMkLst>
          <pc:docMk/>
          <pc:sldMk cId="4234454858" sldId="2308"/>
        </pc:sldMkLst>
      </pc:sldChg>
      <pc:sldChg chg="new del">
        <pc:chgData name="JohHyunChul" userId="a1f3561d-5cf2-4159-9fa8-a5f038663426" providerId="ADAL" clId="{AEEAEAA5-91F3-4FDD-84FB-3CBE2B99C551}" dt="2024-10-14T07:13:17.513" v="3637" actId="47"/>
        <pc:sldMkLst>
          <pc:docMk/>
          <pc:sldMk cId="2484679435" sldId="2309"/>
        </pc:sldMkLst>
      </pc:sldChg>
      <pc:sldChg chg="new del">
        <pc:chgData name="JohHyunChul" userId="a1f3561d-5cf2-4159-9fa8-a5f038663426" providerId="ADAL" clId="{AEEAEAA5-91F3-4FDD-84FB-3CBE2B99C551}" dt="2024-10-14T07:13:17.513" v="3637" actId="47"/>
        <pc:sldMkLst>
          <pc:docMk/>
          <pc:sldMk cId="2900074413" sldId="2310"/>
        </pc:sldMkLst>
      </pc:sldChg>
      <pc:sldChg chg="new del">
        <pc:chgData name="JohHyunChul" userId="a1f3561d-5cf2-4159-9fa8-a5f038663426" providerId="ADAL" clId="{AEEAEAA5-91F3-4FDD-84FB-3CBE2B99C551}" dt="2024-10-14T07:13:17.513" v="3637" actId="47"/>
        <pc:sldMkLst>
          <pc:docMk/>
          <pc:sldMk cId="2959733224" sldId="2311"/>
        </pc:sldMkLst>
      </pc:sldChg>
      <pc:sldChg chg="new del">
        <pc:chgData name="JohHyunChul" userId="a1f3561d-5cf2-4159-9fa8-a5f038663426" providerId="ADAL" clId="{AEEAEAA5-91F3-4FDD-84FB-3CBE2B99C551}" dt="2024-10-14T07:13:17.513" v="3637" actId="47"/>
        <pc:sldMkLst>
          <pc:docMk/>
          <pc:sldMk cId="1531981593" sldId="2312"/>
        </pc:sldMkLst>
      </pc:sldChg>
      <pc:sldChg chg="new del">
        <pc:chgData name="JohHyunChul" userId="a1f3561d-5cf2-4159-9fa8-a5f038663426" providerId="ADAL" clId="{AEEAEAA5-91F3-4FDD-84FB-3CBE2B99C551}" dt="2024-10-14T07:13:17.513" v="3637" actId="47"/>
        <pc:sldMkLst>
          <pc:docMk/>
          <pc:sldMk cId="2672107152" sldId="2313"/>
        </pc:sldMkLst>
      </pc:sldChg>
      <pc:sldChg chg="new del">
        <pc:chgData name="JohHyunChul" userId="a1f3561d-5cf2-4159-9fa8-a5f038663426" providerId="ADAL" clId="{AEEAEAA5-91F3-4FDD-84FB-3CBE2B99C551}" dt="2024-10-14T07:13:17.513" v="3637" actId="47"/>
        <pc:sldMkLst>
          <pc:docMk/>
          <pc:sldMk cId="3909000199" sldId="2314"/>
        </pc:sldMkLst>
      </pc:sldChg>
      <pc:sldChg chg="new del">
        <pc:chgData name="JohHyunChul" userId="a1f3561d-5cf2-4159-9fa8-a5f038663426" providerId="ADAL" clId="{AEEAEAA5-91F3-4FDD-84FB-3CBE2B99C551}" dt="2024-10-14T07:13:17.513" v="3637" actId="47"/>
        <pc:sldMkLst>
          <pc:docMk/>
          <pc:sldMk cId="1597067844" sldId="2315"/>
        </pc:sldMkLst>
      </pc:sldChg>
      <pc:sldChg chg="new del">
        <pc:chgData name="JohHyunChul" userId="a1f3561d-5cf2-4159-9fa8-a5f038663426" providerId="ADAL" clId="{AEEAEAA5-91F3-4FDD-84FB-3CBE2B99C551}" dt="2024-10-14T07:13:17.513" v="3637" actId="47"/>
        <pc:sldMkLst>
          <pc:docMk/>
          <pc:sldMk cId="3157869184" sldId="2316"/>
        </pc:sldMkLst>
      </pc:sldChg>
      <pc:sldChg chg="new del">
        <pc:chgData name="JohHyunChul" userId="a1f3561d-5cf2-4159-9fa8-a5f038663426" providerId="ADAL" clId="{AEEAEAA5-91F3-4FDD-84FB-3CBE2B99C551}" dt="2024-10-14T07:13:17.513" v="3637" actId="47"/>
        <pc:sldMkLst>
          <pc:docMk/>
          <pc:sldMk cId="3932861582" sldId="2317"/>
        </pc:sldMkLst>
      </pc:sldChg>
      <pc:sldChg chg="new del">
        <pc:chgData name="JohHyunChul" userId="a1f3561d-5cf2-4159-9fa8-a5f038663426" providerId="ADAL" clId="{AEEAEAA5-91F3-4FDD-84FB-3CBE2B99C551}" dt="2024-10-14T07:13:17.513" v="3637" actId="47"/>
        <pc:sldMkLst>
          <pc:docMk/>
          <pc:sldMk cId="2497600365" sldId="2318"/>
        </pc:sldMkLst>
      </pc:sldChg>
      <pc:sldChg chg="new del">
        <pc:chgData name="JohHyunChul" userId="a1f3561d-5cf2-4159-9fa8-a5f038663426" providerId="ADAL" clId="{AEEAEAA5-91F3-4FDD-84FB-3CBE2B99C551}" dt="2024-10-14T07:13:17.513" v="3637" actId="47"/>
        <pc:sldMkLst>
          <pc:docMk/>
          <pc:sldMk cId="2666170012" sldId="2319"/>
        </pc:sldMkLst>
      </pc:sldChg>
      <pc:sldChg chg="new del">
        <pc:chgData name="JohHyunChul" userId="a1f3561d-5cf2-4159-9fa8-a5f038663426" providerId="ADAL" clId="{AEEAEAA5-91F3-4FDD-84FB-3CBE2B99C551}" dt="2024-10-14T07:13:17.513" v="3637" actId="47"/>
        <pc:sldMkLst>
          <pc:docMk/>
          <pc:sldMk cId="188452312" sldId="2320"/>
        </pc:sldMkLst>
      </pc:sldChg>
      <pc:sldChg chg="new del">
        <pc:chgData name="JohHyunChul" userId="a1f3561d-5cf2-4159-9fa8-a5f038663426" providerId="ADAL" clId="{AEEAEAA5-91F3-4FDD-84FB-3CBE2B99C551}" dt="2024-10-14T07:13:17.513" v="3637" actId="47"/>
        <pc:sldMkLst>
          <pc:docMk/>
          <pc:sldMk cId="1326554219" sldId="2321"/>
        </pc:sldMkLst>
      </pc:sldChg>
      <pc:sldChg chg="new del">
        <pc:chgData name="JohHyunChul" userId="a1f3561d-5cf2-4159-9fa8-a5f038663426" providerId="ADAL" clId="{AEEAEAA5-91F3-4FDD-84FB-3CBE2B99C551}" dt="2024-10-14T07:13:17.513" v="3637" actId="47"/>
        <pc:sldMkLst>
          <pc:docMk/>
          <pc:sldMk cId="1528603572" sldId="2322"/>
        </pc:sldMkLst>
      </pc:sldChg>
      <pc:sldChg chg="new del">
        <pc:chgData name="JohHyunChul" userId="a1f3561d-5cf2-4159-9fa8-a5f038663426" providerId="ADAL" clId="{AEEAEAA5-91F3-4FDD-84FB-3CBE2B99C551}" dt="2024-10-14T07:13:17.513" v="3637" actId="47"/>
        <pc:sldMkLst>
          <pc:docMk/>
          <pc:sldMk cId="1196422330" sldId="2323"/>
        </pc:sldMkLst>
      </pc:sldChg>
      <pc:sldChg chg="new del">
        <pc:chgData name="JohHyunChul" userId="a1f3561d-5cf2-4159-9fa8-a5f038663426" providerId="ADAL" clId="{AEEAEAA5-91F3-4FDD-84FB-3CBE2B99C551}" dt="2024-10-14T07:13:17.513" v="3637" actId="47"/>
        <pc:sldMkLst>
          <pc:docMk/>
          <pc:sldMk cId="1059225995" sldId="2324"/>
        </pc:sldMkLst>
      </pc:sldChg>
      <pc:sldChg chg="new del">
        <pc:chgData name="JohHyunChul" userId="a1f3561d-5cf2-4159-9fa8-a5f038663426" providerId="ADAL" clId="{AEEAEAA5-91F3-4FDD-84FB-3CBE2B99C551}" dt="2024-10-14T07:13:17.513" v="3637" actId="47"/>
        <pc:sldMkLst>
          <pc:docMk/>
          <pc:sldMk cId="1370466974" sldId="2325"/>
        </pc:sldMkLst>
      </pc:sldChg>
      <pc:sldChg chg="new del">
        <pc:chgData name="JohHyunChul" userId="a1f3561d-5cf2-4159-9fa8-a5f038663426" providerId="ADAL" clId="{AEEAEAA5-91F3-4FDD-84FB-3CBE2B99C551}" dt="2024-10-14T07:13:17.513" v="3637" actId="47"/>
        <pc:sldMkLst>
          <pc:docMk/>
          <pc:sldMk cId="692569961" sldId="2326"/>
        </pc:sldMkLst>
      </pc:sldChg>
      <pc:sldChg chg="new del">
        <pc:chgData name="JohHyunChul" userId="a1f3561d-5cf2-4159-9fa8-a5f038663426" providerId="ADAL" clId="{AEEAEAA5-91F3-4FDD-84FB-3CBE2B99C551}" dt="2024-10-14T07:13:17.513" v="3637" actId="47"/>
        <pc:sldMkLst>
          <pc:docMk/>
          <pc:sldMk cId="2886892631" sldId="2327"/>
        </pc:sldMkLst>
      </pc:sldChg>
      <pc:sldChg chg="new del">
        <pc:chgData name="JohHyunChul" userId="a1f3561d-5cf2-4159-9fa8-a5f038663426" providerId="ADAL" clId="{AEEAEAA5-91F3-4FDD-84FB-3CBE2B99C551}" dt="2024-10-14T07:13:17.513" v="3637" actId="47"/>
        <pc:sldMkLst>
          <pc:docMk/>
          <pc:sldMk cId="3665374293" sldId="2328"/>
        </pc:sldMkLst>
      </pc:sldChg>
      <pc:sldChg chg="new del">
        <pc:chgData name="JohHyunChul" userId="a1f3561d-5cf2-4159-9fa8-a5f038663426" providerId="ADAL" clId="{AEEAEAA5-91F3-4FDD-84FB-3CBE2B99C551}" dt="2024-10-14T07:13:17.513" v="3637" actId="47"/>
        <pc:sldMkLst>
          <pc:docMk/>
          <pc:sldMk cId="642939394" sldId="2329"/>
        </pc:sldMkLst>
      </pc:sldChg>
      <pc:sldChg chg="new del">
        <pc:chgData name="JohHyunChul" userId="a1f3561d-5cf2-4159-9fa8-a5f038663426" providerId="ADAL" clId="{AEEAEAA5-91F3-4FDD-84FB-3CBE2B99C551}" dt="2024-10-14T07:13:17.513" v="3637" actId="47"/>
        <pc:sldMkLst>
          <pc:docMk/>
          <pc:sldMk cId="2880974375" sldId="2330"/>
        </pc:sldMkLst>
      </pc:sldChg>
      <pc:sldChg chg="new del">
        <pc:chgData name="JohHyunChul" userId="a1f3561d-5cf2-4159-9fa8-a5f038663426" providerId="ADAL" clId="{AEEAEAA5-91F3-4FDD-84FB-3CBE2B99C551}" dt="2024-10-14T07:13:17.513" v="3637" actId="47"/>
        <pc:sldMkLst>
          <pc:docMk/>
          <pc:sldMk cId="3452853913" sldId="2331"/>
        </pc:sldMkLst>
      </pc:sldChg>
      <pc:sldChg chg="new del">
        <pc:chgData name="JohHyunChul" userId="a1f3561d-5cf2-4159-9fa8-a5f038663426" providerId="ADAL" clId="{AEEAEAA5-91F3-4FDD-84FB-3CBE2B99C551}" dt="2024-10-14T07:13:17.513" v="3637" actId="47"/>
        <pc:sldMkLst>
          <pc:docMk/>
          <pc:sldMk cId="4105956559" sldId="2332"/>
        </pc:sldMkLst>
      </pc:sldChg>
      <pc:sldChg chg="new del">
        <pc:chgData name="JohHyunChul" userId="a1f3561d-5cf2-4159-9fa8-a5f038663426" providerId="ADAL" clId="{AEEAEAA5-91F3-4FDD-84FB-3CBE2B99C551}" dt="2024-10-14T07:13:17.513" v="3637" actId="47"/>
        <pc:sldMkLst>
          <pc:docMk/>
          <pc:sldMk cId="1575029165" sldId="2333"/>
        </pc:sldMkLst>
      </pc:sldChg>
      <pc:sldChg chg="new del">
        <pc:chgData name="JohHyunChul" userId="a1f3561d-5cf2-4159-9fa8-a5f038663426" providerId="ADAL" clId="{AEEAEAA5-91F3-4FDD-84FB-3CBE2B99C551}" dt="2024-10-14T07:13:17.513" v="3637" actId="47"/>
        <pc:sldMkLst>
          <pc:docMk/>
          <pc:sldMk cId="1382875258" sldId="2334"/>
        </pc:sldMkLst>
      </pc:sldChg>
      <pc:sldChg chg="new del">
        <pc:chgData name="JohHyunChul" userId="a1f3561d-5cf2-4159-9fa8-a5f038663426" providerId="ADAL" clId="{AEEAEAA5-91F3-4FDD-84FB-3CBE2B99C551}" dt="2024-10-14T07:13:17.513" v="3637" actId="47"/>
        <pc:sldMkLst>
          <pc:docMk/>
          <pc:sldMk cId="2618895284" sldId="2335"/>
        </pc:sldMkLst>
      </pc:sldChg>
      <pc:sldChg chg="new del">
        <pc:chgData name="JohHyunChul" userId="a1f3561d-5cf2-4159-9fa8-a5f038663426" providerId="ADAL" clId="{AEEAEAA5-91F3-4FDD-84FB-3CBE2B99C551}" dt="2024-10-14T07:13:17.513" v="3637" actId="47"/>
        <pc:sldMkLst>
          <pc:docMk/>
          <pc:sldMk cId="485459506" sldId="2336"/>
        </pc:sldMkLst>
      </pc:sldChg>
      <pc:sldChg chg="new del">
        <pc:chgData name="JohHyunChul" userId="a1f3561d-5cf2-4159-9fa8-a5f038663426" providerId="ADAL" clId="{AEEAEAA5-91F3-4FDD-84FB-3CBE2B99C551}" dt="2024-10-14T07:13:17.513" v="3637" actId="47"/>
        <pc:sldMkLst>
          <pc:docMk/>
          <pc:sldMk cId="3334100842" sldId="2337"/>
        </pc:sldMkLst>
      </pc:sldChg>
      <pc:sldChg chg="new del">
        <pc:chgData name="JohHyunChul" userId="a1f3561d-5cf2-4159-9fa8-a5f038663426" providerId="ADAL" clId="{AEEAEAA5-91F3-4FDD-84FB-3CBE2B99C551}" dt="2024-10-14T07:13:17.513" v="3637" actId="47"/>
        <pc:sldMkLst>
          <pc:docMk/>
          <pc:sldMk cId="4237312335" sldId="2338"/>
        </pc:sldMkLst>
      </pc:sldChg>
      <pc:sldChg chg="new del">
        <pc:chgData name="JohHyunChul" userId="a1f3561d-5cf2-4159-9fa8-a5f038663426" providerId="ADAL" clId="{AEEAEAA5-91F3-4FDD-84FB-3CBE2B99C551}" dt="2024-10-14T07:13:17.513" v="3637" actId="47"/>
        <pc:sldMkLst>
          <pc:docMk/>
          <pc:sldMk cId="2289999722" sldId="2339"/>
        </pc:sldMkLst>
      </pc:sldChg>
      <pc:sldChg chg="new del">
        <pc:chgData name="JohHyunChul" userId="a1f3561d-5cf2-4159-9fa8-a5f038663426" providerId="ADAL" clId="{AEEAEAA5-91F3-4FDD-84FB-3CBE2B99C551}" dt="2024-10-14T07:13:17.513" v="3637" actId="47"/>
        <pc:sldMkLst>
          <pc:docMk/>
          <pc:sldMk cId="2762298581" sldId="2340"/>
        </pc:sldMkLst>
      </pc:sldChg>
      <pc:sldChg chg="new del">
        <pc:chgData name="JohHyunChul" userId="a1f3561d-5cf2-4159-9fa8-a5f038663426" providerId="ADAL" clId="{AEEAEAA5-91F3-4FDD-84FB-3CBE2B99C551}" dt="2024-10-14T07:13:17.513" v="3637" actId="47"/>
        <pc:sldMkLst>
          <pc:docMk/>
          <pc:sldMk cId="572284374" sldId="2341"/>
        </pc:sldMkLst>
      </pc:sldChg>
      <pc:sldChg chg="new del">
        <pc:chgData name="JohHyunChul" userId="a1f3561d-5cf2-4159-9fa8-a5f038663426" providerId="ADAL" clId="{AEEAEAA5-91F3-4FDD-84FB-3CBE2B99C551}" dt="2024-10-14T07:13:17.513" v="3637" actId="47"/>
        <pc:sldMkLst>
          <pc:docMk/>
          <pc:sldMk cId="2282050775" sldId="2342"/>
        </pc:sldMkLst>
      </pc:sldChg>
      <pc:sldChg chg="new del">
        <pc:chgData name="JohHyunChul" userId="a1f3561d-5cf2-4159-9fa8-a5f038663426" providerId="ADAL" clId="{AEEAEAA5-91F3-4FDD-84FB-3CBE2B99C551}" dt="2024-10-14T07:13:17.513" v="3637" actId="47"/>
        <pc:sldMkLst>
          <pc:docMk/>
          <pc:sldMk cId="3560956377" sldId="2343"/>
        </pc:sldMkLst>
      </pc:sldChg>
      <pc:sldChg chg="new del">
        <pc:chgData name="JohHyunChul" userId="a1f3561d-5cf2-4159-9fa8-a5f038663426" providerId="ADAL" clId="{AEEAEAA5-91F3-4FDD-84FB-3CBE2B99C551}" dt="2024-10-14T07:13:17.513" v="3637" actId="47"/>
        <pc:sldMkLst>
          <pc:docMk/>
          <pc:sldMk cId="2487650114" sldId="2344"/>
        </pc:sldMkLst>
      </pc:sldChg>
      <pc:sldChg chg="new del">
        <pc:chgData name="JohHyunChul" userId="a1f3561d-5cf2-4159-9fa8-a5f038663426" providerId="ADAL" clId="{AEEAEAA5-91F3-4FDD-84FB-3CBE2B99C551}" dt="2024-10-14T07:13:17.513" v="3637" actId="47"/>
        <pc:sldMkLst>
          <pc:docMk/>
          <pc:sldMk cId="1335118050" sldId="2345"/>
        </pc:sldMkLst>
      </pc:sldChg>
      <pc:sldChg chg="new del">
        <pc:chgData name="JohHyunChul" userId="a1f3561d-5cf2-4159-9fa8-a5f038663426" providerId="ADAL" clId="{AEEAEAA5-91F3-4FDD-84FB-3CBE2B99C551}" dt="2024-10-14T07:13:17.513" v="3637" actId="47"/>
        <pc:sldMkLst>
          <pc:docMk/>
          <pc:sldMk cId="258228711" sldId="2346"/>
        </pc:sldMkLst>
      </pc:sldChg>
      <pc:sldChg chg="new del">
        <pc:chgData name="JohHyunChul" userId="a1f3561d-5cf2-4159-9fa8-a5f038663426" providerId="ADAL" clId="{AEEAEAA5-91F3-4FDD-84FB-3CBE2B99C551}" dt="2024-10-14T07:13:17.513" v="3637" actId="47"/>
        <pc:sldMkLst>
          <pc:docMk/>
          <pc:sldMk cId="3682719443" sldId="2347"/>
        </pc:sldMkLst>
      </pc:sldChg>
      <pc:sldChg chg="new del">
        <pc:chgData name="JohHyunChul" userId="a1f3561d-5cf2-4159-9fa8-a5f038663426" providerId="ADAL" clId="{AEEAEAA5-91F3-4FDD-84FB-3CBE2B99C551}" dt="2024-10-14T07:13:17.513" v="3637" actId="47"/>
        <pc:sldMkLst>
          <pc:docMk/>
          <pc:sldMk cId="2504619614" sldId="2348"/>
        </pc:sldMkLst>
      </pc:sldChg>
      <pc:sldChg chg="new del">
        <pc:chgData name="JohHyunChul" userId="a1f3561d-5cf2-4159-9fa8-a5f038663426" providerId="ADAL" clId="{AEEAEAA5-91F3-4FDD-84FB-3CBE2B99C551}" dt="2024-10-14T07:13:17.513" v="3637" actId="47"/>
        <pc:sldMkLst>
          <pc:docMk/>
          <pc:sldMk cId="3092985047" sldId="2349"/>
        </pc:sldMkLst>
      </pc:sldChg>
      <pc:sldChg chg="new del">
        <pc:chgData name="JohHyunChul" userId="a1f3561d-5cf2-4159-9fa8-a5f038663426" providerId="ADAL" clId="{AEEAEAA5-91F3-4FDD-84FB-3CBE2B99C551}" dt="2024-10-14T07:13:17.513" v="3637" actId="47"/>
        <pc:sldMkLst>
          <pc:docMk/>
          <pc:sldMk cId="412229647" sldId="2350"/>
        </pc:sldMkLst>
      </pc:sldChg>
      <pc:sldChg chg="new del">
        <pc:chgData name="JohHyunChul" userId="a1f3561d-5cf2-4159-9fa8-a5f038663426" providerId="ADAL" clId="{AEEAEAA5-91F3-4FDD-84FB-3CBE2B99C551}" dt="2024-10-14T07:13:17.513" v="3637" actId="47"/>
        <pc:sldMkLst>
          <pc:docMk/>
          <pc:sldMk cId="85983211" sldId="2351"/>
        </pc:sldMkLst>
      </pc:sldChg>
      <pc:sldChg chg="new del">
        <pc:chgData name="JohHyunChul" userId="a1f3561d-5cf2-4159-9fa8-a5f038663426" providerId="ADAL" clId="{AEEAEAA5-91F3-4FDD-84FB-3CBE2B99C551}" dt="2024-10-14T07:13:17.513" v="3637" actId="47"/>
        <pc:sldMkLst>
          <pc:docMk/>
          <pc:sldMk cId="4196118918" sldId="2352"/>
        </pc:sldMkLst>
      </pc:sldChg>
      <pc:sldChg chg="new del">
        <pc:chgData name="JohHyunChul" userId="a1f3561d-5cf2-4159-9fa8-a5f038663426" providerId="ADAL" clId="{AEEAEAA5-91F3-4FDD-84FB-3CBE2B99C551}" dt="2024-10-14T07:13:17.513" v="3637" actId="47"/>
        <pc:sldMkLst>
          <pc:docMk/>
          <pc:sldMk cId="3241723392" sldId="2353"/>
        </pc:sldMkLst>
      </pc:sldChg>
      <pc:sldChg chg="new del">
        <pc:chgData name="JohHyunChul" userId="a1f3561d-5cf2-4159-9fa8-a5f038663426" providerId="ADAL" clId="{AEEAEAA5-91F3-4FDD-84FB-3CBE2B99C551}" dt="2024-10-14T07:13:17.513" v="3637" actId="47"/>
        <pc:sldMkLst>
          <pc:docMk/>
          <pc:sldMk cId="3440962569" sldId="2354"/>
        </pc:sldMkLst>
      </pc:sldChg>
      <pc:sldChg chg="new del">
        <pc:chgData name="JohHyunChul" userId="a1f3561d-5cf2-4159-9fa8-a5f038663426" providerId="ADAL" clId="{AEEAEAA5-91F3-4FDD-84FB-3CBE2B99C551}" dt="2024-10-14T07:13:17.513" v="3637" actId="47"/>
        <pc:sldMkLst>
          <pc:docMk/>
          <pc:sldMk cId="2856205717" sldId="2355"/>
        </pc:sldMkLst>
      </pc:sldChg>
      <pc:sldChg chg="new del">
        <pc:chgData name="JohHyunChul" userId="a1f3561d-5cf2-4159-9fa8-a5f038663426" providerId="ADAL" clId="{AEEAEAA5-91F3-4FDD-84FB-3CBE2B99C551}" dt="2024-10-14T07:13:17.513" v="3637" actId="47"/>
        <pc:sldMkLst>
          <pc:docMk/>
          <pc:sldMk cId="450883275" sldId="2356"/>
        </pc:sldMkLst>
      </pc:sldChg>
      <pc:sldChg chg="new del">
        <pc:chgData name="JohHyunChul" userId="a1f3561d-5cf2-4159-9fa8-a5f038663426" providerId="ADAL" clId="{AEEAEAA5-91F3-4FDD-84FB-3CBE2B99C551}" dt="2024-10-14T07:13:17.513" v="3637" actId="47"/>
        <pc:sldMkLst>
          <pc:docMk/>
          <pc:sldMk cId="3768481933" sldId="2357"/>
        </pc:sldMkLst>
      </pc:sldChg>
      <pc:sldChg chg="new del">
        <pc:chgData name="JohHyunChul" userId="a1f3561d-5cf2-4159-9fa8-a5f038663426" providerId="ADAL" clId="{AEEAEAA5-91F3-4FDD-84FB-3CBE2B99C551}" dt="2024-10-14T07:13:17.513" v="3637" actId="47"/>
        <pc:sldMkLst>
          <pc:docMk/>
          <pc:sldMk cId="2877511377" sldId="2358"/>
        </pc:sldMkLst>
      </pc:sldChg>
      <pc:sldChg chg="new del">
        <pc:chgData name="JohHyunChul" userId="a1f3561d-5cf2-4159-9fa8-a5f038663426" providerId="ADAL" clId="{AEEAEAA5-91F3-4FDD-84FB-3CBE2B99C551}" dt="2024-10-14T07:13:17.513" v="3637" actId="47"/>
        <pc:sldMkLst>
          <pc:docMk/>
          <pc:sldMk cId="2572109543" sldId="2359"/>
        </pc:sldMkLst>
      </pc:sldChg>
      <pc:sldChg chg="new del">
        <pc:chgData name="JohHyunChul" userId="a1f3561d-5cf2-4159-9fa8-a5f038663426" providerId="ADAL" clId="{AEEAEAA5-91F3-4FDD-84FB-3CBE2B99C551}" dt="2024-10-14T07:13:17.513" v="3637" actId="47"/>
        <pc:sldMkLst>
          <pc:docMk/>
          <pc:sldMk cId="4118987379" sldId="2360"/>
        </pc:sldMkLst>
      </pc:sldChg>
      <pc:sldChg chg="new del">
        <pc:chgData name="JohHyunChul" userId="a1f3561d-5cf2-4159-9fa8-a5f038663426" providerId="ADAL" clId="{AEEAEAA5-91F3-4FDD-84FB-3CBE2B99C551}" dt="2024-10-14T07:13:17.513" v="3637" actId="47"/>
        <pc:sldMkLst>
          <pc:docMk/>
          <pc:sldMk cId="3393951027" sldId="2361"/>
        </pc:sldMkLst>
      </pc:sldChg>
      <pc:sldChg chg="new del">
        <pc:chgData name="JohHyunChul" userId="a1f3561d-5cf2-4159-9fa8-a5f038663426" providerId="ADAL" clId="{AEEAEAA5-91F3-4FDD-84FB-3CBE2B99C551}" dt="2024-10-14T07:13:17.513" v="3637" actId="47"/>
        <pc:sldMkLst>
          <pc:docMk/>
          <pc:sldMk cId="2292839453" sldId="2362"/>
        </pc:sldMkLst>
      </pc:sldChg>
      <pc:sldChg chg="new del">
        <pc:chgData name="JohHyunChul" userId="a1f3561d-5cf2-4159-9fa8-a5f038663426" providerId="ADAL" clId="{AEEAEAA5-91F3-4FDD-84FB-3CBE2B99C551}" dt="2024-10-14T07:13:17.513" v="3637" actId="47"/>
        <pc:sldMkLst>
          <pc:docMk/>
          <pc:sldMk cId="2658774118" sldId="2363"/>
        </pc:sldMkLst>
      </pc:sldChg>
      <pc:sldChg chg="new del">
        <pc:chgData name="JohHyunChul" userId="a1f3561d-5cf2-4159-9fa8-a5f038663426" providerId="ADAL" clId="{AEEAEAA5-91F3-4FDD-84FB-3CBE2B99C551}" dt="2024-10-14T07:13:17.513" v="3637" actId="47"/>
        <pc:sldMkLst>
          <pc:docMk/>
          <pc:sldMk cId="658709833" sldId="2364"/>
        </pc:sldMkLst>
      </pc:sldChg>
      <pc:sldChg chg="new del">
        <pc:chgData name="JohHyunChul" userId="a1f3561d-5cf2-4159-9fa8-a5f038663426" providerId="ADAL" clId="{AEEAEAA5-91F3-4FDD-84FB-3CBE2B99C551}" dt="2024-10-14T07:13:17.513" v="3637" actId="47"/>
        <pc:sldMkLst>
          <pc:docMk/>
          <pc:sldMk cId="2803535998" sldId="2365"/>
        </pc:sldMkLst>
      </pc:sldChg>
      <pc:sldChg chg="new del">
        <pc:chgData name="JohHyunChul" userId="a1f3561d-5cf2-4159-9fa8-a5f038663426" providerId="ADAL" clId="{AEEAEAA5-91F3-4FDD-84FB-3CBE2B99C551}" dt="2024-10-14T07:13:17.513" v="3637" actId="47"/>
        <pc:sldMkLst>
          <pc:docMk/>
          <pc:sldMk cId="3352867723" sldId="2366"/>
        </pc:sldMkLst>
      </pc:sldChg>
      <pc:sldChg chg="new del">
        <pc:chgData name="JohHyunChul" userId="a1f3561d-5cf2-4159-9fa8-a5f038663426" providerId="ADAL" clId="{AEEAEAA5-91F3-4FDD-84FB-3CBE2B99C551}" dt="2024-10-14T07:13:17.513" v="3637" actId="47"/>
        <pc:sldMkLst>
          <pc:docMk/>
          <pc:sldMk cId="2643247957" sldId="2367"/>
        </pc:sldMkLst>
      </pc:sldChg>
      <pc:sldChg chg="new del">
        <pc:chgData name="JohHyunChul" userId="a1f3561d-5cf2-4159-9fa8-a5f038663426" providerId="ADAL" clId="{AEEAEAA5-91F3-4FDD-84FB-3CBE2B99C551}" dt="2024-10-14T07:13:17.513" v="3637" actId="47"/>
        <pc:sldMkLst>
          <pc:docMk/>
          <pc:sldMk cId="2128857648" sldId="2368"/>
        </pc:sldMkLst>
      </pc:sldChg>
      <pc:sldChg chg="new del">
        <pc:chgData name="JohHyunChul" userId="a1f3561d-5cf2-4159-9fa8-a5f038663426" providerId="ADAL" clId="{AEEAEAA5-91F3-4FDD-84FB-3CBE2B99C551}" dt="2024-10-14T07:13:17.513" v="3637" actId="47"/>
        <pc:sldMkLst>
          <pc:docMk/>
          <pc:sldMk cId="2727130193" sldId="2369"/>
        </pc:sldMkLst>
      </pc:sldChg>
      <pc:sldChg chg="new del">
        <pc:chgData name="JohHyunChul" userId="a1f3561d-5cf2-4159-9fa8-a5f038663426" providerId="ADAL" clId="{AEEAEAA5-91F3-4FDD-84FB-3CBE2B99C551}" dt="2024-10-14T07:13:17.513" v="3637" actId="47"/>
        <pc:sldMkLst>
          <pc:docMk/>
          <pc:sldMk cId="3812809799" sldId="2370"/>
        </pc:sldMkLst>
      </pc:sldChg>
      <pc:sldChg chg="new del">
        <pc:chgData name="JohHyunChul" userId="a1f3561d-5cf2-4159-9fa8-a5f038663426" providerId="ADAL" clId="{AEEAEAA5-91F3-4FDD-84FB-3CBE2B99C551}" dt="2024-10-14T07:13:17.513" v="3637" actId="47"/>
        <pc:sldMkLst>
          <pc:docMk/>
          <pc:sldMk cId="1807910514" sldId="2371"/>
        </pc:sldMkLst>
      </pc:sldChg>
      <pc:sldChg chg="new del">
        <pc:chgData name="JohHyunChul" userId="a1f3561d-5cf2-4159-9fa8-a5f038663426" providerId="ADAL" clId="{AEEAEAA5-91F3-4FDD-84FB-3CBE2B99C551}" dt="2024-10-14T07:13:17.513" v="3637" actId="47"/>
        <pc:sldMkLst>
          <pc:docMk/>
          <pc:sldMk cId="1793314351" sldId="2372"/>
        </pc:sldMkLst>
      </pc:sldChg>
      <pc:sldChg chg="new del">
        <pc:chgData name="JohHyunChul" userId="a1f3561d-5cf2-4159-9fa8-a5f038663426" providerId="ADAL" clId="{AEEAEAA5-91F3-4FDD-84FB-3CBE2B99C551}" dt="2024-10-14T07:13:17.513" v="3637" actId="47"/>
        <pc:sldMkLst>
          <pc:docMk/>
          <pc:sldMk cId="1789151439" sldId="2373"/>
        </pc:sldMkLst>
      </pc:sldChg>
      <pc:sldChg chg="new del">
        <pc:chgData name="JohHyunChul" userId="a1f3561d-5cf2-4159-9fa8-a5f038663426" providerId="ADAL" clId="{AEEAEAA5-91F3-4FDD-84FB-3CBE2B99C551}" dt="2024-10-14T07:13:17.513" v="3637" actId="47"/>
        <pc:sldMkLst>
          <pc:docMk/>
          <pc:sldMk cId="2127627707" sldId="2374"/>
        </pc:sldMkLst>
      </pc:sldChg>
      <pc:sldChg chg="new del">
        <pc:chgData name="JohHyunChul" userId="a1f3561d-5cf2-4159-9fa8-a5f038663426" providerId="ADAL" clId="{AEEAEAA5-91F3-4FDD-84FB-3CBE2B99C551}" dt="2024-10-14T07:13:17.513" v="3637" actId="47"/>
        <pc:sldMkLst>
          <pc:docMk/>
          <pc:sldMk cId="992322626" sldId="2375"/>
        </pc:sldMkLst>
      </pc:sldChg>
      <pc:sldChg chg="new del">
        <pc:chgData name="JohHyunChul" userId="a1f3561d-5cf2-4159-9fa8-a5f038663426" providerId="ADAL" clId="{AEEAEAA5-91F3-4FDD-84FB-3CBE2B99C551}" dt="2024-10-14T07:13:17.513" v="3637" actId="47"/>
        <pc:sldMkLst>
          <pc:docMk/>
          <pc:sldMk cId="554058421" sldId="2376"/>
        </pc:sldMkLst>
      </pc:sldChg>
      <pc:sldChg chg="new del">
        <pc:chgData name="JohHyunChul" userId="a1f3561d-5cf2-4159-9fa8-a5f038663426" providerId="ADAL" clId="{AEEAEAA5-91F3-4FDD-84FB-3CBE2B99C551}" dt="2024-10-14T07:13:17.513" v="3637" actId="47"/>
        <pc:sldMkLst>
          <pc:docMk/>
          <pc:sldMk cId="685145292" sldId="2377"/>
        </pc:sldMkLst>
      </pc:sldChg>
      <pc:sldChg chg="new del">
        <pc:chgData name="JohHyunChul" userId="a1f3561d-5cf2-4159-9fa8-a5f038663426" providerId="ADAL" clId="{AEEAEAA5-91F3-4FDD-84FB-3CBE2B99C551}" dt="2024-10-14T07:13:17.513" v="3637" actId="47"/>
        <pc:sldMkLst>
          <pc:docMk/>
          <pc:sldMk cId="710081827" sldId="2378"/>
        </pc:sldMkLst>
      </pc:sldChg>
      <pc:sldChg chg="new del">
        <pc:chgData name="JohHyunChul" userId="a1f3561d-5cf2-4159-9fa8-a5f038663426" providerId="ADAL" clId="{AEEAEAA5-91F3-4FDD-84FB-3CBE2B99C551}" dt="2024-10-14T07:13:17.513" v="3637" actId="47"/>
        <pc:sldMkLst>
          <pc:docMk/>
          <pc:sldMk cId="1022111724" sldId="2379"/>
        </pc:sldMkLst>
      </pc:sldChg>
      <pc:sldChg chg="new del">
        <pc:chgData name="JohHyunChul" userId="a1f3561d-5cf2-4159-9fa8-a5f038663426" providerId="ADAL" clId="{AEEAEAA5-91F3-4FDD-84FB-3CBE2B99C551}" dt="2024-10-14T07:13:17.513" v="3637" actId="47"/>
        <pc:sldMkLst>
          <pc:docMk/>
          <pc:sldMk cId="1179974928" sldId="2380"/>
        </pc:sldMkLst>
      </pc:sldChg>
      <pc:sldChg chg="new del">
        <pc:chgData name="JohHyunChul" userId="a1f3561d-5cf2-4159-9fa8-a5f038663426" providerId="ADAL" clId="{AEEAEAA5-91F3-4FDD-84FB-3CBE2B99C551}" dt="2024-10-14T07:13:17.513" v="3637" actId="47"/>
        <pc:sldMkLst>
          <pc:docMk/>
          <pc:sldMk cId="2016014897" sldId="2381"/>
        </pc:sldMkLst>
      </pc:sldChg>
      <pc:sldChg chg="new del">
        <pc:chgData name="JohHyunChul" userId="a1f3561d-5cf2-4159-9fa8-a5f038663426" providerId="ADAL" clId="{AEEAEAA5-91F3-4FDD-84FB-3CBE2B99C551}" dt="2024-10-14T07:13:17.513" v="3637" actId="47"/>
        <pc:sldMkLst>
          <pc:docMk/>
          <pc:sldMk cId="4210402138" sldId="2382"/>
        </pc:sldMkLst>
      </pc:sldChg>
      <pc:sldChg chg="new del">
        <pc:chgData name="JohHyunChul" userId="a1f3561d-5cf2-4159-9fa8-a5f038663426" providerId="ADAL" clId="{AEEAEAA5-91F3-4FDD-84FB-3CBE2B99C551}" dt="2024-10-14T07:13:17.513" v="3637" actId="47"/>
        <pc:sldMkLst>
          <pc:docMk/>
          <pc:sldMk cId="795233545" sldId="2383"/>
        </pc:sldMkLst>
      </pc:sldChg>
      <pc:sldChg chg="new del">
        <pc:chgData name="JohHyunChul" userId="a1f3561d-5cf2-4159-9fa8-a5f038663426" providerId="ADAL" clId="{AEEAEAA5-91F3-4FDD-84FB-3CBE2B99C551}" dt="2024-10-14T07:13:17.513" v="3637" actId="47"/>
        <pc:sldMkLst>
          <pc:docMk/>
          <pc:sldMk cId="2857183904" sldId="2384"/>
        </pc:sldMkLst>
      </pc:sldChg>
      <pc:sldChg chg="new del">
        <pc:chgData name="JohHyunChul" userId="a1f3561d-5cf2-4159-9fa8-a5f038663426" providerId="ADAL" clId="{AEEAEAA5-91F3-4FDD-84FB-3CBE2B99C551}" dt="2024-10-14T07:13:17.513" v="3637" actId="47"/>
        <pc:sldMkLst>
          <pc:docMk/>
          <pc:sldMk cId="135577364" sldId="2385"/>
        </pc:sldMkLst>
      </pc:sldChg>
      <pc:sldChg chg="new del">
        <pc:chgData name="JohHyunChul" userId="a1f3561d-5cf2-4159-9fa8-a5f038663426" providerId="ADAL" clId="{AEEAEAA5-91F3-4FDD-84FB-3CBE2B99C551}" dt="2024-10-14T07:13:17.513" v="3637" actId="47"/>
        <pc:sldMkLst>
          <pc:docMk/>
          <pc:sldMk cId="3042371578" sldId="2386"/>
        </pc:sldMkLst>
      </pc:sldChg>
      <pc:sldChg chg="new del">
        <pc:chgData name="JohHyunChul" userId="a1f3561d-5cf2-4159-9fa8-a5f038663426" providerId="ADAL" clId="{AEEAEAA5-91F3-4FDD-84FB-3CBE2B99C551}" dt="2024-10-14T07:13:17.513" v="3637" actId="47"/>
        <pc:sldMkLst>
          <pc:docMk/>
          <pc:sldMk cId="1597559778" sldId="2387"/>
        </pc:sldMkLst>
      </pc:sldChg>
      <pc:sldChg chg="new del">
        <pc:chgData name="JohHyunChul" userId="a1f3561d-5cf2-4159-9fa8-a5f038663426" providerId="ADAL" clId="{AEEAEAA5-91F3-4FDD-84FB-3CBE2B99C551}" dt="2024-10-14T07:13:17.513" v="3637" actId="47"/>
        <pc:sldMkLst>
          <pc:docMk/>
          <pc:sldMk cId="87843875" sldId="2388"/>
        </pc:sldMkLst>
      </pc:sldChg>
      <pc:sldChg chg="new del">
        <pc:chgData name="JohHyunChul" userId="a1f3561d-5cf2-4159-9fa8-a5f038663426" providerId="ADAL" clId="{AEEAEAA5-91F3-4FDD-84FB-3CBE2B99C551}" dt="2024-10-14T07:13:17.513" v="3637" actId="47"/>
        <pc:sldMkLst>
          <pc:docMk/>
          <pc:sldMk cId="1043894522" sldId="2389"/>
        </pc:sldMkLst>
      </pc:sldChg>
      <pc:sldChg chg="new del">
        <pc:chgData name="JohHyunChul" userId="a1f3561d-5cf2-4159-9fa8-a5f038663426" providerId="ADAL" clId="{AEEAEAA5-91F3-4FDD-84FB-3CBE2B99C551}" dt="2024-10-14T07:13:17.513" v="3637" actId="47"/>
        <pc:sldMkLst>
          <pc:docMk/>
          <pc:sldMk cId="4090692995" sldId="2390"/>
        </pc:sldMkLst>
      </pc:sldChg>
      <pc:sldChg chg="new del">
        <pc:chgData name="JohHyunChul" userId="a1f3561d-5cf2-4159-9fa8-a5f038663426" providerId="ADAL" clId="{AEEAEAA5-91F3-4FDD-84FB-3CBE2B99C551}" dt="2024-10-14T07:13:17.513" v="3637" actId="47"/>
        <pc:sldMkLst>
          <pc:docMk/>
          <pc:sldMk cId="1783274411" sldId="2391"/>
        </pc:sldMkLst>
      </pc:sldChg>
      <pc:sldChg chg="new del">
        <pc:chgData name="JohHyunChul" userId="a1f3561d-5cf2-4159-9fa8-a5f038663426" providerId="ADAL" clId="{AEEAEAA5-91F3-4FDD-84FB-3CBE2B99C551}" dt="2024-10-14T07:13:17.513" v="3637" actId="47"/>
        <pc:sldMkLst>
          <pc:docMk/>
          <pc:sldMk cId="2598844927" sldId="2392"/>
        </pc:sldMkLst>
      </pc:sldChg>
      <pc:sldChg chg="new del">
        <pc:chgData name="JohHyunChul" userId="a1f3561d-5cf2-4159-9fa8-a5f038663426" providerId="ADAL" clId="{AEEAEAA5-91F3-4FDD-84FB-3CBE2B99C551}" dt="2024-10-14T07:13:17.513" v="3637" actId="47"/>
        <pc:sldMkLst>
          <pc:docMk/>
          <pc:sldMk cId="3128145449" sldId="2393"/>
        </pc:sldMkLst>
      </pc:sldChg>
      <pc:sldChg chg="new del">
        <pc:chgData name="JohHyunChul" userId="a1f3561d-5cf2-4159-9fa8-a5f038663426" providerId="ADAL" clId="{AEEAEAA5-91F3-4FDD-84FB-3CBE2B99C551}" dt="2024-10-14T07:13:17.513" v="3637" actId="47"/>
        <pc:sldMkLst>
          <pc:docMk/>
          <pc:sldMk cId="3596236305" sldId="2394"/>
        </pc:sldMkLst>
      </pc:sldChg>
      <pc:sldChg chg="new del">
        <pc:chgData name="JohHyunChul" userId="a1f3561d-5cf2-4159-9fa8-a5f038663426" providerId="ADAL" clId="{AEEAEAA5-91F3-4FDD-84FB-3CBE2B99C551}" dt="2024-10-14T07:13:17.513" v="3637" actId="47"/>
        <pc:sldMkLst>
          <pc:docMk/>
          <pc:sldMk cId="2922030492" sldId="2395"/>
        </pc:sldMkLst>
      </pc:sldChg>
      <pc:sldChg chg="new del">
        <pc:chgData name="JohHyunChul" userId="a1f3561d-5cf2-4159-9fa8-a5f038663426" providerId="ADAL" clId="{AEEAEAA5-91F3-4FDD-84FB-3CBE2B99C551}" dt="2024-10-14T07:13:17.513" v="3637" actId="47"/>
        <pc:sldMkLst>
          <pc:docMk/>
          <pc:sldMk cId="801952036" sldId="2396"/>
        </pc:sldMkLst>
      </pc:sldChg>
      <pc:sldChg chg="new del">
        <pc:chgData name="JohHyunChul" userId="a1f3561d-5cf2-4159-9fa8-a5f038663426" providerId="ADAL" clId="{AEEAEAA5-91F3-4FDD-84FB-3CBE2B99C551}" dt="2024-10-14T07:13:17.513" v="3637" actId="47"/>
        <pc:sldMkLst>
          <pc:docMk/>
          <pc:sldMk cId="2846521008" sldId="2397"/>
        </pc:sldMkLst>
      </pc:sldChg>
      <pc:sldChg chg="new del">
        <pc:chgData name="JohHyunChul" userId="a1f3561d-5cf2-4159-9fa8-a5f038663426" providerId="ADAL" clId="{AEEAEAA5-91F3-4FDD-84FB-3CBE2B99C551}" dt="2024-10-14T07:13:17.513" v="3637" actId="47"/>
        <pc:sldMkLst>
          <pc:docMk/>
          <pc:sldMk cId="4254143935" sldId="2398"/>
        </pc:sldMkLst>
      </pc:sldChg>
      <pc:sldChg chg="new del">
        <pc:chgData name="JohHyunChul" userId="a1f3561d-5cf2-4159-9fa8-a5f038663426" providerId="ADAL" clId="{AEEAEAA5-91F3-4FDD-84FB-3CBE2B99C551}" dt="2024-10-14T07:13:17.513" v="3637" actId="47"/>
        <pc:sldMkLst>
          <pc:docMk/>
          <pc:sldMk cId="4080667349" sldId="2399"/>
        </pc:sldMkLst>
      </pc:sldChg>
      <pc:sldChg chg="new del">
        <pc:chgData name="JohHyunChul" userId="a1f3561d-5cf2-4159-9fa8-a5f038663426" providerId="ADAL" clId="{AEEAEAA5-91F3-4FDD-84FB-3CBE2B99C551}" dt="2024-10-14T07:13:17.513" v="3637" actId="47"/>
        <pc:sldMkLst>
          <pc:docMk/>
          <pc:sldMk cId="4144568164" sldId="2400"/>
        </pc:sldMkLst>
      </pc:sldChg>
      <pc:sldChg chg="new del">
        <pc:chgData name="JohHyunChul" userId="a1f3561d-5cf2-4159-9fa8-a5f038663426" providerId="ADAL" clId="{AEEAEAA5-91F3-4FDD-84FB-3CBE2B99C551}" dt="2024-10-14T07:13:17.513" v="3637" actId="47"/>
        <pc:sldMkLst>
          <pc:docMk/>
          <pc:sldMk cId="3818663014" sldId="2401"/>
        </pc:sldMkLst>
      </pc:sldChg>
      <pc:sldChg chg="new del">
        <pc:chgData name="JohHyunChul" userId="a1f3561d-5cf2-4159-9fa8-a5f038663426" providerId="ADAL" clId="{AEEAEAA5-91F3-4FDD-84FB-3CBE2B99C551}" dt="2024-10-14T07:13:17.513" v="3637" actId="47"/>
        <pc:sldMkLst>
          <pc:docMk/>
          <pc:sldMk cId="2309841965" sldId="2402"/>
        </pc:sldMkLst>
      </pc:sldChg>
      <pc:sldChg chg="new del">
        <pc:chgData name="JohHyunChul" userId="a1f3561d-5cf2-4159-9fa8-a5f038663426" providerId="ADAL" clId="{AEEAEAA5-91F3-4FDD-84FB-3CBE2B99C551}" dt="2024-10-14T07:13:17.513" v="3637" actId="47"/>
        <pc:sldMkLst>
          <pc:docMk/>
          <pc:sldMk cId="2109408074" sldId="2403"/>
        </pc:sldMkLst>
      </pc:sldChg>
      <pc:sldChg chg="new del">
        <pc:chgData name="JohHyunChul" userId="a1f3561d-5cf2-4159-9fa8-a5f038663426" providerId="ADAL" clId="{AEEAEAA5-91F3-4FDD-84FB-3CBE2B99C551}" dt="2024-10-14T07:13:17.513" v="3637" actId="47"/>
        <pc:sldMkLst>
          <pc:docMk/>
          <pc:sldMk cId="2862169987" sldId="2404"/>
        </pc:sldMkLst>
      </pc:sldChg>
      <pc:sldChg chg="new del">
        <pc:chgData name="JohHyunChul" userId="a1f3561d-5cf2-4159-9fa8-a5f038663426" providerId="ADAL" clId="{AEEAEAA5-91F3-4FDD-84FB-3CBE2B99C551}" dt="2024-10-14T07:13:17.513" v="3637" actId="47"/>
        <pc:sldMkLst>
          <pc:docMk/>
          <pc:sldMk cId="1451999083" sldId="2405"/>
        </pc:sldMkLst>
      </pc:sldChg>
      <pc:sldChg chg="new del">
        <pc:chgData name="JohHyunChul" userId="a1f3561d-5cf2-4159-9fa8-a5f038663426" providerId="ADAL" clId="{AEEAEAA5-91F3-4FDD-84FB-3CBE2B99C551}" dt="2024-10-14T07:13:17.513" v="3637" actId="47"/>
        <pc:sldMkLst>
          <pc:docMk/>
          <pc:sldMk cId="3247740956" sldId="2406"/>
        </pc:sldMkLst>
      </pc:sldChg>
      <pc:sldChg chg="new del">
        <pc:chgData name="JohHyunChul" userId="a1f3561d-5cf2-4159-9fa8-a5f038663426" providerId="ADAL" clId="{AEEAEAA5-91F3-4FDD-84FB-3CBE2B99C551}" dt="2024-10-14T07:13:17.513" v="3637" actId="47"/>
        <pc:sldMkLst>
          <pc:docMk/>
          <pc:sldMk cId="3223415302" sldId="2407"/>
        </pc:sldMkLst>
      </pc:sldChg>
      <pc:sldChg chg="new del">
        <pc:chgData name="JohHyunChul" userId="a1f3561d-5cf2-4159-9fa8-a5f038663426" providerId="ADAL" clId="{AEEAEAA5-91F3-4FDD-84FB-3CBE2B99C551}" dt="2024-10-14T07:13:17.513" v="3637" actId="47"/>
        <pc:sldMkLst>
          <pc:docMk/>
          <pc:sldMk cId="4144410672" sldId="2408"/>
        </pc:sldMkLst>
      </pc:sldChg>
      <pc:sldChg chg="new del">
        <pc:chgData name="JohHyunChul" userId="a1f3561d-5cf2-4159-9fa8-a5f038663426" providerId="ADAL" clId="{AEEAEAA5-91F3-4FDD-84FB-3CBE2B99C551}" dt="2024-10-14T07:13:17.513" v="3637" actId="47"/>
        <pc:sldMkLst>
          <pc:docMk/>
          <pc:sldMk cId="1273751070" sldId="2409"/>
        </pc:sldMkLst>
      </pc:sldChg>
      <pc:sldChg chg="new del">
        <pc:chgData name="JohHyunChul" userId="a1f3561d-5cf2-4159-9fa8-a5f038663426" providerId="ADAL" clId="{AEEAEAA5-91F3-4FDD-84FB-3CBE2B99C551}" dt="2024-10-14T07:13:17.513" v="3637" actId="47"/>
        <pc:sldMkLst>
          <pc:docMk/>
          <pc:sldMk cId="3082884366" sldId="2410"/>
        </pc:sldMkLst>
      </pc:sldChg>
      <pc:sldChg chg="new del">
        <pc:chgData name="JohHyunChul" userId="a1f3561d-5cf2-4159-9fa8-a5f038663426" providerId="ADAL" clId="{AEEAEAA5-91F3-4FDD-84FB-3CBE2B99C551}" dt="2024-10-14T07:13:17.513" v="3637" actId="47"/>
        <pc:sldMkLst>
          <pc:docMk/>
          <pc:sldMk cId="1008618553" sldId="2411"/>
        </pc:sldMkLst>
      </pc:sldChg>
      <pc:sldChg chg="new del">
        <pc:chgData name="JohHyunChul" userId="a1f3561d-5cf2-4159-9fa8-a5f038663426" providerId="ADAL" clId="{AEEAEAA5-91F3-4FDD-84FB-3CBE2B99C551}" dt="2024-10-14T07:13:17.513" v="3637" actId="47"/>
        <pc:sldMkLst>
          <pc:docMk/>
          <pc:sldMk cId="2495009090" sldId="2412"/>
        </pc:sldMkLst>
      </pc:sldChg>
      <pc:sldChg chg="new del">
        <pc:chgData name="JohHyunChul" userId="a1f3561d-5cf2-4159-9fa8-a5f038663426" providerId="ADAL" clId="{AEEAEAA5-91F3-4FDD-84FB-3CBE2B99C551}" dt="2024-10-14T07:13:17.513" v="3637" actId="47"/>
        <pc:sldMkLst>
          <pc:docMk/>
          <pc:sldMk cId="2354931584" sldId="2413"/>
        </pc:sldMkLst>
      </pc:sldChg>
      <pc:sldChg chg="new del">
        <pc:chgData name="JohHyunChul" userId="a1f3561d-5cf2-4159-9fa8-a5f038663426" providerId="ADAL" clId="{AEEAEAA5-91F3-4FDD-84FB-3CBE2B99C551}" dt="2024-10-14T07:13:17.513" v="3637" actId="47"/>
        <pc:sldMkLst>
          <pc:docMk/>
          <pc:sldMk cId="4222858312" sldId="2414"/>
        </pc:sldMkLst>
      </pc:sldChg>
      <pc:sldChg chg="new del">
        <pc:chgData name="JohHyunChul" userId="a1f3561d-5cf2-4159-9fa8-a5f038663426" providerId="ADAL" clId="{AEEAEAA5-91F3-4FDD-84FB-3CBE2B99C551}" dt="2024-10-14T07:13:17.513" v="3637" actId="47"/>
        <pc:sldMkLst>
          <pc:docMk/>
          <pc:sldMk cId="2075339102" sldId="2415"/>
        </pc:sldMkLst>
      </pc:sldChg>
      <pc:sldChg chg="new del">
        <pc:chgData name="JohHyunChul" userId="a1f3561d-5cf2-4159-9fa8-a5f038663426" providerId="ADAL" clId="{AEEAEAA5-91F3-4FDD-84FB-3CBE2B99C551}" dt="2024-10-14T07:13:17.513" v="3637" actId="47"/>
        <pc:sldMkLst>
          <pc:docMk/>
          <pc:sldMk cId="4111549995" sldId="2416"/>
        </pc:sldMkLst>
      </pc:sldChg>
      <pc:sldChg chg="new del">
        <pc:chgData name="JohHyunChul" userId="a1f3561d-5cf2-4159-9fa8-a5f038663426" providerId="ADAL" clId="{AEEAEAA5-91F3-4FDD-84FB-3CBE2B99C551}" dt="2024-10-14T07:13:17.513" v="3637" actId="47"/>
        <pc:sldMkLst>
          <pc:docMk/>
          <pc:sldMk cId="1937344120" sldId="2417"/>
        </pc:sldMkLst>
      </pc:sldChg>
      <pc:sldChg chg="new del">
        <pc:chgData name="JohHyunChul" userId="a1f3561d-5cf2-4159-9fa8-a5f038663426" providerId="ADAL" clId="{AEEAEAA5-91F3-4FDD-84FB-3CBE2B99C551}" dt="2024-10-14T07:13:17.513" v="3637" actId="47"/>
        <pc:sldMkLst>
          <pc:docMk/>
          <pc:sldMk cId="527177985" sldId="2418"/>
        </pc:sldMkLst>
      </pc:sldChg>
      <pc:sldChg chg="new del">
        <pc:chgData name="JohHyunChul" userId="a1f3561d-5cf2-4159-9fa8-a5f038663426" providerId="ADAL" clId="{AEEAEAA5-91F3-4FDD-84FB-3CBE2B99C551}" dt="2024-10-14T07:13:17.513" v="3637" actId="47"/>
        <pc:sldMkLst>
          <pc:docMk/>
          <pc:sldMk cId="2676183677" sldId="2419"/>
        </pc:sldMkLst>
      </pc:sldChg>
      <pc:sldChg chg="new del">
        <pc:chgData name="JohHyunChul" userId="a1f3561d-5cf2-4159-9fa8-a5f038663426" providerId="ADAL" clId="{AEEAEAA5-91F3-4FDD-84FB-3CBE2B99C551}" dt="2024-10-14T07:13:17.513" v="3637" actId="47"/>
        <pc:sldMkLst>
          <pc:docMk/>
          <pc:sldMk cId="589720538" sldId="2420"/>
        </pc:sldMkLst>
      </pc:sldChg>
      <pc:sldChg chg="new del">
        <pc:chgData name="JohHyunChul" userId="a1f3561d-5cf2-4159-9fa8-a5f038663426" providerId="ADAL" clId="{AEEAEAA5-91F3-4FDD-84FB-3CBE2B99C551}" dt="2024-10-14T07:13:17.513" v="3637" actId="47"/>
        <pc:sldMkLst>
          <pc:docMk/>
          <pc:sldMk cId="2866055728" sldId="2421"/>
        </pc:sldMkLst>
      </pc:sldChg>
      <pc:sldChg chg="new del">
        <pc:chgData name="JohHyunChul" userId="a1f3561d-5cf2-4159-9fa8-a5f038663426" providerId="ADAL" clId="{AEEAEAA5-91F3-4FDD-84FB-3CBE2B99C551}" dt="2024-10-14T07:13:17.513" v="3637" actId="47"/>
        <pc:sldMkLst>
          <pc:docMk/>
          <pc:sldMk cId="232869801" sldId="2422"/>
        </pc:sldMkLst>
      </pc:sldChg>
      <pc:sldChg chg="new del">
        <pc:chgData name="JohHyunChul" userId="a1f3561d-5cf2-4159-9fa8-a5f038663426" providerId="ADAL" clId="{AEEAEAA5-91F3-4FDD-84FB-3CBE2B99C551}" dt="2024-10-14T07:13:17.513" v="3637" actId="47"/>
        <pc:sldMkLst>
          <pc:docMk/>
          <pc:sldMk cId="3727371076" sldId="2423"/>
        </pc:sldMkLst>
      </pc:sldChg>
      <pc:sldChg chg="new del">
        <pc:chgData name="JohHyunChul" userId="a1f3561d-5cf2-4159-9fa8-a5f038663426" providerId="ADAL" clId="{AEEAEAA5-91F3-4FDD-84FB-3CBE2B99C551}" dt="2024-10-14T07:13:17.513" v="3637" actId="47"/>
        <pc:sldMkLst>
          <pc:docMk/>
          <pc:sldMk cId="680050417" sldId="2424"/>
        </pc:sldMkLst>
      </pc:sldChg>
      <pc:sldChg chg="new del">
        <pc:chgData name="JohHyunChul" userId="a1f3561d-5cf2-4159-9fa8-a5f038663426" providerId="ADAL" clId="{AEEAEAA5-91F3-4FDD-84FB-3CBE2B99C551}" dt="2024-10-14T07:13:17.513" v="3637" actId="47"/>
        <pc:sldMkLst>
          <pc:docMk/>
          <pc:sldMk cId="3516059289" sldId="2425"/>
        </pc:sldMkLst>
      </pc:sldChg>
      <pc:sldChg chg="new del">
        <pc:chgData name="JohHyunChul" userId="a1f3561d-5cf2-4159-9fa8-a5f038663426" providerId="ADAL" clId="{AEEAEAA5-91F3-4FDD-84FB-3CBE2B99C551}" dt="2024-10-14T07:13:17.513" v="3637" actId="47"/>
        <pc:sldMkLst>
          <pc:docMk/>
          <pc:sldMk cId="2165156637" sldId="2426"/>
        </pc:sldMkLst>
      </pc:sldChg>
      <pc:sldChg chg="new del">
        <pc:chgData name="JohHyunChul" userId="a1f3561d-5cf2-4159-9fa8-a5f038663426" providerId="ADAL" clId="{AEEAEAA5-91F3-4FDD-84FB-3CBE2B99C551}" dt="2024-10-14T07:13:17.513" v="3637" actId="47"/>
        <pc:sldMkLst>
          <pc:docMk/>
          <pc:sldMk cId="2606508726" sldId="2427"/>
        </pc:sldMkLst>
      </pc:sldChg>
      <pc:sldChg chg="new del">
        <pc:chgData name="JohHyunChul" userId="a1f3561d-5cf2-4159-9fa8-a5f038663426" providerId="ADAL" clId="{AEEAEAA5-91F3-4FDD-84FB-3CBE2B99C551}" dt="2024-10-14T07:13:17.513" v="3637" actId="47"/>
        <pc:sldMkLst>
          <pc:docMk/>
          <pc:sldMk cId="2440194195" sldId="2428"/>
        </pc:sldMkLst>
      </pc:sldChg>
      <pc:sldChg chg="new del">
        <pc:chgData name="JohHyunChul" userId="a1f3561d-5cf2-4159-9fa8-a5f038663426" providerId="ADAL" clId="{AEEAEAA5-91F3-4FDD-84FB-3CBE2B99C551}" dt="2024-10-14T07:13:17.513" v="3637" actId="47"/>
        <pc:sldMkLst>
          <pc:docMk/>
          <pc:sldMk cId="2293136743" sldId="2429"/>
        </pc:sldMkLst>
      </pc:sldChg>
      <pc:sldChg chg="new del">
        <pc:chgData name="JohHyunChul" userId="a1f3561d-5cf2-4159-9fa8-a5f038663426" providerId="ADAL" clId="{AEEAEAA5-91F3-4FDD-84FB-3CBE2B99C551}" dt="2024-10-14T07:13:17.513" v="3637" actId="47"/>
        <pc:sldMkLst>
          <pc:docMk/>
          <pc:sldMk cId="2683727968" sldId="2430"/>
        </pc:sldMkLst>
      </pc:sldChg>
      <pc:sldChg chg="new del">
        <pc:chgData name="JohHyunChul" userId="a1f3561d-5cf2-4159-9fa8-a5f038663426" providerId="ADAL" clId="{AEEAEAA5-91F3-4FDD-84FB-3CBE2B99C551}" dt="2024-10-14T07:13:17.513" v="3637" actId="47"/>
        <pc:sldMkLst>
          <pc:docMk/>
          <pc:sldMk cId="3622120789" sldId="2431"/>
        </pc:sldMkLst>
      </pc:sldChg>
      <pc:sldChg chg="new del">
        <pc:chgData name="JohHyunChul" userId="a1f3561d-5cf2-4159-9fa8-a5f038663426" providerId="ADAL" clId="{AEEAEAA5-91F3-4FDD-84FB-3CBE2B99C551}" dt="2024-10-14T07:13:17.513" v="3637" actId="47"/>
        <pc:sldMkLst>
          <pc:docMk/>
          <pc:sldMk cId="760714128" sldId="2432"/>
        </pc:sldMkLst>
      </pc:sldChg>
      <pc:sldChg chg="new del">
        <pc:chgData name="JohHyunChul" userId="a1f3561d-5cf2-4159-9fa8-a5f038663426" providerId="ADAL" clId="{AEEAEAA5-91F3-4FDD-84FB-3CBE2B99C551}" dt="2024-10-14T07:13:17.513" v="3637" actId="47"/>
        <pc:sldMkLst>
          <pc:docMk/>
          <pc:sldMk cId="3062440328" sldId="2433"/>
        </pc:sldMkLst>
      </pc:sldChg>
      <pc:sldChg chg="new del">
        <pc:chgData name="JohHyunChul" userId="a1f3561d-5cf2-4159-9fa8-a5f038663426" providerId="ADAL" clId="{AEEAEAA5-91F3-4FDD-84FB-3CBE2B99C551}" dt="2024-10-14T07:13:17.513" v="3637" actId="47"/>
        <pc:sldMkLst>
          <pc:docMk/>
          <pc:sldMk cId="2797716388" sldId="2434"/>
        </pc:sldMkLst>
      </pc:sldChg>
      <pc:sldChg chg="new del">
        <pc:chgData name="JohHyunChul" userId="a1f3561d-5cf2-4159-9fa8-a5f038663426" providerId="ADAL" clId="{AEEAEAA5-91F3-4FDD-84FB-3CBE2B99C551}" dt="2024-10-14T07:13:17.513" v="3637" actId="47"/>
        <pc:sldMkLst>
          <pc:docMk/>
          <pc:sldMk cId="2987645629" sldId="2435"/>
        </pc:sldMkLst>
      </pc:sldChg>
      <pc:sldChg chg="new del">
        <pc:chgData name="JohHyunChul" userId="a1f3561d-5cf2-4159-9fa8-a5f038663426" providerId="ADAL" clId="{AEEAEAA5-91F3-4FDD-84FB-3CBE2B99C551}" dt="2024-10-14T07:13:17.513" v="3637" actId="47"/>
        <pc:sldMkLst>
          <pc:docMk/>
          <pc:sldMk cId="65930724" sldId="2436"/>
        </pc:sldMkLst>
      </pc:sldChg>
      <pc:sldChg chg="new del">
        <pc:chgData name="JohHyunChul" userId="a1f3561d-5cf2-4159-9fa8-a5f038663426" providerId="ADAL" clId="{AEEAEAA5-91F3-4FDD-84FB-3CBE2B99C551}" dt="2024-10-14T07:13:17.513" v="3637" actId="47"/>
        <pc:sldMkLst>
          <pc:docMk/>
          <pc:sldMk cId="1226088206" sldId="2437"/>
        </pc:sldMkLst>
      </pc:sldChg>
      <pc:sldChg chg="new del">
        <pc:chgData name="JohHyunChul" userId="a1f3561d-5cf2-4159-9fa8-a5f038663426" providerId="ADAL" clId="{AEEAEAA5-91F3-4FDD-84FB-3CBE2B99C551}" dt="2024-10-14T07:13:17.513" v="3637" actId="47"/>
        <pc:sldMkLst>
          <pc:docMk/>
          <pc:sldMk cId="1801941581" sldId="2438"/>
        </pc:sldMkLst>
      </pc:sldChg>
      <pc:sldChg chg="new del">
        <pc:chgData name="JohHyunChul" userId="a1f3561d-5cf2-4159-9fa8-a5f038663426" providerId="ADAL" clId="{AEEAEAA5-91F3-4FDD-84FB-3CBE2B99C551}" dt="2024-10-14T07:13:17.513" v="3637" actId="47"/>
        <pc:sldMkLst>
          <pc:docMk/>
          <pc:sldMk cId="3404158290" sldId="2439"/>
        </pc:sldMkLst>
      </pc:sldChg>
      <pc:sldChg chg="new del">
        <pc:chgData name="JohHyunChul" userId="a1f3561d-5cf2-4159-9fa8-a5f038663426" providerId="ADAL" clId="{AEEAEAA5-91F3-4FDD-84FB-3CBE2B99C551}" dt="2024-10-14T07:13:17.513" v="3637" actId="47"/>
        <pc:sldMkLst>
          <pc:docMk/>
          <pc:sldMk cId="585014068" sldId="2440"/>
        </pc:sldMkLst>
      </pc:sldChg>
      <pc:sldChg chg="new del">
        <pc:chgData name="JohHyunChul" userId="a1f3561d-5cf2-4159-9fa8-a5f038663426" providerId="ADAL" clId="{AEEAEAA5-91F3-4FDD-84FB-3CBE2B99C551}" dt="2024-10-14T07:13:17.513" v="3637" actId="47"/>
        <pc:sldMkLst>
          <pc:docMk/>
          <pc:sldMk cId="366443871" sldId="2441"/>
        </pc:sldMkLst>
      </pc:sldChg>
      <pc:sldChg chg="new del">
        <pc:chgData name="JohHyunChul" userId="a1f3561d-5cf2-4159-9fa8-a5f038663426" providerId="ADAL" clId="{AEEAEAA5-91F3-4FDD-84FB-3CBE2B99C551}" dt="2024-10-14T07:13:17.513" v="3637" actId="47"/>
        <pc:sldMkLst>
          <pc:docMk/>
          <pc:sldMk cId="3239490059" sldId="2442"/>
        </pc:sldMkLst>
      </pc:sldChg>
      <pc:sldChg chg="new del">
        <pc:chgData name="JohHyunChul" userId="a1f3561d-5cf2-4159-9fa8-a5f038663426" providerId="ADAL" clId="{AEEAEAA5-91F3-4FDD-84FB-3CBE2B99C551}" dt="2024-10-14T07:13:17.513" v="3637" actId="47"/>
        <pc:sldMkLst>
          <pc:docMk/>
          <pc:sldMk cId="591504305" sldId="2443"/>
        </pc:sldMkLst>
      </pc:sldChg>
      <pc:sldChg chg="new del">
        <pc:chgData name="JohHyunChul" userId="a1f3561d-5cf2-4159-9fa8-a5f038663426" providerId="ADAL" clId="{AEEAEAA5-91F3-4FDD-84FB-3CBE2B99C551}" dt="2024-10-14T07:13:17.513" v="3637" actId="47"/>
        <pc:sldMkLst>
          <pc:docMk/>
          <pc:sldMk cId="753718950" sldId="2444"/>
        </pc:sldMkLst>
      </pc:sldChg>
      <pc:sldChg chg="new del">
        <pc:chgData name="JohHyunChul" userId="a1f3561d-5cf2-4159-9fa8-a5f038663426" providerId="ADAL" clId="{AEEAEAA5-91F3-4FDD-84FB-3CBE2B99C551}" dt="2024-10-14T07:13:17.513" v="3637" actId="47"/>
        <pc:sldMkLst>
          <pc:docMk/>
          <pc:sldMk cId="4237517811" sldId="2445"/>
        </pc:sldMkLst>
      </pc:sldChg>
      <pc:sldChg chg="new del">
        <pc:chgData name="JohHyunChul" userId="a1f3561d-5cf2-4159-9fa8-a5f038663426" providerId="ADAL" clId="{AEEAEAA5-91F3-4FDD-84FB-3CBE2B99C551}" dt="2024-10-14T07:13:17.513" v="3637" actId="47"/>
        <pc:sldMkLst>
          <pc:docMk/>
          <pc:sldMk cId="1100022412" sldId="2446"/>
        </pc:sldMkLst>
      </pc:sldChg>
      <pc:sldChg chg="new del">
        <pc:chgData name="JohHyunChul" userId="a1f3561d-5cf2-4159-9fa8-a5f038663426" providerId="ADAL" clId="{AEEAEAA5-91F3-4FDD-84FB-3CBE2B99C551}" dt="2024-10-14T07:13:17.513" v="3637" actId="47"/>
        <pc:sldMkLst>
          <pc:docMk/>
          <pc:sldMk cId="4079742057" sldId="2447"/>
        </pc:sldMkLst>
      </pc:sldChg>
      <pc:sldChg chg="new del">
        <pc:chgData name="JohHyunChul" userId="a1f3561d-5cf2-4159-9fa8-a5f038663426" providerId="ADAL" clId="{AEEAEAA5-91F3-4FDD-84FB-3CBE2B99C551}" dt="2024-10-14T07:13:17.513" v="3637" actId="47"/>
        <pc:sldMkLst>
          <pc:docMk/>
          <pc:sldMk cId="462680100" sldId="2448"/>
        </pc:sldMkLst>
      </pc:sldChg>
      <pc:sldChg chg="new del">
        <pc:chgData name="JohHyunChul" userId="a1f3561d-5cf2-4159-9fa8-a5f038663426" providerId="ADAL" clId="{AEEAEAA5-91F3-4FDD-84FB-3CBE2B99C551}" dt="2024-10-14T07:13:17.513" v="3637" actId="47"/>
        <pc:sldMkLst>
          <pc:docMk/>
          <pc:sldMk cId="646573427" sldId="2449"/>
        </pc:sldMkLst>
      </pc:sldChg>
      <pc:sldChg chg="new del">
        <pc:chgData name="JohHyunChul" userId="a1f3561d-5cf2-4159-9fa8-a5f038663426" providerId="ADAL" clId="{AEEAEAA5-91F3-4FDD-84FB-3CBE2B99C551}" dt="2024-10-14T07:13:17.513" v="3637" actId="47"/>
        <pc:sldMkLst>
          <pc:docMk/>
          <pc:sldMk cId="1285765861" sldId="2450"/>
        </pc:sldMkLst>
      </pc:sldChg>
      <pc:sldChg chg="new del">
        <pc:chgData name="JohHyunChul" userId="a1f3561d-5cf2-4159-9fa8-a5f038663426" providerId="ADAL" clId="{AEEAEAA5-91F3-4FDD-84FB-3CBE2B99C551}" dt="2024-10-14T07:13:17.513" v="3637" actId="47"/>
        <pc:sldMkLst>
          <pc:docMk/>
          <pc:sldMk cId="2477287475" sldId="2451"/>
        </pc:sldMkLst>
      </pc:sldChg>
      <pc:sldChg chg="new del">
        <pc:chgData name="JohHyunChul" userId="a1f3561d-5cf2-4159-9fa8-a5f038663426" providerId="ADAL" clId="{AEEAEAA5-91F3-4FDD-84FB-3CBE2B99C551}" dt="2024-10-14T07:13:17.513" v="3637" actId="47"/>
        <pc:sldMkLst>
          <pc:docMk/>
          <pc:sldMk cId="232352084" sldId="2452"/>
        </pc:sldMkLst>
      </pc:sldChg>
      <pc:sldChg chg="new del">
        <pc:chgData name="JohHyunChul" userId="a1f3561d-5cf2-4159-9fa8-a5f038663426" providerId="ADAL" clId="{AEEAEAA5-91F3-4FDD-84FB-3CBE2B99C551}" dt="2024-10-14T07:13:17.513" v="3637" actId="47"/>
        <pc:sldMkLst>
          <pc:docMk/>
          <pc:sldMk cId="2993700378" sldId="2453"/>
        </pc:sldMkLst>
      </pc:sldChg>
      <pc:sldChg chg="new del">
        <pc:chgData name="JohHyunChul" userId="a1f3561d-5cf2-4159-9fa8-a5f038663426" providerId="ADAL" clId="{AEEAEAA5-91F3-4FDD-84FB-3CBE2B99C551}" dt="2024-10-14T07:13:17.513" v="3637" actId="47"/>
        <pc:sldMkLst>
          <pc:docMk/>
          <pc:sldMk cId="1342504641" sldId="2454"/>
        </pc:sldMkLst>
      </pc:sldChg>
      <pc:sldChg chg="new del">
        <pc:chgData name="JohHyunChul" userId="a1f3561d-5cf2-4159-9fa8-a5f038663426" providerId="ADAL" clId="{AEEAEAA5-91F3-4FDD-84FB-3CBE2B99C551}" dt="2024-10-14T07:13:17.513" v="3637" actId="47"/>
        <pc:sldMkLst>
          <pc:docMk/>
          <pc:sldMk cId="3984137689" sldId="2455"/>
        </pc:sldMkLst>
      </pc:sldChg>
      <pc:sldChg chg="new del">
        <pc:chgData name="JohHyunChul" userId="a1f3561d-5cf2-4159-9fa8-a5f038663426" providerId="ADAL" clId="{AEEAEAA5-91F3-4FDD-84FB-3CBE2B99C551}" dt="2024-10-14T07:13:17.513" v="3637" actId="47"/>
        <pc:sldMkLst>
          <pc:docMk/>
          <pc:sldMk cId="1953915921" sldId="2456"/>
        </pc:sldMkLst>
      </pc:sldChg>
      <pc:sldChg chg="new del">
        <pc:chgData name="JohHyunChul" userId="a1f3561d-5cf2-4159-9fa8-a5f038663426" providerId="ADAL" clId="{AEEAEAA5-91F3-4FDD-84FB-3CBE2B99C551}" dt="2024-10-14T07:13:17.513" v="3637" actId="47"/>
        <pc:sldMkLst>
          <pc:docMk/>
          <pc:sldMk cId="3596755874" sldId="2457"/>
        </pc:sldMkLst>
      </pc:sldChg>
      <pc:sldChg chg="new del">
        <pc:chgData name="JohHyunChul" userId="a1f3561d-5cf2-4159-9fa8-a5f038663426" providerId="ADAL" clId="{AEEAEAA5-91F3-4FDD-84FB-3CBE2B99C551}" dt="2024-10-14T07:13:17.513" v="3637" actId="47"/>
        <pc:sldMkLst>
          <pc:docMk/>
          <pc:sldMk cId="2488709417" sldId="2458"/>
        </pc:sldMkLst>
      </pc:sldChg>
      <pc:sldChg chg="new del">
        <pc:chgData name="JohHyunChul" userId="a1f3561d-5cf2-4159-9fa8-a5f038663426" providerId="ADAL" clId="{AEEAEAA5-91F3-4FDD-84FB-3CBE2B99C551}" dt="2024-10-14T07:13:17.513" v="3637" actId="47"/>
        <pc:sldMkLst>
          <pc:docMk/>
          <pc:sldMk cId="2054040685" sldId="2459"/>
        </pc:sldMkLst>
      </pc:sldChg>
      <pc:sldChg chg="new del">
        <pc:chgData name="JohHyunChul" userId="a1f3561d-5cf2-4159-9fa8-a5f038663426" providerId="ADAL" clId="{AEEAEAA5-91F3-4FDD-84FB-3CBE2B99C551}" dt="2024-10-14T07:13:17.513" v="3637" actId="47"/>
        <pc:sldMkLst>
          <pc:docMk/>
          <pc:sldMk cId="913222789" sldId="2460"/>
        </pc:sldMkLst>
      </pc:sldChg>
      <pc:sldChg chg="new del">
        <pc:chgData name="JohHyunChul" userId="a1f3561d-5cf2-4159-9fa8-a5f038663426" providerId="ADAL" clId="{AEEAEAA5-91F3-4FDD-84FB-3CBE2B99C551}" dt="2024-10-14T07:13:17.513" v="3637" actId="47"/>
        <pc:sldMkLst>
          <pc:docMk/>
          <pc:sldMk cId="670178395" sldId="2461"/>
        </pc:sldMkLst>
      </pc:sldChg>
      <pc:sldChg chg="new del">
        <pc:chgData name="JohHyunChul" userId="a1f3561d-5cf2-4159-9fa8-a5f038663426" providerId="ADAL" clId="{AEEAEAA5-91F3-4FDD-84FB-3CBE2B99C551}" dt="2024-10-14T07:13:17.513" v="3637" actId="47"/>
        <pc:sldMkLst>
          <pc:docMk/>
          <pc:sldMk cId="2943593486" sldId="2462"/>
        </pc:sldMkLst>
      </pc:sldChg>
      <pc:sldChg chg="new del">
        <pc:chgData name="JohHyunChul" userId="a1f3561d-5cf2-4159-9fa8-a5f038663426" providerId="ADAL" clId="{AEEAEAA5-91F3-4FDD-84FB-3CBE2B99C551}" dt="2024-10-14T07:13:17.513" v="3637" actId="47"/>
        <pc:sldMkLst>
          <pc:docMk/>
          <pc:sldMk cId="1252503375" sldId="2463"/>
        </pc:sldMkLst>
      </pc:sldChg>
      <pc:sldChg chg="new del">
        <pc:chgData name="JohHyunChul" userId="a1f3561d-5cf2-4159-9fa8-a5f038663426" providerId="ADAL" clId="{AEEAEAA5-91F3-4FDD-84FB-3CBE2B99C551}" dt="2024-10-14T07:13:17.513" v="3637" actId="47"/>
        <pc:sldMkLst>
          <pc:docMk/>
          <pc:sldMk cId="2540820801" sldId="2464"/>
        </pc:sldMkLst>
      </pc:sldChg>
      <pc:sldChg chg="new del">
        <pc:chgData name="JohHyunChul" userId="a1f3561d-5cf2-4159-9fa8-a5f038663426" providerId="ADAL" clId="{AEEAEAA5-91F3-4FDD-84FB-3CBE2B99C551}" dt="2024-10-14T07:13:17.513" v="3637" actId="47"/>
        <pc:sldMkLst>
          <pc:docMk/>
          <pc:sldMk cId="3220346743" sldId="2465"/>
        </pc:sldMkLst>
      </pc:sldChg>
      <pc:sldChg chg="new del">
        <pc:chgData name="JohHyunChul" userId="a1f3561d-5cf2-4159-9fa8-a5f038663426" providerId="ADAL" clId="{AEEAEAA5-91F3-4FDD-84FB-3CBE2B99C551}" dt="2024-10-14T07:13:17.513" v="3637" actId="47"/>
        <pc:sldMkLst>
          <pc:docMk/>
          <pc:sldMk cId="3819544832" sldId="2466"/>
        </pc:sldMkLst>
      </pc:sldChg>
      <pc:sldChg chg="new del">
        <pc:chgData name="JohHyunChul" userId="a1f3561d-5cf2-4159-9fa8-a5f038663426" providerId="ADAL" clId="{AEEAEAA5-91F3-4FDD-84FB-3CBE2B99C551}" dt="2024-10-14T07:13:17.513" v="3637" actId="47"/>
        <pc:sldMkLst>
          <pc:docMk/>
          <pc:sldMk cId="3199407202" sldId="2467"/>
        </pc:sldMkLst>
      </pc:sldChg>
      <pc:sldChg chg="new del">
        <pc:chgData name="JohHyunChul" userId="a1f3561d-5cf2-4159-9fa8-a5f038663426" providerId="ADAL" clId="{AEEAEAA5-91F3-4FDD-84FB-3CBE2B99C551}" dt="2024-10-14T07:13:17.513" v="3637" actId="47"/>
        <pc:sldMkLst>
          <pc:docMk/>
          <pc:sldMk cId="2944551677" sldId="2468"/>
        </pc:sldMkLst>
      </pc:sldChg>
      <pc:sldChg chg="new del">
        <pc:chgData name="JohHyunChul" userId="a1f3561d-5cf2-4159-9fa8-a5f038663426" providerId="ADAL" clId="{AEEAEAA5-91F3-4FDD-84FB-3CBE2B99C551}" dt="2024-10-14T07:13:17.513" v="3637" actId="47"/>
        <pc:sldMkLst>
          <pc:docMk/>
          <pc:sldMk cId="4069131771" sldId="2469"/>
        </pc:sldMkLst>
      </pc:sldChg>
      <pc:sldChg chg="new del">
        <pc:chgData name="JohHyunChul" userId="a1f3561d-5cf2-4159-9fa8-a5f038663426" providerId="ADAL" clId="{AEEAEAA5-91F3-4FDD-84FB-3CBE2B99C551}" dt="2024-10-14T07:13:17.513" v="3637" actId="47"/>
        <pc:sldMkLst>
          <pc:docMk/>
          <pc:sldMk cId="3068387933" sldId="2470"/>
        </pc:sldMkLst>
      </pc:sldChg>
      <pc:sldChg chg="new del">
        <pc:chgData name="JohHyunChul" userId="a1f3561d-5cf2-4159-9fa8-a5f038663426" providerId="ADAL" clId="{AEEAEAA5-91F3-4FDD-84FB-3CBE2B99C551}" dt="2024-10-14T07:13:17.513" v="3637" actId="47"/>
        <pc:sldMkLst>
          <pc:docMk/>
          <pc:sldMk cId="1622164945" sldId="2471"/>
        </pc:sldMkLst>
      </pc:sldChg>
      <pc:sldChg chg="new del">
        <pc:chgData name="JohHyunChul" userId="a1f3561d-5cf2-4159-9fa8-a5f038663426" providerId="ADAL" clId="{AEEAEAA5-91F3-4FDD-84FB-3CBE2B99C551}" dt="2024-10-14T07:13:17.513" v="3637" actId="47"/>
        <pc:sldMkLst>
          <pc:docMk/>
          <pc:sldMk cId="4205051389" sldId="2472"/>
        </pc:sldMkLst>
      </pc:sldChg>
      <pc:sldChg chg="new del">
        <pc:chgData name="JohHyunChul" userId="a1f3561d-5cf2-4159-9fa8-a5f038663426" providerId="ADAL" clId="{AEEAEAA5-91F3-4FDD-84FB-3CBE2B99C551}" dt="2024-10-14T07:13:17.513" v="3637" actId="47"/>
        <pc:sldMkLst>
          <pc:docMk/>
          <pc:sldMk cId="2322712425" sldId="2473"/>
        </pc:sldMkLst>
      </pc:sldChg>
      <pc:sldChg chg="new del">
        <pc:chgData name="JohHyunChul" userId="a1f3561d-5cf2-4159-9fa8-a5f038663426" providerId="ADAL" clId="{AEEAEAA5-91F3-4FDD-84FB-3CBE2B99C551}" dt="2024-10-14T07:13:17.513" v="3637" actId="47"/>
        <pc:sldMkLst>
          <pc:docMk/>
          <pc:sldMk cId="207920269" sldId="2474"/>
        </pc:sldMkLst>
      </pc:sldChg>
      <pc:sldChg chg="new del">
        <pc:chgData name="JohHyunChul" userId="a1f3561d-5cf2-4159-9fa8-a5f038663426" providerId="ADAL" clId="{AEEAEAA5-91F3-4FDD-84FB-3CBE2B99C551}" dt="2024-10-14T07:13:17.513" v="3637" actId="47"/>
        <pc:sldMkLst>
          <pc:docMk/>
          <pc:sldMk cId="254434029" sldId="2475"/>
        </pc:sldMkLst>
      </pc:sldChg>
      <pc:sldChg chg="new del">
        <pc:chgData name="JohHyunChul" userId="a1f3561d-5cf2-4159-9fa8-a5f038663426" providerId="ADAL" clId="{AEEAEAA5-91F3-4FDD-84FB-3CBE2B99C551}" dt="2024-10-14T07:13:17.513" v="3637" actId="47"/>
        <pc:sldMkLst>
          <pc:docMk/>
          <pc:sldMk cId="3967149181" sldId="2476"/>
        </pc:sldMkLst>
      </pc:sldChg>
      <pc:sldChg chg="new del">
        <pc:chgData name="JohHyunChul" userId="a1f3561d-5cf2-4159-9fa8-a5f038663426" providerId="ADAL" clId="{AEEAEAA5-91F3-4FDD-84FB-3CBE2B99C551}" dt="2024-10-14T07:13:17.513" v="3637" actId="47"/>
        <pc:sldMkLst>
          <pc:docMk/>
          <pc:sldMk cId="218086018" sldId="2477"/>
        </pc:sldMkLst>
      </pc:sldChg>
      <pc:sldChg chg="new del">
        <pc:chgData name="JohHyunChul" userId="a1f3561d-5cf2-4159-9fa8-a5f038663426" providerId="ADAL" clId="{AEEAEAA5-91F3-4FDD-84FB-3CBE2B99C551}" dt="2024-10-14T07:13:17.513" v="3637" actId="47"/>
        <pc:sldMkLst>
          <pc:docMk/>
          <pc:sldMk cId="4185334946" sldId="2478"/>
        </pc:sldMkLst>
      </pc:sldChg>
      <pc:sldChg chg="new del">
        <pc:chgData name="JohHyunChul" userId="a1f3561d-5cf2-4159-9fa8-a5f038663426" providerId="ADAL" clId="{AEEAEAA5-91F3-4FDD-84FB-3CBE2B99C551}" dt="2024-10-14T07:13:17.513" v="3637" actId="47"/>
        <pc:sldMkLst>
          <pc:docMk/>
          <pc:sldMk cId="4126693395" sldId="2479"/>
        </pc:sldMkLst>
      </pc:sldChg>
      <pc:sldChg chg="new del">
        <pc:chgData name="JohHyunChul" userId="a1f3561d-5cf2-4159-9fa8-a5f038663426" providerId="ADAL" clId="{AEEAEAA5-91F3-4FDD-84FB-3CBE2B99C551}" dt="2024-10-14T07:13:17.513" v="3637" actId="47"/>
        <pc:sldMkLst>
          <pc:docMk/>
          <pc:sldMk cId="609893634" sldId="2480"/>
        </pc:sldMkLst>
      </pc:sldChg>
      <pc:sldChg chg="new del">
        <pc:chgData name="JohHyunChul" userId="a1f3561d-5cf2-4159-9fa8-a5f038663426" providerId="ADAL" clId="{AEEAEAA5-91F3-4FDD-84FB-3CBE2B99C551}" dt="2024-10-14T07:13:17.513" v="3637" actId="47"/>
        <pc:sldMkLst>
          <pc:docMk/>
          <pc:sldMk cId="2377148903" sldId="2481"/>
        </pc:sldMkLst>
      </pc:sldChg>
      <pc:sldChg chg="new del">
        <pc:chgData name="JohHyunChul" userId="a1f3561d-5cf2-4159-9fa8-a5f038663426" providerId="ADAL" clId="{AEEAEAA5-91F3-4FDD-84FB-3CBE2B99C551}" dt="2024-10-14T07:13:17.513" v="3637" actId="47"/>
        <pc:sldMkLst>
          <pc:docMk/>
          <pc:sldMk cId="2642479439" sldId="2482"/>
        </pc:sldMkLst>
      </pc:sldChg>
      <pc:sldChg chg="new del">
        <pc:chgData name="JohHyunChul" userId="a1f3561d-5cf2-4159-9fa8-a5f038663426" providerId="ADAL" clId="{AEEAEAA5-91F3-4FDD-84FB-3CBE2B99C551}" dt="2024-10-14T07:13:17.513" v="3637" actId="47"/>
        <pc:sldMkLst>
          <pc:docMk/>
          <pc:sldMk cId="1649143785" sldId="2483"/>
        </pc:sldMkLst>
      </pc:sldChg>
      <pc:sldChg chg="new del">
        <pc:chgData name="JohHyunChul" userId="a1f3561d-5cf2-4159-9fa8-a5f038663426" providerId="ADAL" clId="{AEEAEAA5-91F3-4FDD-84FB-3CBE2B99C551}" dt="2024-10-14T07:13:17.513" v="3637" actId="47"/>
        <pc:sldMkLst>
          <pc:docMk/>
          <pc:sldMk cId="1803244029" sldId="2484"/>
        </pc:sldMkLst>
      </pc:sldChg>
      <pc:sldChg chg="new del">
        <pc:chgData name="JohHyunChul" userId="a1f3561d-5cf2-4159-9fa8-a5f038663426" providerId="ADAL" clId="{AEEAEAA5-91F3-4FDD-84FB-3CBE2B99C551}" dt="2024-10-14T07:13:17.513" v="3637" actId="47"/>
        <pc:sldMkLst>
          <pc:docMk/>
          <pc:sldMk cId="4020447841" sldId="2485"/>
        </pc:sldMkLst>
      </pc:sldChg>
      <pc:sldChg chg="new del">
        <pc:chgData name="JohHyunChul" userId="a1f3561d-5cf2-4159-9fa8-a5f038663426" providerId="ADAL" clId="{AEEAEAA5-91F3-4FDD-84FB-3CBE2B99C551}" dt="2024-10-14T07:13:17.513" v="3637" actId="47"/>
        <pc:sldMkLst>
          <pc:docMk/>
          <pc:sldMk cId="997317703" sldId="2486"/>
        </pc:sldMkLst>
      </pc:sldChg>
      <pc:sldChg chg="new del">
        <pc:chgData name="JohHyunChul" userId="a1f3561d-5cf2-4159-9fa8-a5f038663426" providerId="ADAL" clId="{AEEAEAA5-91F3-4FDD-84FB-3CBE2B99C551}" dt="2024-10-14T07:13:17.513" v="3637" actId="47"/>
        <pc:sldMkLst>
          <pc:docMk/>
          <pc:sldMk cId="4111805961" sldId="2487"/>
        </pc:sldMkLst>
      </pc:sldChg>
      <pc:sldChg chg="new del">
        <pc:chgData name="JohHyunChul" userId="a1f3561d-5cf2-4159-9fa8-a5f038663426" providerId="ADAL" clId="{AEEAEAA5-91F3-4FDD-84FB-3CBE2B99C551}" dt="2024-10-14T07:13:17.513" v="3637" actId="47"/>
        <pc:sldMkLst>
          <pc:docMk/>
          <pc:sldMk cId="3173619987" sldId="2488"/>
        </pc:sldMkLst>
      </pc:sldChg>
      <pc:sldChg chg="new del">
        <pc:chgData name="JohHyunChul" userId="a1f3561d-5cf2-4159-9fa8-a5f038663426" providerId="ADAL" clId="{AEEAEAA5-91F3-4FDD-84FB-3CBE2B99C551}" dt="2024-10-14T07:13:17.513" v="3637" actId="47"/>
        <pc:sldMkLst>
          <pc:docMk/>
          <pc:sldMk cId="1384942710" sldId="2489"/>
        </pc:sldMkLst>
      </pc:sldChg>
      <pc:sldChg chg="new del">
        <pc:chgData name="JohHyunChul" userId="a1f3561d-5cf2-4159-9fa8-a5f038663426" providerId="ADAL" clId="{AEEAEAA5-91F3-4FDD-84FB-3CBE2B99C551}" dt="2024-10-14T07:13:17.513" v="3637" actId="47"/>
        <pc:sldMkLst>
          <pc:docMk/>
          <pc:sldMk cId="1347504489" sldId="2490"/>
        </pc:sldMkLst>
      </pc:sldChg>
      <pc:sldChg chg="new del">
        <pc:chgData name="JohHyunChul" userId="a1f3561d-5cf2-4159-9fa8-a5f038663426" providerId="ADAL" clId="{AEEAEAA5-91F3-4FDD-84FB-3CBE2B99C551}" dt="2024-10-14T07:13:17.513" v="3637" actId="47"/>
        <pc:sldMkLst>
          <pc:docMk/>
          <pc:sldMk cId="2860067887" sldId="2491"/>
        </pc:sldMkLst>
      </pc:sldChg>
      <pc:sldChg chg="new del">
        <pc:chgData name="JohHyunChul" userId="a1f3561d-5cf2-4159-9fa8-a5f038663426" providerId="ADAL" clId="{AEEAEAA5-91F3-4FDD-84FB-3CBE2B99C551}" dt="2024-10-14T07:13:17.513" v="3637" actId="47"/>
        <pc:sldMkLst>
          <pc:docMk/>
          <pc:sldMk cId="2436137100" sldId="2492"/>
        </pc:sldMkLst>
      </pc:sldChg>
      <pc:sldChg chg="new del">
        <pc:chgData name="JohHyunChul" userId="a1f3561d-5cf2-4159-9fa8-a5f038663426" providerId="ADAL" clId="{AEEAEAA5-91F3-4FDD-84FB-3CBE2B99C551}" dt="2024-10-14T07:13:17.513" v="3637" actId="47"/>
        <pc:sldMkLst>
          <pc:docMk/>
          <pc:sldMk cId="3320115438" sldId="2493"/>
        </pc:sldMkLst>
      </pc:sldChg>
      <pc:sldChg chg="new del">
        <pc:chgData name="JohHyunChul" userId="a1f3561d-5cf2-4159-9fa8-a5f038663426" providerId="ADAL" clId="{AEEAEAA5-91F3-4FDD-84FB-3CBE2B99C551}" dt="2024-10-14T07:13:17.513" v="3637" actId="47"/>
        <pc:sldMkLst>
          <pc:docMk/>
          <pc:sldMk cId="3385800564" sldId="2494"/>
        </pc:sldMkLst>
      </pc:sldChg>
      <pc:sldChg chg="new del">
        <pc:chgData name="JohHyunChul" userId="a1f3561d-5cf2-4159-9fa8-a5f038663426" providerId="ADAL" clId="{AEEAEAA5-91F3-4FDD-84FB-3CBE2B99C551}" dt="2024-10-14T07:13:17.513" v="3637" actId="47"/>
        <pc:sldMkLst>
          <pc:docMk/>
          <pc:sldMk cId="803296625" sldId="2495"/>
        </pc:sldMkLst>
      </pc:sldChg>
      <pc:sldChg chg="new del">
        <pc:chgData name="JohHyunChul" userId="a1f3561d-5cf2-4159-9fa8-a5f038663426" providerId="ADAL" clId="{AEEAEAA5-91F3-4FDD-84FB-3CBE2B99C551}" dt="2024-10-14T07:13:17.513" v="3637" actId="47"/>
        <pc:sldMkLst>
          <pc:docMk/>
          <pc:sldMk cId="2104239085" sldId="2496"/>
        </pc:sldMkLst>
      </pc:sldChg>
      <pc:sldChg chg="new del">
        <pc:chgData name="JohHyunChul" userId="a1f3561d-5cf2-4159-9fa8-a5f038663426" providerId="ADAL" clId="{AEEAEAA5-91F3-4FDD-84FB-3CBE2B99C551}" dt="2024-10-14T07:13:17.513" v="3637" actId="47"/>
        <pc:sldMkLst>
          <pc:docMk/>
          <pc:sldMk cId="363190436" sldId="2497"/>
        </pc:sldMkLst>
      </pc:sldChg>
      <pc:sldChg chg="new del">
        <pc:chgData name="JohHyunChul" userId="a1f3561d-5cf2-4159-9fa8-a5f038663426" providerId="ADAL" clId="{AEEAEAA5-91F3-4FDD-84FB-3CBE2B99C551}" dt="2024-10-14T07:13:17.513" v="3637" actId="47"/>
        <pc:sldMkLst>
          <pc:docMk/>
          <pc:sldMk cId="2223901537" sldId="2498"/>
        </pc:sldMkLst>
      </pc:sldChg>
      <pc:sldChg chg="new del">
        <pc:chgData name="JohHyunChul" userId="a1f3561d-5cf2-4159-9fa8-a5f038663426" providerId="ADAL" clId="{AEEAEAA5-91F3-4FDD-84FB-3CBE2B99C551}" dt="2024-10-14T07:13:17.513" v="3637" actId="47"/>
        <pc:sldMkLst>
          <pc:docMk/>
          <pc:sldMk cId="564470714" sldId="2499"/>
        </pc:sldMkLst>
      </pc:sldChg>
      <pc:sldChg chg="new del">
        <pc:chgData name="JohHyunChul" userId="a1f3561d-5cf2-4159-9fa8-a5f038663426" providerId="ADAL" clId="{AEEAEAA5-91F3-4FDD-84FB-3CBE2B99C551}" dt="2024-10-14T07:13:17.513" v="3637" actId="47"/>
        <pc:sldMkLst>
          <pc:docMk/>
          <pc:sldMk cId="651517337" sldId="2500"/>
        </pc:sldMkLst>
      </pc:sldChg>
      <pc:sldChg chg="new del">
        <pc:chgData name="JohHyunChul" userId="a1f3561d-5cf2-4159-9fa8-a5f038663426" providerId="ADAL" clId="{AEEAEAA5-91F3-4FDD-84FB-3CBE2B99C551}" dt="2024-10-14T07:13:17.513" v="3637" actId="47"/>
        <pc:sldMkLst>
          <pc:docMk/>
          <pc:sldMk cId="210257464" sldId="2501"/>
        </pc:sldMkLst>
      </pc:sldChg>
      <pc:sldChg chg="new del">
        <pc:chgData name="JohHyunChul" userId="a1f3561d-5cf2-4159-9fa8-a5f038663426" providerId="ADAL" clId="{AEEAEAA5-91F3-4FDD-84FB-3CBE2B99C551}" dt="2024-10-14T07:13:17.513" v="3637" actId="47"/>
        <pc:sldMkLst>
          <pc:docMk/>
          <pc:sldMk cId="910375879" sldId="2502"/>
        </pc:sldMkLst>
      </pc:sldChg>
      <pc:sldChg chg="new del">
        <pc:chgData name="JohHyunChul" userId="a1f3561d-5cf2-4159-9fa8-a5f038663426" providerId="ADAL" clId="{AEEAEAA5-91F3-4FDD-84FB-3CBE2B99C551}" dt="2024-10-14T07:13:17.513" v="3637" actId="47"/>
        <pc:sldMkLst>
          <pc:docMk/>
          <pc:sldMk cId="4237641030" sldId="2503"/>
        </pc:sldMkLst>
      </pc:sldChg>
      <pc:sldChg chg="new del">
        <pc:chgData name="JohHyunChul" userId="a1f3561d-5cf2-4159-9fa8-a5f038663426" providerId="ADAL" clId="{AEEAEAA5-91F3-4FDD-84FB-3CBE2B99C551}" dt="2024-10-14T07:13:17.513" v="3637" actId="47"/>
        <pc:sldMkLst>
          <pc:docMk/>
          <pc:sldMk cId="924472883" sldId="2504"/>
        </pc:sldMkLst>
      </pc:sldChg>
      <pc:sldChg chg="new del">
        <pc:chgData name="JohHyunChul" userId="a1f3561d-5cf2-4159-9fa8-a5f038663426" providerId="ADAL" clId="{AEEAEAA5-91F3-4FDD-84FB-3CBE2B99C551}" dt="2024-10-14T07:13:17.513" v="3637" actId="47"/>
        <pc:sldMkLst>
          <pc:docMk/>
          <pc:sldMk cId="4066606029" sldId="2505"/>
        </pc:sldMkLst>
      </pc:sldChg>
      <pc:sldChg chg="new del">
        <pc:chgData name="JohHyunChul" userId="a1f3561d-5cf2-4159-9fa8-a5f038663426" providerId="ADAL" clId="{AEEAEAA5-91F3-4FDD-84FB-3CBE2B99C551}" dt="2024-10-14T07:13:17.513" v="3637" actId="47"/>
        <pc:sldMkLst>
          <pc:docMk/>
          <pc:sldMk cId="2704609638" sldId="2506"/>
        </pc:sldMkLst>
      </pc:sldChg>
      <pc:sldChg chg="new del">
        <pc:chgData name="JohHyunChul" userId="a1f3561d-5cf2-4159-9fa8-a5f038663426" providerId="ADAL" clId="{AEEAEAA5-91F3-4FDD-84FB-3CBE2B99C551}" dt="2024-10-14T07:13:17.513" v="3637" actId="47"/>
        <pc:sldMkLst>
          <pc:docMk/>
          <pc:sldMk cId="782799851" sldId="2507"/>
        </pc:sldMkLst>
      </pc:sldChg>
      <pc:sldChg chg="new del">
        <pc:chgData name="JohHyunChul" userId="a1f3561d-5cf2-4159-9fa8-a5f038663426" providerId="ADAL" clId="{AEEAEAA5-91F3-4FDD-84FB-3CBE2B99C551}" dt="2024-10-14T07:13:17.513" v="3637" actId="47"/>
        <pc:sldMkLst>
          <pc:docMk/>
          <pc:sldMk cId="3777531058" sldId="2508"/>
        </pc:sldMkLst>
      </pc:sldChg>
      <pc:sldChg chg="new del">
        <pc:chgData name="JohHyunChul" userId="a1f3561d-5cf2-4159-9fa8-a5f038663426" providerId="ADAL" clId="{AEEAEAA5-91F3-4FDD-84FB-3CBE2B99C551}" dt="2024-10-14T07:13:17.513" v="3637" actId="47"/>
        <pc:sldMkLst>
          <pc:docMk/>
          <pc:sldMk cId="2256247775" sldId="2509"/>
        </pc:sldMkLst>
      </pc:sldChg>
      <pc:sldChg chg="new del">
        <pc:chgData name="JohHyunChul" userId="a1f3561d-5cf2-4159-9fa8-a5f038663426" providerId="ADAL" clId="{AEEAEAA5-91F3-4FDD-84FB-3CBE2B99C551}" dt="2024-10-14T07:13:17.513" v="3637" actId="47"/>
        <pc:sldMkLst>
          <pc:docMk/>
          <pc:sldMk cId="3004715420" sldId="2510"/>
        </pc:sldMkLst>
      </pc:sldChg>
      <pc:sldChg chg="new del">
        <pc:chgData name="JohHyunChul" userId="a1f3561d-5cf2-4159-9fa8-a5f038663426" providerId="ADAL" clId="{AEEAEAA5-91F3-4FDD-84FB-3CBE2B99C551}" dt="2024-10-14T07:13:17.513" v="3637" actId="47"/>
        <pc:sldMkLst>
          <pc:docMk/>
          <pc:sldMk cId="2142717634" sldId="2511"/>
        </pc:sldMkLst>
      </pc:sldChg>
      <pc:sldChg chg="new del">
        <pc:chgData name="JohHyunChul" userId="a1f3561d-5cf2-4159-9fa8-a5f038663426" providerId="ADAL" clId="{AEEAEAA5-91F3-4FDD-84FB-3CBE2B99C551}" dt="2024-10-14T07:13:17.513" v="3637" actId="47"/>
        <pc:sldMkLst>
          <pc:docMk/>
          <pc:sldMk cId="219527364" sldId="2512"/>
        </pc:sldMkLst>
      </pc:sldChg>
      <pc:sldChg chg="new del">
        <pc:chgData name="JohHyunChul" userId="a1f3561d-5cf2-4159-9fa8-a5f038663426" providerId="ADAL" clId="{AEEAEAA5-91F3-4FDD-84FB-3CBE2B99C551}" dt="2024-10-14T07:13:17.513" v="3637" actId="47"/>
        <pc:sldMkLst>
          <pc:docMk/>
          <pc:sldMk cId="2515848156" sldId="2513"/>
        </pc:sldMkLst>
      </pc:sldChg>
      <pc:sldChg chg="new del">
        <pc:chgData name="JohHyunChul" userId="a1f3561d-5cf2-4159-9fa8-a5f038663426" providerId="ADAL" clId="{AEEAEAA5-91F3-4FDD-84FB-3CBE2B99C551}" dt="2024-10-14T07:13:17.513" v="3637" actId="47"/>
        <pc:sldMkLst>
          <pc:docMk/>
          <pc:sldMk cId="2588456562" sldId="2514"/>
        </pc:sldMkLst>
      </pc:sldChg>
      <pc:sldChg chg="new del">
        <pc:chgData name="JohHyunChul" userId="a1f3561d-5cf2-4159-9fa8-a5f038663426" providerId="ADAL" clId="{AEEAEAA5-91F3-4FDD-84FB-3CBE2B99C551}" dt="2024-10-14T07:13:17.513" v="3637" actId="47"/>
        <pc:sldMkLst>
          <pc:docMk/>
          <pc:sldMk cId="2472485222" sldId="2515"/>
        </pc:sldMkLst>
      </pc:sldChg>
      <pc:sldChg chg="new del">
        <pc:chgData name="JohHyunChul" userId="a1f3561d-5cf2-4159-9fa8-a5f038663426" providerId="ADAL" clId="{AEEAEAA5-91F3-4FDD-84FB-3CBE2B99C551}" dt="2024-10-14T07:13:17.513" v="3637" actId="47"/>
        <pc:sldMkLst>
          <pc:docMk/>
          <pc:sldMk cId="4267415399" sldId="2516"/>
        </pc:sldMkLst>
      </pc:sldChg>
      <pc:sldChg chg="new del">
        <pc:chgData name="JohHyunChul" userId="a1f3561d-5cf2-4159-9fa8-a5f038663426" providerId="ADAL" clId="{AEEAEAA5-91F3-4FDD-84FB-3CBE2B99C551}" dt="2024-10-14T07:13:17.513" v="3637" actId="47"/>
        <pc:sldMkLst>
          <pc:docMk/>
          <pc:sldMk cId="2981410130" sldId="2517"/>
        </pc:sldMkLst>
      </pc:sldChg>
      <pc:sldChg chg="new del">
        <pc:chgData name="JohHyunChul" userId="a1f3561d-5cf2-4159-9fa8-a5f038663426" providerId="ADAL" clId="{AEEAEAA5-91F3-4FDD-84FB-3CBE2B99C551}" dt="2024-10-14T07:13:17.513" v="3637" actId="47"/>
        <pc:sldMkLst>
          <pc:docMk/>
          <pc:sldMk cId="463599284" sldId="2518"/>
        </pc:sldMkLst>
      </pc:sldChg>
      <pc:sldChg chg="new del">
        <pc:chgData name="JohHyunChul" userId="a1f3561d-5cf2-4159-9fa8-a5f038663426" providerId="ADAL" clId="{AEEAEAA5-91F3-4FDD-84FB-3CBE2B99C551}" dt="2024-10-14T07:13:17.513" v="3637" actId="47"/>
        <pc:sldMkLst>
          <pc:docMk/>
          <pc:sldMk cId="2444546320" sldId="2519"/>
        </pc:sldMkLst>
      </pc:sldChg>
      <pc:sldChg chg="new del">
        <pc:chgData name="JohHyunChul" userId="a1f3561d-5cf2-4159-9fa8-a5f038663426" providerId="ADAL" clId="{AEEAEAA5-91F3-4FDD-84FB-3CBE2B99C551}" dt="2024-10-14T07:13:17.513" v="3637" actId="47"/>
        <pc:sldMkLst>
          <pc:docMk/>
          <pc:sldMk cId="3076268900" sldId="2520"/>
        </pc:sldMkLst>
      </pc:sldChg>
      <pc:sldChg chg="new del">
        <pc:chgData name="JohHyunChul" userId="a1f3561d-5cf2-4159-9fa8-a5f038663426" providerId="ADAL" clId="{AEEAEAA5-91F3-4FDD-84FB-3CBE2B99C551}" dt="2024-10-14T07:13:17.513" v="3637" actId="47"/>
        <pc:sldMkLst>
          <pc:docMk/>
          <pc:sldMk cId="2442078406" sldId="2521"/>
        </pc:sldMkLst>
      </pc:sldChg>
      <pc:sldChg chg="new del">
        <pc:chgData name="JohHyunChul" userId="a1f3561d-5cf2-4159-9fa8-a5f038663426" providerId="ADAL" clId="{AEEAEAA5-91F3-4FDD-84FB-3CBE2B99C551}" dt="2024-10-14T07:13:17.513" v="3637" actId="47"/>
        <pc:sldMkLst>
          <pc:docMk/>
          <pc:sldMk cId="1677341047" sldId="2522"/>
        </pc:sldMkLst>
      </pc:sldChg>
      <pc:sldChg chg="new del">
        <pc:chgData name="JohHyunChul" userId="a1f3561d-5cf2-4159-9fa8-a5f038663426" providerId="ADAL" clId="{AEEAEAA5-91F3-4FDD-84FB-3CBE2B99C551}" dt="2024-10-14T07:13:17.513" v="3637" actId="47"/>
        <pc:sldMkLst>
          <pc:docMk/>
          <pc:sldMk cId="3417332451" sldId="2523"/>
        </pc:sldMkLst>
      </pc:sldChg>
      <pc:sldChg chg="new del">
        <pc:chgData name="JohHyunChul" userId="a1f3561d-5cf2-4159-9fa8-a5f038663426" providerId="ADAL" clId="{AEEAEAA5-91F3-4FDD-84FB-3CBE2B99C551}" dt="2024-10-14T07:13:17.513" v="3637" actId="47"/>
        <pc:sldMkLst>
          <pc:docMk/>
          <pc:sldMk cId="3170571800" sldId="2524"/>
        </pc:sldMkLst>
      </pc:sldChg>
      <pc:sldChg chg="new del">
        <pc:chgData name="JohHyunChul" userId="a1f3561d-5cf2-4159-9fa8-a5f038663426" providerId="ADAL" clId="{AEEAEAA5-91F3-4FDD-84FB-3CBE2B99C551}" dt="2024-10-14T07:13:17.513" v="3637" actId="47"/>
        <pc:sldMkLst>
          <pc:docMk/>
          <pc:sldMk cId="2684085327" sldId="2525"/>
        </pc:sldMkLst>
      </pc:sldChg>
      <pc:sldChg chg="new del">
        <pc:chgData name="JohHyunChul" userId="a1f3561d-5cf2-4159-9fa8-a5f038663426" providerId="ADAL" clId="{AEEAEAA5-91F3-4FDD-84FB-3CBE2B99C551}" dt="2024-10-14T07:13:17.513" v="3637" actId="47"/>
        <pc:sldMkLst>
          <pc:docMk/>
          <pc:sldMk cId="2607445312" sldId="2526"/>
        </pc:sldMkLst>
      </pc:sldChg>
      <pc:sldChg chg="new del">
        <pc:chgData name="JohHyunChul" userId="a1f3561d-5cf2-4159-9fa8-a5f038663426" providerId="ADAL" clId="{AEEAEAA5-91F3-4FDD-84FB-3CBE2B99C551}" dt="2024-10-14T07:13:17.513" v="3637" actId="47"/>
        <pc:sldMkLst>
          <pc:docMk/>
          <pc:sldMk cId="114128095" sldId="2527"/>
        </pc:sldMkLst>
      </pc:sldChg>
      <pc:sldChg chg="new del">
        <pc:chgData name="JohHyunChul" userId="a1f3561d-5cf2-4159-9fa8-a5f038663426" providerId="ADAL" clId="{AEEAEAA5-91F3-4FDD-84FB-3CBE2B99C551}" dt="2024-10-14T07:13:17.513" v="3637" actId="47"/>
        <pc:sldMkLst>
          <pc:docMk/>
          <pc:sldMk cId="3742470729" sldId="2528"/>
        </pc:sldMkLst>
      </pc:sldChg>
      <pc:sldChg chg="new del">
        <pc:chgData name="JohHyunChul" userId="a1f3561d-5cf2-4159-9fa8-a5f038663426" providerId="ADAL" clId="{AEEAEAA5-91F3-4FDD-84FB-3CBE2B99C551}" dt="2024-10-14T07:13:17.513" v="3637" actId="47"/>
        <pc:sldMkLst>
          <pc:docMk/>
          <pc:sldMk cId="64491033" sldId="2529"/>
        </pc:sldMkLst>
      </pc:sldChg>
      <pc:sldChg chg="new del">
        <pc:chgData name="JohHyunChul" userId="a1f3561d-5cf2-4159-9fa8-a5f038663426" providerId="ADAL" clId="{AEEAEAA5-91F3-4FDD-84FB-3CBE2B99C551}" dt="2024-10-14T07:13:17.513" v="3637" actId="47"/>
        <pc:sldMkLst>
          <pc:docMk/>
          <pc:sldMk cId="709816713" sldId="2530"/>
        </pc:sldMkLst>
      </pc:sldChg>
      <pc:sldChg chg="new del">
        <pc:chgData name="JohHyunChul" userId="a1f3561d-5cf2-4159-9fa8-a5f038663426" providerId="ADAL" clId="{AEEAEAA5-91F3-4FDD-84FB-3CBE2B99C551}" dt="2024-10-14T07:13:17.513" v="3637" actId="47"/>
        <pc:sldMkLst>
          <pc:docMk/>
          <pc:sldMk cId="3329021812" sldId="2531"/>
        </pc:sldMkLst>
      </pc:sldChg>
      <pc:sldChg chg="new del">
        <pc:chgData name="JohHyunChul" userId="a1f3561d-5cf2-4159-9fa8-a5f038663426" providerId="ADAL" clId="{AEEAEAA5-91F3-4FDD-84FB-3CBE2B99C551}" dt="2024-10-14T07:13:17.513" v="3637" actId="47"/>
        <pc:sldMkLst>
          <pc:docMk/>
          <pc:sldMk cId="3242931096" sldId="2532"/>
        </pc:sldMkLst>
      </pc:sldChg>
      <pc:sldChg chg="new del">
        <pc:chgData name="JohHyunChul" userId="a1f3561d-5cf2-4159-9fa8-a5f038663426" providerId="ADAL" clId="{AEEAEAA5-91F3-4FDD-84FB-3CBE2B99C551}" dt="2024-10-14T07:13:17.513" v="3637" actId="47"/>
        <pc:sldMkLst>
          <pc:docMk/>
          <pc:sldMk cId="40913288" sldId="2533"/>
        </pc:sldMkLst>
      </pc:sldChg>
      <pc:sldChg chg="new del">
        <pc:chgData name="JohHyunChul" userId="a1f3561d-5cf2-4159-9fa8-a5f038663426" providerId="ADAL" clId="{AEEAEAA5-91F3-4FDD-84FB-3CBE2B99C551}" dt="2024-10-14T07:13:17.513" v="3637" actId="47"/>
        <pc:sldMkLst>
          <pc:docMk/>
          <pc:sldMk cId="941117862" sldId="2534"/>
        </pc:sldMkLst>
      </pc:sldChg>
      <pc:sldChg chg="new del">
        <pc:chgData name="JohHyunChul" userId="a1f3561d-5cf2-4159-9fa8-a5f038663426" providerId="ADAL" clId="{AEEAEAA5-91F3-4FDD-84FB-3CBE2B99C551}" dt="2024-10-14T07:13:17.513" v="3637" actId="47"/>
        <pc:sldMkLst>
          <pc:docMk/>
          <pc:sldMk cId="443389002" sldId="2535"/>
        </pc:sldMkLst>
      </pc:sldChg>
      <pc:sldChg chg="new del">
        <pc:chgData name="JohHyunChul" userId="a1f3561d-5cf2-4159-9fa8-a5f038663426" providerId="ADAL" clId="{AEEAEAA5-91F3-4FDD-84FB-3CBE2B99C551}" dt="2024-10-14T07:13:17.513" v="3637" actId="47"/>
        <pc:sldMkLst>
          <pc:docMk/>
          <pc:sldMk cId="3572198735" sldId="2536"/>
        </pc:sldMkLst>
      </pc:sldChg>
      <pc:sldChg chg="new del">
        <pc:chgData name="JohHyunChul" userId="a1f3561d-5cf2-4159-9fa8-a5f038663426" providerId="ADAL" clId="{AEEAEAA5-91F3-4FDD-84FB-3CBE2B99C551}" dt="2024-10-14T07:13:17.513" v="3637" actId="47"/>
        <pc:sldMkLst>
          <pc:docMk/>
          <pc:sldMk cId="4070123514" sldId="2537"/>
        </pc:sldMkLst>
      </pc:sldChg>
      <pc:sldChg chg="new del">
        <pc:chgData name="JohHyunChul" userId="a1f3561d-5cf2-4159-9fa8-a5f038663426" providerId="ADAL" clId="{AEEAEAA5-91F3-4FDD-84FB-3CBE2B99C551}" dt="2024-10-14T07:13:17.513" v="3637" actId="47"/>
        <pc:sldMkLst>
          <pc:docMk/>
          <pc:sldMk cId="1393186423" sldId="2538"/>
        </pc:sldMkLst>
      </pc:sldChg>
      <pc:sldChg chg="new del">
        <pc:chgData name="JohHyunChul" userId="a1f3561d-5cf2-4159-9fa8-a5f038663426" providerId="ADAL" clId="{AEEAEAA5-91F3-4FDD-84FB-3CBE2B99C551}" dt="2024-10-14T07:13:17.513" v="3637" actId="47"/>
        <pc:sldMkLst>
          <pc:docMk/>
          <pc:sldMk cId="3682996237" sldId="2539"/>
        </pc:sldMkLst>
      </pc:sldChg>
      <pc:sldChg chg="new del">
        <pc:chgData name="JohHyunChul" userId="a1f3561d-5cf2-4159-9fa8-a5f038663426" providerId="ADAL" clId="{AEEAEAA5-91F3-4FDD-84FB-3CBE2B99C551}" dt="2024-10-14T07:13:17.513" v="3637" actId="47"/>
        <pc:sldMkLst>
          <pc:docMk/>
          <pc:sldMk cId="1902413190" sldId="2540"/>
        </pc:sldMkLst>
      </pc:sldChg>
      <pc:sldChg chg="new del">
        <pc:chgData name="JohHyunChul" userId="a1f3561d-5cf2-4159-9fa8-a5f038663426" providerId="ADAL" clId="{AEEAEAA5-91F3-4FDD-84FB-3CBE2B99C551}" dt="2024-10-14T07:13:17.513" v="3637" actId="47"/>
        <pc:sldMkLst>
          <pc:docMk/>
          <pc:sldMk cId="36623751" sldId="2541"/>
        </pc:sldMkLst>
      </pc:sldChg>
      <pc:sldChg chg="new del">
        <pc:chgData name="JohHyunChul" userId="a1f3561d-5cf2-4159-9fa8-a5f038663426" providerId="ADAL" clId="{AEEAEAA5-91F3-4FDD-84FB-3CBE2B99C551}" dt="2024-10-14T07:13:17.513" v="3637" actId="47"/>
        <pc:sldMkLst>
          <pc:docMk/>
          <pc:sldMk cId="3076762373" sldId="2542"/>
        </pc:sldMkLst>
      </pc:sldChg>
      <pc:sldChg chg="new del">
        <pc:chgData name="JohHyunChul" userId="a1f3561d-5cf2-4159-9fa8-a5f038663426" providerId="ADAL" clId="{AEEAEAA5-91F3-4FDD-84FB-3CBE2B99C551}" dt="2024-10-14T07:13:17.513" v="3637" actId="47"/>
        <pc:sldMkLst>
          <pc:docMk/>
          <pc:sldMk cId="1809157026" sldId="2543"/>
        </pc:sldMkLst>
      </pc:sldChg>
      <pc:sldChg chg="new del">
        <pc:chgData name="JohHyunChul" userId="a1f3561d-5cf2-4159-9fa8-a5f038663426" providerId="ADAL" clId="{AEEAEAA5-91F3-4FDD-84FB-3CBE2B99C551}" dt="2024-10-14T07:13:17.513" v="3637" actId="47"/>
        <pc:sldMkLst>
          <pc:docMk/>
          <pc:sldMk cId="2587776339" sldId="2544"/>
        </pc:sldMkLst>
      </pc:sldChg>
      <pc:sldChg chg="new del">
        <pc:chgData name="JohHyunChul" userId="a1f3561d-5cf2-4159-9fa8-a5f038663426" providerId="ADAL" clId="{AEEAEAA5-91F3-4FDD-84FB-3CBE2B99C551}" dt="2024-10-14T07:13:17.513" v="3637" actId="47"/>
        <pc:sldMkLst>
          <pc:docMk/>
          <pc:sldMk cId="4035996278" sldId="2545"/>
        </pc:sldMkLst>
      </pc:sldChg>
      <pc:sldChg chg="new del">
        <pc:chgData name="JohHyunChul" userId="a1f3561d-5cf2-4159-9fa8-a5f038663426" providerId="ADAL" clId="{AEEAEAA5-91F3-4FDD-84FB-3CBE2B99C551}" dt="2024-10-14T07:13:17.513" v="3637" actId="47"/>
        <pc:sldMkLst>
          <pc:docMk/>
          <pc:sldMk cId="2178821757" sldId="2546"/>
        </pc:sldMkLst>
      </pc:sldChg>
      <pc:sldChg chg="new del">
        <pc:chgData name="JohHyunChul" userId="a1f3561d-5cf2-4159-9fa8-a5f038663426" providerId="ADAL" clId="{AEEAEAA5-91F3-4FDD-84FB-3CBE2B99C551}" dt="2024-10-14T07:13:17.513" v="3637" actId="47"/>
        <pc:sldMkLst>
          <pc:docMk/>
          <pc:sldMk cId="2880776313" sldId="2547"/>
        </pc:sldMkLst>
      </pc:sldChg>
      <pc:sldChg chg="new del">
        <pc:chgData name="JohHyunChul" userId="a1f3561d-5cf2-4159-9fa8-a5f038663426" providerId="ADAL" clId="{AEEAEAA5-91F3-4FDD-84FB-3CBE2B99C551}" dt="2024-10-14T07:13:17.513" v="3637" actId="47"/>
        <pc:sldMkLst>
          <pc:docMk/>
          <pc:sldMk cId="3830515840" sldId="2548"/>
        </pc:sldMkLst>
      </pc:sldChg>
      <pc:sldChg chg="new del">
        <pc:chgData name="JohHyunChul" userId="a1f3561d-5cf2-4159-9fa8-a5f038663426" providerId="ADAL" clId="{AEEAEAA5-91F3-4FDD-84FB-3CBE2B99C551}" dt="2024-10-14T07:13:17.513" v="3637" actId="47"/>
        <pc:sldMkLst>
          <pc:docMk/>
          <pc:sldMk cId="700389785" sldId="2549"/>
        </pc:sldMkLst>
      </pc:sldChg>
      <pc:sldChg chg="new del">
        <pc:chgData name="JohHyunChul" userId="a1f3561d-5cf2-4159-9fa8-a5f038663426" providerId="ADAL" clId="{AEEAEAA5-91F3-4FDD-84FB-3CBE2B99C551}" dt="2024-10-14T07:13:17.513" v="3637" actId="47"/>
        <pc:sldMkLst>
          <pc:docMk/>
          <pc:sldMk cId="592497431" sldId="2550"/>
        </pc:sldMkLst>
      </pc:sldChg>
      <pc:sldChg chg="new del">
        <pc:chgData name="JohHyunChul" userId="a1f3561d-5cf2-4159-9fa8-a5f038663426" providerId="ADAL" clId="{AEEAEAA5-91F3-4FDD-84FB-3CBE2B99C551}" dt="2024-10-14T07:13:17.513" v="3637" actId="47"/>
        <pc:sldMkLst>
          <pc:docMk/>
          <pc:sldMk cId="2914717225" sldId="2551"/>
        </pc:sldMkLst>
      </pc:sldChg>
      <pc:sldChg chg="new del">
        <pc:chgData name="JohHyunChul" userId="a1f3561d-5cf2-4159-9fa8-a5f038663426" providerId="ADAL" clId="{AEEAEAA5-91F3-4FDD-84FB-3CBE2B99C551}" dt="2024-10-14T07:13:17.513" v="3637" actId="47"/>
        <pc:sldMkLst>
          <pc:docMk/>
          <pc:sldMk cId="3353194765" sldId="2552"/>
        </pc:sldMkLst>
      </pc:sldChg>
      <pc:sldChg chg="new del">
        <pc:chgData name="JohHyunChul" userId="a1f3561d-5cf2-4159-9fa8-a5f038663426" providerId="ADAL" clId="{AEEAEAA5-91F3-4FDD-84FB-3CBE2B99C551}" dt="2024-10-14T07:13:17.513" v="3637" actId="47"/>
        <pc:sldMkLst>
          <pc:docMk/>
          <pc:sldMk cId="1408607790" sldId="2553"/>
        </pc:sldMkLst>
      </pc:sldChg>
      <pc:sldChg chg="new del">
        <pc:chgData name="JohHyunChul" userId="a1f3561d-5cf2-4159-9fa8-a5f038663426" providerId="ADAL" clId="{AEEAEAA5-91F3-4FDD-84FB-3CBE2B99C551}" dt="2024-10-14T07:13:17.513" v="3637" actId="47"/>
        <pc:sldMkLst>
          <pc:docMk/>
          <pc:sldMk cId="2664540150" sldId="2554"/>
        </pc:sldMkLst>
      </pc:sldChg>
      <pc:sldChg chg="new del">
        <pc:chgData name="JohHyunChul" userId="a1f3561d-5cf2-4159-9fa8-a5f038663426" providerId="ADAL" clId="{AEEAEAA5-91F3-4FDD-84FB-3CBE2B99C551}" dt="2024-10-14T07:13:17.513" v="3637" actId="47"/>
        <pc:sldMkLst>
          <pc:docMk/>
          <pc:sldMk cId="3227806730" sldId="2555"/>
        </pc:sldMkLst>
      </pc:sldChg>
      <pc:sldChg chg="new del">
        <pc:chgData name="JohHyunChul" userId="a1f3561d-5cf2-4159-9fa8-a5f038663426" providerId="ADAL" clId="{AEEAEAA5-91F3-4FDD-84FB-3CBE2B99C551}" dt="2024-10-14T07:13:17.513" v="3637" actId="47"/>
        <pc:sldMkLst>
          <pc:docMk/>
          <pc:sldMk cId="3536700943" sldId="2556"/>
        </pc:sldMkLst>
      </pc:sldChg>
      <pc:sldChg chg="new del">
        <pc:chgData name="JohHyunChul" userId="a1f3561d-5cf2-4159-9fa8-a5f038663426" providerId="ADAL" clId="{AEEAEAA5-91F3-4FDD-84FB-3CBE2B99C551}" dt="2024-10-14T07:13:17.513" v="3637" actId="47"/>
        <pc:sldMkLst>
          <pc:docMk/>
          <pc:sldMk cId="1893975885" sldId="2557"/>
        </pc:sldMkLst>
      </pc:sldChg>
      <pc:sldChg chg="new del">
        <pc:chgData name="JohHyunChul" userId="a1f3561d-5cf2-4159-9fa8-a5f038663426" providerId="ADAL" clId="{AEEAEAA5-91F3-4FDD-84FB-3CBE2B99C551}" dt="2024-10-14T07:13:17.513" v="3637" actId="47"/>
        <pc:sldMkLst>
          <pc:docMk/>
          <pc:sldMk cId="2255794362" sldId="2558"/>
        </pc:sldMkLst>
      </pc:sldChg>
      <pc:sldChg chg="new del">
        <pc:chgData name="JohHyunChul" userId="a1f3561d-5cf2-4159-9fa8-a5f038663426" providerId="ADAL" clId="{AEEAEAA5-91F3-4FDD-84FB-3CBE2B99C551}" dt="2024-10-14T07:13:17.513" v="3637" actId="47"/>
        <pc:sldMkLst>
          <pc:docMk/>
          <pc:sldMk cId="2592598225" sldId="2559"/>
        </pc:sldMkLst>
      </pc:sldChg>
      <pc:sldChg chg="new del">
        <pc:chgData name="JohHyunChul" userId="a1f3561d-5cf2-4159-9fa8-a5f038663426" providerId="ADAL" clId="{AEEAEAA5-91F3-4FDD-84FB-3CBE2B99C551}" dt="2024-10-14T07:13:17.513" v="3637" actId="47"/>
        <pc:sldMkLst>
          <pc:docMk/>
          <pc:sldMk cId="237369748" sldId="2560"/>
        </pc:sldMkLst>
      </pc:sldChg>
      <pc:sldChg chg="new del">
        <pc:chgData name="JohHyunChul" userId="a1f3561d-5cf2-4159-9fa8-a5f038663426" providerId="ADAL" clId="{AEEAEAA5-91F3-4FDD-84FB-3CBE2B99C551}" dt="2024-10-14T07:13:17.513" v="3637" actId="47"/>
        <pc:sldMkLst>
          <pc:docMk/>
          <pc:sldMk cId="1198374547" sldId="2561"/>
        </pc:sldMkLst>
      </pc:sldChg>
      <pc:sldChg chg="new del">
        <pc:chgData name="JohHyunChul" userId="a1f3561d-5cf2-4159-9fa8-a5f038663426" providerId="ADAL" clId="{AEEAEAA5-91F3-4FDD-84FB-3CBE2B99C551}" dt="2024-10-14T07:13:17.513" v="3637" actId="47"/>
        <pc:sldMkLst>
          <pc:docMk/>
          <pc:sldMk cId="1169783052" sldId="2562"/>
        </pc:sldMkLst>
      </pc:sldChg>
      <pc:sldChg chg="new del">
        <pc:chgData name="JohHyunChul" userId="a1f3561d-5cf2-4159-9fa8-a5f038663426" providerId="ADAL" clId="{AEEAEAA5-91F3-4FDD-84FB-3CBE2B99C551}" dt="2024-10-14T07:13:17.513" v="3637" actId="47"/>
        <pc:sldMkLst>
          <pc:docMk/>
          <pc:sldMk cId="2677867317" sldId="2563"/>
        </pc:sldMkLst>
      </pc:sldChg>
      <pc:sldChg chg="new del">
        <pc:chgData name="JohHyunChul" userId="a1f3561d-5cf2-4159-9fa8-a5f038663426" providerId="ADAL" clId="{AEEAEAA5-91F3-4FDD-84FB-3CBE2B99C551}" dt="2024-10-14T07:13:17.513" v="3637" actId="47"/>
        <pc:sldMkLst>
          <pc:docMk/>
          <pc:sldMk cId="1611809492" sldId="2564"/>
        </pc:sldMkLst>
      </pc:sldChg>
      <pc:sldChg chg="new del">
        <pc:chgData name="JohHyunChul" userId="a1f3561d-5cf2-4159-9fa8-a5f038663426" providerId="ADAL" clId="{AEEAEAA5-91F3-4FDD-84FB-3CBE2B99C551}" dt="2024-10-14T07:13:17.513" v="3637" actId="47"/>
        <pc:sldMkLst>
          <pc:docMk/>
          <pc:sldMk cId="2973543633" sldId="2565"/>
        </pc:sldMkLst>
      </pc:sldChg>
      <pc:sldChg chg="new del">
        <pc:chgData name="JohHyunChul" userId="a1f3561d-5cf2-4159-9fa8-a5f038663426" providerId="ADAL" clId="{AEEAEAA5-91F3-4FDD-84FB-3CBE2B99C551}" dt="2024-10-14T07:13:17.513" v="3637" actId="47"/>
        <pc:sldMkLst>
          <pc:docMk/>
          <pc:sldMk cId="87782771" sldId="2566"/>
        </pc:sldMkLst>
      </pc:sldChg>
      <pc:sldChg chg="new del">
        <pc:chgData name="JohHyunChul" userId="a1f3561d-5cf2-4159-9fa8-a5f038663426" providerId="ADAL" clId="{AEEAEAA5-91F3-4FDD-84FB-3CBE2B99C551}" dt="2024-10-14T07:13:17.513" v="3637" actId="47"/>
        <pc:sldMkLst>
          <pc:docMk/>
          <pc:sldMk cId="891618576" sldId="2567"/>
        </pc:sldMkLst>
      </pc:sldChg>
      <pc:sldChg chg="new del">
        <pc:chgData name="JohHyunChul" userId="a1f3561d-5cf2-4159-9fa8-a5f038663426" providerId="ADAL" clId="{AEEAEAA5-91F3-4FDD-84FB-3CBE2B99C551}" dt="2024-10-14T07:13:17.513" v="3637" actId="47"/>
        <pc:sldMkLst>
          <pc:docMk/>
          <pc:sldMk cId="2074318792" sldId="2568"/>
        </pc:sldMkLst>
      </pc:sldChg>
      <pc:sldChg chg="new del">
        <pc:chgData name="JohHyunChul" userId="a1f3561d-5cf2-4159-9fa8-a5f038663426" providerId="ADAL" clId="{AEEAEAA5-91F3-4FDD-84FB-3CBE2B99C551}" dt="2024-10-14T07:13:17.513" v="3637" actId="47"/>
        <pc:sldMkLst>
          <pc:docMk/>
          <pc:sldMk cId="3564382159" sldId="2569"/>
        </pc:sldMkLst>
      </pc:sldChg>
      <pc:sldChg chg="new del">
        <pc:chgData name="JohHyunChul" userId="a1f3561d-5cf2-4159-9fa8-a5f038663426" providerId="ADAL" clId="{AEEAEAA5-91F3-4FDD-84FB-3CBE2B99C551}" dt="2024-10-14T07:13:17.513" v="3637" actId="47"/>
        <pc:sldMkLst>
          <pc:docMk/>
          <pc:sldMk cId="325262429" sldId="2570"/>
        </pc:sldMkLst>
      </pc:sldChg>
      <pc:sldChg chg="new del">
        <pc:chgData name="JohHyunChul" userId="a1f3561d-5cf2-4159-9fa8-a5f038663426" providerId="ADAL" clId="{AEEAEAA5-91F3-4FDD-84FB-3CBE2B99C551}" dt="2024-10-14T07:13:17.513" v="3637" actId="47"/>
        <pc:sldMkLst>
          <pc:docMk/>
          <pc:sldMk cId="3531667720" sldId="2571"/>
        </pc:sldMkLst>
      </pc:sldChg>
      <pc:sldChg chg="new del">
        <pc:chgData name="JohHyunChul" userId="a1f3561d-5cf2-4159-9fa8-a5f038663426" providerId="ADAL" clId="{AEEAEAA5-91F3-4FDD-84FB-3CBE2B99C551}" dt="2024-10-14T07:13:17.513" v="3637" actId="47"/>
        <pc:sldMkLst>
          <pc:docMk/>
          <pc:sldMk cId="4073500495" sldId="2572"/>
        </pc:sldMkLst>
      </pc:sldChg>
      <pc:sldChg chg="new del">
        <pc:chgData name="JohHyunChul" userId="a1f3561d-5cf2-4159-9fa8-a5f038663426" providerId="ADAL" clId="{AEEAEAA5-91F3-4FDD-84FB-3CBE2B99C551}" dt="2024-10-14T07:13:17.513" v="3637" actId="47"/>
        <pc:sldMkLst>
          <pc:docMk/>
          <pc:sldMk cId="1705747164" sldId="2573"/>
        </pc:sldMkLst>
      </pc:sldChg>
      <pc:sldChg chg="new del">
        <pc:chgData name="JohHyunChul" userId="a1f3561d-5cf2-4159-9fa8-a5f038663426" providerId="ADAL" clId="{AEEAEAA5-91F3-4FDD-84FB-3CBE2B99C551}" dt="2024-10-14T07:13:17.513" v="3637" actId="47"/>
        <pc:sldMkLst>
          <pc:docMk/>
          <pc:sldMk cId="3095889088" sldId="2574"/>
        </pc:sldMkLst>
      </pc:sldChg>
      <pc:sldChg chg="new del">
        <pc:chgData name="JohHyunChul" userId="a1f3561d-5cf2-4159-9fa8-a5f038663426" providerId="ADAL" clId="{AEEAEAA5-91F3-4FDD-84FB-3CBE2B99C551}" dt="2024-10-14T07:13:17.513" v="3637" actId="47"/>
        <pc:sldMkLst>
          <pc:docMk/>
          <pc:sldMk cId="2192948076" sldId="2575"/>
        </pc:sldMkLst>
      </pc:sldChg>
      <pc:sldChg chg="new del">
        <pc:chgData name="JohHyunChul" userId="a1f3561d-5cf2-4159-9fa8-a5f038663426" providerId="ADAL" clId="{AEEAEAA5-91F3-4FDD-84FB-3CBE2B99C551}" dt="2024-10-14T07:13:17.513" v="3637" actId="47"/>
        <pc:sldMkLst>
          <pc:docMk/>
          <pc:sldMk cId="2652739956" sldId="2576"/>
        </pc:sldMkLst>
      </pc:sldChg>
      <pc:sldChg chg="new del">
        <pc:chgData name="JohHyunChul" userId="a1f3561d-5cf2-4159-9fa8-a5f038663426" providerId="ADAL" clId="{AEEAEAA5-91F3-4FDD-84FB-3CBE2B99C551}" dt="2024-10-14T07:13:17.513" v="3637" actId="47"/>
        <pc:sldMkLst>
          <pc:docMk/>
          <pc:sldMk cId="4240166701" sldId="2577"/>
        </pc:sldMkLst>
      </pc:sldChg>
      <pc:sldChg chg="new del">
        <pc:chgData name="JohHyunChul" userId="a1f3561d-5cf2-4159-9fa8-a5f038663426" providerId="ADAL" clId="{AEEAEAA5-91F3-4FDD-84FB-3CBE2B99C551}" dt="2024-10-14T07:13:17.513" v="3637" actId="47"/>
        <pc:sldMkLst>
          <pc:docMk/>
          <pc:sldMk cId="17390528" sldId="2578"/>
        </pc:sldMkLst>
      </pc:sldChg>
      <pc:sldChg chg="new del">
        <pc:chgData name="JohHyunChul" userId="a1f3561d-5cf2-4159-9fa8-a5f038663426" providerId="ADAL" clId="{AEEAEAA5-91F3-4FDD-84FB-3CBE2B99C551}" dt="2024-10-14T07:13:17.513" v="3637" actId="47"/>
        <pc:sldMkLst>
          <pc:docMk/>
          <pc:sldMk cId="2142096745" sldId="2579"/>
        </pc:sldMkLst>
      </pc:sldChg>
      <pc:sldChg chg="new del">
        <pc:chgData name="JohHyunChul" userId="a1f3561d-5cf2-4159-9fa8-a5f038663426" providerId="ADAL" clId="{AEEAEAA5-91F3-4FDD-84FB-3CBE2B99C551}" dt="2024-10-14T07:13:17.513" v="3637" actId="47"/>
        <pc:sldMkLst>
          <pc:docMk/>
          <pc:sldMk cId="1329458373" sldId="2580"/>
        </pc:sldMkLst>
      </pc:sldChg>
      <pc:sldChg chg="new del">
        <pc:chgData name="JohHyunChul" userId="a1f3561d-5cf2-4159-9fa8-a5f038663426" providerId="ADAL" clId="{AEEAEAA5-91F3-4FDD-84FB-3CBE2B99C551}" dt="2024-10-14T07:13:17.513" v="3637" actId="47"/>
        <pc:sldMkLst>
          <pc:docMk/>
          <pc:sldMk cId="3682327046" sldId="2581"/>
        </pc:sldMkLst>
      </pc:sldChg>
      <pc:sldChg chg="new del">
        <pc:chgData name="JohHyunChul" userId="a1f3561d-5cf2-4159-9fa8-a5f038663426" providerId="ADAL" clId="{AEEAEAA5-91F3-4FDD-84FB-3CBE2B99C551}" dt="2024-10-14T07:13:17.513" v="3637" actId="47"/>
        <pc:sldMkLst>
          <pc:docMk/>
          <pc:sldMk cId="953249288" sldId="2582"/>
        </pc:sldMkLst>
      </pc:sldChg>
      <pc:sldChg chg="new del">
        <pc:chgData name="JohHyunChul" userId="a1f3561d-5cf2-4159-9fa8-a5f038663426" providerId="ADAL" clId="{AEEAEAA5-91F3-4FDD-84FB-3CBE2B99C551}" dt="2024-10-14T07:13:17.513" v="3637" actId="47"/>
        <pc:sldMkLst>
          <pc:docMk/>
          <pc:sldMk cId="4242465639" sldId="2583"/>
        </pc:sldMkLst>
      </pc:sldChg>
      <pc:sldChg chg="new del">
        <pc:chgData name="JohHyunChul" userId="a1f3561d-5cf2-4159-9fa8-a5f038663426" providerId="ADAL" clId="{AEEAEAA5-91F3-4FDD-84FB-3CBE2B99C551}" dt="2024-10-14T07:13:17.513" v="3637" actId="47"/>
        <pc:sldMkLst>
          <pc:docMk/>
          <pc:sldMk cId="1999913274" sldId="2584"/>
        </pc:sldMkLst>
      </pc:sldChg>
      <pc:sldChg chg="new del">
        <pc:chgData name="JohHyunChul" userId="a1f3561d-5cf2-4159-9fa8-a5f038663426" providerId="ADAL" clId="{AEEAEAA5-91F3-4FDD-84FB-3CBE2B99C551}" dt="2024-10-14T07:13:17.513" v="3637" actId="47"/>
        <pc:sldMkLst>
          <pc:docMk/>
          <pc:sldMk cId="2733492749" sldId="2585"/>
        </pc:sldMkLst>
      </pc:sldChg>
      <pc:sldChg chg="new del">
        <pc:chgData name="JohHyunChul" userId="a1f3561d-5cf2-4159-9fa8-a5f038663426" providerId="ADAL" clId="{AEEAEAA5-91F3-4FDD-84FB-3CBE2B99C551}" dt="2024-10-14T07:13:17.513" v="3637" actId="47"/>
        <pc:sldMkLst>
          <pc:docMk/>
          <pc:sldMk cId="1891140335" sldId="2586"/>
        </pc:sldMkLst>
      </pc:sldChg>
      <pc:sldChg chg="new del">
        <pc:chgData name="JohHyunChul" userId="a1f3561d-5cf2-4159-9fa8-a5f038663426" providerId="ADAL" clId="{AEEAEAA5-91F3-4FDD-84FB-3CBE2B99C551}" dt="2024-10-14T07:13:17.513" v="3637" actId="47"/>
        <pc:sldMkLst>
          <pc:docMk/>
          <pc:sldMk cId="3730682519" sldId="2587"/>
        </pc:sldMkLst>
      </pc:sldChg>
      <pc:sldChg chg="new del">
        <pc:chgData name="JohHyunChul" userId="a1f3561d-5cf2-4159-9fa8-a5f038663426" providerId="ADAL" clId="{AEEAEAA5-91F3-4FDD-84FB-3CBE2B99C551}" dt="2024-10-14T07:13:17.513" v="3637" actId="47"/>
        <pc:sldMkLst>
          <pc:docMk/>
          <pc:sldMk cId="3898647453" sldId="2588"/>
        </pc:sldMkLst>
      </pc:sldChg>
      <pc:sldChg chg="new del">
        <pc:chgData name="JohHyunChul" userId="a1f3561d-5cf2-4159-9fa8-a5f038663426" providerId="ADAL" clId="{AEEAEAA5-91F3-4FDD-84FB-3CBE2B99C551}" dt="2024-10-14T07:13:17.513" v="3637" actId="47"/>
        <pc:sldMkLst>
          <pc:docMk/>
          <pc:sldMk cId="1359209769" sldId="2589"/>
        </pc:sldMkLst>
      </pc:sldChg>
      <pc:sldChg chg="new del">
        <pc:chgData name="JohHyunChul" userId="a1f3561d-5cf2-4159-9fa8-a5f038663426" providerId="ADAL" clId="{AEEAEAA5-91F3-4FDD-84FB-3CBE2B99C551}" dt="2024-10-14T07:13:17.513" v="3637" actId="47"/>
        <pc:sldMkLst>
          <pc:docMk/>
          <pc:sldMk cId="747430843" sldId="2590"/>
        </pc:sldMkLst>
      </pc:sldChg>
      <pc:sldChg chg="new del">
        <pc:chgData name="JohHyunChul" userId="a1f3561d-5cf2-4159-9fa8-a5f038663426" providerId="ADAL" clId="{AEEAEAA5-91F3-4FDD-84FB-3CBE2B99C551}" dt="2024-10-14T07:13:17.513" v="3637" actId="47"/>
        <pc:sldMkLst>
          <pc:docMk/>
          <pc:sldMk cId="104321426" sldId="2591"/>
        </pc:sldMkLst>
      </pc:sldChg>
      <pc:sldChg chg="new del">
        <pc:chgData name="JohHyunChul" userId="a1f3561d-5cf2-4159-9fa8-a5f038663426" providerId="ADAL" clId="{AEEAEAA5-91F3-4FDD-84FB-3CBE2B99C551}" dt="2024-10-14T07:13:17.513" v="3637" actId="47"/>
        <pc:sldMkLst>
          <pc:docMk/>
          <pc:sldMk cId="46408715" sldId="2592"/>
        </pc:sldMkLst>
      </pc:sldChg>
      <pc:sldChg chg="new del">
        <pc:chgData name="JohHyunChul" userId="a1f3561d-5cf2-4159-9fa8-a5f038663426" providerId="ADAL" clId="{AEEAEAA5-91F3-4FDD-84FB-3CBE2B99C551}" dt="2024-10-14T07:13:17.513" v="3637" actId="47"/>
        <pc:sldMkLst>
          <pc:docMk/>
          <pc:sldMk cId="1542841943" sldId="2593"/>
        </pc:sldMkLst>
      </pc:sldChg>
      <pc:sldChg chg="new del">
        <pc:chgData name="JohHyunChul" userId="a1f3561d-5cf2-4159-9fa8-a5f038663426" providerId="ADAL" clId="{AEEAEAA5-91F3-4FDD-84FB-3CBE2B99C551}" dt="2024-10-14T07:13:17.513" v="3637" actId="47"/>
        <pc:sldMkLst>
          <pc:docMk/>
          <pc:sldMk cId="3506033687" sldId="2594"/>
        </pc:sldMkLst>
      </pc:sldChg>
      <pc:sldChg chg="new del">
        <pc:chgData name="JohHyunChul" userId="a1f3561d-5cf2-4159-9fa8-a5f038663426" providerId="ADAL" clId="{AEEAEAA5-91F3-4FDD-84FB-3CBE2B99C551}" dt="2024-10-14T07:13:17.513" v="3637" actId="47"/>
        <pc:sldMkLst>
          <pc:docMk/>
          <pc:sldMk cId="3499509591" sldId="2595"/>
        </pc:sldMkLst>
      </pc:sldChg>
      <pc:sldChg chg="new del">
        <pc:chgData name="JohHyunChul" userId="a1f3561d-5cf2-4159-9fa8-a5f038663426" providerId="ADAL" clId="{AEEAEAA5-91F3-4FDD-84FB-3CBE2B99C551}" dt="2024-10-14T07:13:17.513" v="3637" actId="47"/>
        <pc:sldMkLst>
          <pc:docMk/>
          <pc:sldMk cId="3379647376" sldId="2596"/>
        </pc:sldMkLst>
      </pc:sldChg>
      <pc:sldChg chg="new del">
        <pc:chgData name="JohHyunChul" userId="a1f3561d-5cf2-4159-9fa8-a5f038663426" providerId="ADAL" clId="{AEEAEAA5-91F3-4FDD-84FB-3CBE2B99C551}" dt="2024-10-14T07:13:17.513" v="3637" actId="47"/>
        <pc:sldMkLst>
          <pc:docMk/>
          <pc:sldMk cId="20213317" sldId="2597"/>
        </pc:sldMkLst>
      </pc:sldChg>
      <pc:sldChg chg="new del">
        <pc:chgData name="JohHyunChul" userId="a1f3561d-5cf2-4159-9fa8-a5f038663426" providerId="ADAL" clId="{AEEAEAA5-91F3-4FDD-84FB-3CBE2B99C551}" dt="2024-10-14T07:13:17.513" v="3637" actId="47"/>
        <pc:sldMkLst>
          <pc:docMk/>
          <pc:sldMk cId="291749070" sldId="2598"/>
        </pc:sldMkLst>
      </pc:sldChg>
      <pc:sldChg chg="new del">
        <pc:chgData name="JohHyunChul" userId="a1f3561d-5cf2-4159-9fa8-a5f038663426" providerId="ADAL" clId="{AEEAEAA5-91F3-4FDD-84FB-3CBE2B99C551}" dt="2024-10-14T07:13:17.513" v="3637" actId="47"/>
        <pc:sldMkLst>
          <pc:docMk/>
          <pc:sldMk cId="1211763288" sldId="2599"/>
        </pc:sldMkLst>
      </pc:sldChg>
      <pc:sldChg chg="new del">
        <pc:chgData name="JohHyunChul" userId="a1f3561d-5cf2-4159-9fa8-a5f038663426" providerId="ADAL" clId="{AEEAEAA5-91F3-4FDD-84FB-3CBE2B99C551}" dt="2024-10-14T07:13:17.513" v="3637" actId="47"/>
        <pc:sldMkLst>
          <pc:docMk/>
          <pc:sldMk cId="2353492326" sldId="2600"/>
        </pc:sldMkLst>
      </pc:sldChg>
      <pc:sldChg chg="new del">
        <pc:chgData name="JohHyunChul" userId="a1f3561d-5cf2-4159-9fa8-a5f038663426" providerId="ADAL" clId="{AEEAEAA5-91F3-4FDD-84FB-3CBE2B99C551}" dt="2024-10-14T07:13:17.513" v="3637" actId="47"/>
        <pc:sldMkLst>
          <pc:docMk/>
          <pc:sldMk cId="3778593393" sldId="2601"/>
        </pc:sldMkLst>
      </pc:sldChg>
      <pc:sldChg chg="new del">
        <pc:chgData name="JohHyunChul" userId="a1f3561d-5cf2-4159-9fa8-a5f038663426" providerId="ADAL" clId="{AEEAEAA5-91F3-4FDD-84FB-3CBE2B99C551}" dt="2024-10-14T07:13:17.513" v="3637" actId="47"/>
        <pc:sldMkLst>
          <pc:docMk/>
          <pc:sldMk cId="2584359271" sldId="2602"/>
        </pc:sldMkLst>
      </pc:sldChg>
      <pc:sldChg chg="new del">
        <pc:chgData name="JohHyunChul" userId="a1f3561d-5cf2-4159-9fa8-a5f038663426" providerId="ADAL" clId="{AEEAEAA5-91F3-4FDD-84FB-3CBE2B99C551}" dt="2024-10-14T07:13:17.513" v="3637" actId="47"/>
        <pc:sldMkLst>
          <pc:docMk/>
          <pc:sldMk cId="1548771250" sldId="2603"/>
        </pc:sldMkLst>
      </pc:sldChg>
      <pc:sldChg chg="new del">
        <pc:chgData name="JohHyunChul" userId="a1f3561d-5cf2-4159-9fa8-a5f038663426" providerId="ADAL" clId="{AEEAEAA5-91F3-4FDD-84FB-3CBE2B99C551}" dt="2024-10-14T07:13:17.513" v="3637" actId="47"/>
        <pc:sldMkLst>
          <pc:docMk/>
          <pc:sldMk cId="2510353229" sldId="2604"/>
        </pc:sldMkLst>
      </pc:sldChg>
      <pc:sldChg chg="new del">
        <pc:chgData name="JohHyunChul" userId="a1f3561d-5cf2-4159-9fa8-a5f038663426" providerId="ADAL" clId="{AEEAEAA5-91F3-4FDD-84FB-3CBE2B99C551}" dt="2024-10-14T07:13:17.513" v="3637" actId="47"/>
        <pc:sldMkLst>
          <pc:docMk/>
          <pc:sldMk cId="1219895707" sldId="2605"/>
        </pc:sldMkLst>
      </pc:sldChg>
      <pc:sldChg chg="new del">
        <pc:chgData name="JohHyunChul" userId="a1f3561d-5cf2-4159-9fa8-a5f038663426" providerId="ADAL" clId="{AEEAEAA5-91F3-4FDD-84FB-3CBE2B99C551}" dt="2024-10-14T07:13:17.513" v="3637" actId="47"/>
        <pc:sldMkLst>
          <pc:docMk/>
          <pc:sldMk cId="1233345232" sldId="2606"/>
        </pc:sldMkLst>
      </pc:sldChg>
      <pc:sldChg chg="new del">
        <pc:chgData name="JohHyunChul" userId="a1f3561d-5cf2-4159-9fa8-a5f038663426" providerId="ADAL" clId="{AEEAEAA5-91F3-4FDD-84FB-3CBE2B99C551}" dt="2024-10-14T07:13:17.513" v="3637" actId="47"/>
        <pc:sldMkLst>
          <pc:docMk/>
          <pc:sldMk cId="2717659137" sldId="2607"/>
        </pc:sldMkLst>
      </pc:sldChg>
      <pc:sldChg chg="new del">
        <pc:chgData name="JohHyunChul" userId="a1f3561d-5cf2-4159-9fa8-a5f038663426" providerId="ADAL" clId="{AEEAEAA5-91F3-4FDD-84FB-3CBE2B99C551}" dt="2024-10-14T07:13:17.513" v="3637" actId="47"/>
        <pc:sldMkLst>
          <pc:docMk/>
          <pc:sldMk cId="1427143035" sldId="2608"/>
        </pc:sldMkLst>
      </pc:sldChg>
      <pc:sldChg chg="new del">
        <pc:chgData name="JohHyunChul" userId="a1f3561d-5cf2-4159-9fa8-a5f038663426" providerId="ADAL" clId="{AEEAEAA5-91F3-4FDD-84FB-3CBE2B99C551}" dt="2024-10-14T07:13:17.513" v="3637" actId="47"/>
        <pc:sldMkLst>
          <pc:docMk/>
          <pc:sldMk cId="2133571878" sldId="2609"/>
        </pc:sldMkLst>
      </pc:sldChg>
      <pc:sldChg chg="new del">
        <pc:chgData name="JohHyunChul" userId="a1f3561d-5cf2-4159-9fa8-a5f038663426" providerId="ADAL" clId="{AEEAEAA5-91F3-4FDD-84FB-3CBE2B99C551}" dt="2024-10-14T07:13:17.513" v="3637" actId="47"/>
        <pc:sldMkLst>
          <pc:docMk/>
          <pc:sldMk cId="3588817275" sldId="2610"/>
        </pc:sldMkLst>
      </pc:sldChg>
      <pc:sldChg chg="new del">
        <pc:chgData name="JohHyunChul" userId="a1f3561d-5cf2-4159-9fa8-a5f038663426" providerId="ADAL" clId="{AEEAEAA5-91F3-4FDD-84FB-3CBE2B99C551}" dt="2024-10-14T07:13:17.513" v="3637" actId="47"/>
        <pc:sldMkLst>
          <pc:docMk/>
          <pc:sldMk cId="304653478" sldId="2611"/>
        </pc:sldMkLst>
      </pc:sldChg>
      <pc:sldChg chg="new del">
        <pc:chgData name="JohHyunChul" userId="a1f3561d-5cf2-4159-9fa8-a5f038663426" providerId="ADAL" clId="{AEEAEAA5-91F3-4FDD-84FB-3CBE2B99C551}" dt="2024-10-14T07:13:17.513" v="3637" actId="47"/>
        <pc:sldMkLst>
          <pc:docMk/>
          <pc:sldMk cId="1644962271" sldId="2612"/>
        </pc:sldMkLst>
      </pc:sldChg>
      <pc:sldChg chg="new del">
        <pc:chgData name="JohHyunChul" userId="a1f3561d-5cf2-4159-9fa8-a5f038663426" providerId="ADAL" clId="{AEEAEAA5-91F3-4FDD-84FB-3CBE2B99C551}" dt="2024-10-14T07:13:17.513" v="3637" actId="47"/>
        <pc:sldMkLst>
          <pc:docMk/>
          <pc:sldMk cId="2017742826" sldId="2613"/>
        </pc:sldMkLst>
      </pc:sldChg>
      <pc:sldChg chg="new del">
        <pc:chgData name="JohHyunChul" userId="a1f3561d-5cf2-4159-9fa8-a5f038663426" providerId="ADAL" clId="{AEEAEAA5-91F3-4FDD-84FB-3CBE2B99C551}" dt="2024-10-14T07:13:17.513" v="3637" actId="47"/>
        <pc:sldMkLst>
          <pc:docMk/>
          <pc:sldMk cId="3668222331" sldId="2614"/>
        </pc:sldMkLst>
      </pc:sldChg>
      <pc:sldChg chg="new del">
        <pc:chgData name="JohHyunChul" userId="a1f3561d-5cf2-4159-9fa8-a5f038663426" providerId="ADAL" clId="{AEEAEAA5-91F3-4FDD-84FB-3CBE2B99C551}" dt="2024-10-14T07:13:17.513" v="3637" actId="47"/>
        <pc:sldMkLst>
          <pc:docMk/>
          <pc:sldMk cId="160565497" sldId="2615"/>
        </pc:sldMkLst>
      </pc:sldChg>
      <pc:sldChg chg="new del">
        <pc:chgData name="JohHyunChul" userId="a1f3561d-5cf2-4159-9fa8-a5f038663426" providerId="ADAL" clId="{AEEAEAA5-91F3-4FDD-84FB-3CBE2B99C551}" dt="2024-10-14T07:13:17.513" v="3637" actId="47"/>
        <pc:sldMkLst>
          <pc:docMk/>
          <pc:sldMk cId="1681672090" sldId="2616"/>
        </pc:sldMkLst>
      </pc:sldChg>
      <pc:sldChg chg="new del">
        <pc:chgData name="JohHyunChul" userId="a1f3561d-5cf2-4159-9fa8-a5f038663426" providerId="ADAL" clId="{AEEAEAA5-91F3-4FDD-84FB-3CBE2B99C551}" dt="2024-10-14T07:13:17.513" v="3637" actId="47"/>
        <pc:sldMkLst>
          <pc:docMk/>
          <pc:sldMk cId="1173563585" sldId="2617"/>
        </pc:sldMkLst>
      </pc:sldChg>
      <pc:sldChg chg="new del">
        <pc:chgData name="JohHyunChul" userId="a1f3561d-5cf2-4159-9fa8-a5f038663426" providerId="ADAL" clId="{AEEAEAA5-91F3-4FDD-84FB-3CBE2B99C551}" dt="2024-10-14T07:13:17.513" v="3637" actId="47"/>
        <pc:sldMkLst>
          <pc:docMk/>
          <pc:sldMk cId="2687697937" sldId="2618"/>
        </pc:sldMkLst>
      </pc:sldChg>
      <pc:sldChg chg="new del">
        <pc:chgData name="JohHyunChul" userId="a1f3561d-5cf2-4159-9fa8-a5f038663426" providerId="ADAL" clId="{AEEAEAA5-91F3-4FDD-84FB-3CBE2B99C551}" dt="2024-10-14T07:13:17.513" v="3637" actId="47"/>
        <pc:sldMkLst>
          <pc:docMk/>
          <pc:sldMk cId="1839075459" sldId="2619"/>
        </pc:sldMkLst>
      </pc:sldChg>
      <pc:sldChg chg="new del">
        <pc:chgData name="JohHyunChul" userId="a1f3561d-5cf2-4159-9fa8-a5f038663426" providerId="ADAL" clId="{AEEAEAA5-91F3-4FDD-84FB-3CBE2B99C551}" dt="2024-10-14T07:13:17.513" v="3637" actId="47"/>
        <pc:sldMkLst>
          <pc:docMk/>
          <pc:sldMk cId="1670057929" sldId="2620"/>
        </pc:sldMkLst>
      </pc:sldChg>
      <pc:sldChg chg="new del">
        <pc:chgData name="JohHyunChul" userId="a1f3561d-5cf2-4159-9fa8-a5f038663426" providerId="ADAL" clId="{AEEAEAA5-91F3-4FDD-84FB-3CBE2B99C551}" dt="2024-10-14T07:13:17.513" v="3637" actId="47"/>
        <pc:sldMkLst>
          <pc:docMk/>
          <pc:sldMk cId="2269095368" sldId="2621"/>
        </pc:sldMkLst>
      </pc:sldChg>
      <pc:sldChg chg="new del">
        <pc:chgData name="JohHyunChul" userId="a1f3561d-5cf2-4159-9fa8-a5f038663426" providerId="ADAL" clId="{AEEAEAA5-91F3-4FDD-84FB-3CBE2B99C551}" dt="2024-10-14T07:13:17.513" v="3637" actId="47"/>
        <pc:sldMkLst>
          <pc:docMk/>
          <pc:sldMk cId="2141505340" sldId="2622"/>
        </pc:sldMkLst>
      </pc:sldChg>
      <pc:sldChg chg="new del">
        <pc:chgData name="JohHyunChul" userId="a1f3561d-5cf2-4159-9fa8-a5f038663426" providerId="ADAL" clId="{AEEAEAA5-91F3-4FDD-84FB-3CBE2B99C551}" dt="2024-10-14T07:13:17.513" v="3637" actId="47"/>
        <pc:sldMkLst>
          <pc:docMk/>
          <pc:sldMk cId="4267555604" sldId="2623"/>
        </pc:sldMkLst>
      </pc:sldChg>
      <pc:sldChg chg="new del">
        <pc:chgData name="JohHyunChul" userId="a1f3561d-5cf2-4159-9fa8-a5f038663426" providerId="ADAL" clId="{AEEAEAA5-91F3-4FDD-84FB-3CBE2B99C551}" dt="2024-10-14T07:13:17.513" v="3637" actId="47"/>
        <pc:sldMkLst>
          <pc:docMk/>
          <pc:sldMk cId="3371732230" sldId="2624"/>
        </pc:sldMkLst>
      </pc:sldChg>
      <pc:sldChg chg="new del">
        <pc:chgData name="JohHyunChul" userId="a1f3561d-5cf2-4159-9fa8-a5f038663426" providerId="ADAL" clId="{AEEAEAA5-91F3-4FDD-84FB-3CBE2B99C551}" dt="2024-10-14T07:13:17.513" v="3637" actId="47"/>
        <pc:sldMkLst>
          <pc:docMk/>
          <pc:sldMk cId="3428715786" sldId="2625"/>
        </pc:sldMkLst>
      </pc:sldChg>
      <pc:sldChg chg="new del">
        <pc:chgData name="JohHyunChul" userId="a1f3561d-5cf2-4159-9fa8-a5f038663426" providerId="ADAL" clId="{AEEAEAA5-91F3-4FDD-84FB-3CBE2B99C551}" dt="2024-10-14T07:13:17.513" v="3637" actId="47"/>
        <pc:sldMkLst>
          <pc:docMk/>
          <pc:sldMk cId="842630520" sldId="2626"/>
        </pc:sldMkLst>
      </pc:sldChg>
      <pc:sldChg chg="new del">
        <pc:chgData name="JohHyunChul" userId="a1f3561d-5cf2-4159-9fa8-a5f038663426" providerId="ADAL" clId="{AEEAEAA5-91F3-4FDD-84FB-3CBE2B99C551}" dt="2024-10-14T07:13:17.513" v="3637" actId="47"/>
        <pc:sldMkLst>
          <pc:docMk/>
          <pc:sldMk cId="2317412157" sldId="2627"/>
        </pc:sldMkLst>
      </pc:sldChg>
      <pc:sldChg chg="new del">
        <pc:chgData name="JohHyunChul" userId="a1f3561d-5cf2-4159-9fa8-a5f038663426" providerId="ADAL" clId="{AEEAEAA5-91F3-4FDD-84FB-3CBE2B99C551}" dt="2024-10-14T07:13:17.513" v="3637" actId="47"/>
        <pc:sldMkLst>
          <pc:docMk/>
          <pc:sldMk cId="3564948461" sldId="2628"/>
        </pc:sldMkLst>
      </pc:sldChg>
      <pc:sldChg chg="new del">
        <pc:chgData name="JohHyunChul" userId="a1f3561d-5cf2-4159-9fa8-a5f038663426" providerId="ADAL" clId="{AEEAEAA5-91F3-4FDD-84FB-3CBE2B99C551}" dt="2024-10-14T07:13:17.513" v="3637" actId="47"/>
        <pc:sldMkLst>
          <pc:docMk/>
          <pc:sldMk cId="82900881" sldId="2629"/>
        </pc:sldMkLst>
      </pc:sldChg>
      <pc:sldChg chg="new del">
        <pc:chgData name="JohHyunChul" userId="a1f3561d-5cf2-4159-9fa8-a5f038663426" providerId="ADAL" clId="{AEEAEAA5-91F3-4FDD-84FB-3CBE2B99C551}" dt="2024-10-14T07:13:17.513" v="3637" actId="47"/>
        <pc:sldMkLst>
          <pc:docMk/>
          <pc:sldMk cId="87120274" sldId="2630"/>
        </pc:sldMkLst>
      </pc:sldChg>
      <pc:sldChg chg="new del">
        <pc:chgData name="JohHyunChul" userId="a1f3561d-5cf2-4159-9fa8-a5f038663426" providerId="ADAL" clId="{AEEAEAA5-91F3-4FDD-84FB-3CBE2B99C551}" dt="2024-10-14T07:13:17.513" v="3637" actId="47"/>
        <pc:sldMkLst>
          <pc:docMk/>
          <pc:sldMk cId="179868162" sldId="2631"/>
        </pc:sldMkLst>
      </pc:sldChg>
      <pc:sldChg chg="new del">
        <pc:chgData name="JohHyunChul" userId="a1f3561d-5cf2-4159-9fa8-a5f038663426" providerId="ADAL" clId="{AEEAEAA5-91F3-4FDD-84FB-3CBE2B99C551}" dt="2024-10-14T07:13:17.513" v="3637" actId="47"/>
        <pc:sldMkLst>
          <pc:docMk/>
          <pc:sldMk cId="1740366031" sldId="2632"/>
        </pc:sldMkLst>
      </pc:sldChg>
      <pc:sldChg chg="new del">
        <pc:chgData name="JohHyunChul" userId="a1f3561d-5cf2-4159-9fa8-a5f038663426" providerId="ADAL" clId="{AEEAEAA5-91F3-4FDD-84FB-3CBE2B99C551}" dt="2024-10-14T07:13:17.513" v="3637" actId="47"/>
        <pc:sldMkLst>
          <pc:docMk/>
          <pc:sldMk cId="3058390657" sldId="2633"/>
        </pc:sldMkLst>
      </pc:sldChg>
      <pc:sldChg chg="new del">
        <pc:chgData name="JohHyunChul" userId="a1f3561d-5cf2-4159-9fa8-a5f038663426" providerId="ADAL" clId="{AEEAEAA5-91F3-4FDD-84FB-3CBE2B99C551}" dt="2024-10-14T07:13:17.513" v="3637" actId="47"/>
        <pc:sldMkLst>
          <pc:docMk/>
          <pc:sldMk cId="1613633566" sldId="2634"/>
        </pc:sldMkLst>
      </pc:sldChg>
      <pc:sldChg chg="new del">
        <pc:chgData name="JohHyunChul" userId="a1f3561d-5cf2-4159-9fa8-a5f038663426" providerId="ADAL" clId="{AEEAEAA5-91F3-4FDD-84FB-3CBE2B99C551}" dt="2024-10-14T07:13:17.513" v="3637" actId="47"/>
        <pc:sldMkLst>
          <pc:docMk/>
          <pc:sldMk cId="1505473063" sldId="2635"/>
        </pc:sldMkLst>
      </pc:sldChg>
      <pc:sldChg chg="new del">
        <pc:chgData name="JohHyunChul" userId="a1f3561d-5cf2-4159-9fa8-a5f038663426" providerId="ADAL" clId="{AEEAEAA5-91F3-4FDD-84FB-3CBE2B99C551}" dt="2024-10-14T07:13:17.513" v="3637" actId="47"/>
        <pc:sldMkLst>
          <pc:docMk/>
          <pc:sldMk cId="2277475830" sldId="2636"/>
        </pc:sldMkLst>
      </pc:sldChg>
      <pc:sldChg chg="new del">
        <pc:chgData name="JohHyunChul" userId="a1f3561d-5cf2-4159-9fa8-a5f038663426" providerId="ADAL" clId="{AEEAEAA5-91F3-4FDD-84FB-3CBE2B99C551}" dt="2024-10-14T07:13:17.513" v="3637" actId="47"/>
        <pc:sldMkLst>
          <pc:docMk/>
          <pc:sldMk cId="91868647" sldId="2637"/>
        </pc:sldMkLst>
      </pc:sldChg>
      <pc:sldChg chg="new del">
        <pc:chgData name="JohHyunChul" userId="a1f3561d-5cf2-4159-9fa8-a5f038663426" providerId="ADAL" clId="{AEEAEAA5-91F3-4FDD-84FB-3CBE2B99C551}" dt="2024-10-14T07:13:17.513" v="3637" actId="47"/>
        <pc:sldMkLst>
          <pc:docMk/>
          <pc:sldMk cId="3524939229" sldId="2638"/>
        </pc:sldMkLst>
      </pc:sldChg>
      <pc:sldChg chg="new del">
        <pc:chgData name="JohHyunChul" userId="a1f3561d-5cf2-4159-9fa8-a5f038663426" providerId="ADAL" clId="{AEEAEAA5-91F3-4FDD-84FB-3CBE2B99C551}" dt="2024-10-14T07:13:17.513" v="3637" actId="47"/>
        <pc:sldMkLst>
          <pc:docMk/>
          <pc:sldMk cId="240707781" sldId="2639"/>
        </pc:sldMkLst>
      </pc:sldChg>
      <pc:sldChg chg="new del">
        <pc:chgData name="JohHyunChul" userId="a1f3561d-5cf2-4159-9fa8-a5f038663426" providerId="ADAL" clId="{AEEAEAA5-91F3-4FDD-84FB-3CBE2B99C551}" dt="2024-10-14T07:13:17.513" v="3637" actId="47"/>
        <pc:sldMkLst>
          <pc:docMk/>
          <pc:sldMk cId="1747728379" sldId="2640"/>
        </pc:sldMkLst>
      </pc:sldChg>
      <pc:sldChg chg="new del">
        <pc:chgData name="JohHyunChul" userId="a1f3561d-5cf2-4159-9fa8-a5f038663426" providerId="ADAL" clId="{AEEAEAA5-91F3-4FDD-84FB-3CBE2B99C551}" dt="2024-10-14T07:13:17.513" v="3637" actId="47"/>
        <pc:sldMkLst>
          <pc:docMk/>
          <pc:sldMk cId="3355819322" sldId="2641"/>
        </pc:sldMkLst>
      </pc:sldChg>
      <pc:sldChg chg="new del">
        <pc:chgData name="JohHyunChul" userId="a1f3561d-5cf2-4159-9fa8-a5f038663426" providerId="ADAL" clId="{AEEAEAA5-91F3-4FDD-84FB-3CBE2B99C551}" dt="2024-10-14T07:13:17.513" v="3637" actId="47"/>
        <pc:sldMkLst>
          <pc:docMk/>
          <pc:sldMk cId="3976048058" sldId="2642"/>
        </pc:sldMkLst>
      </pc:sldChg>
      <pc:sldChg chg="new del">
        <pc:chgData name="JohHyunChul" userId="a1f3561d-5cf2-4159-9fa8-a5f038663426" providerId="ADAL" clId="{AEEAEAA5-91F3-4FDD-84FB-3CBE2B99C551}" dt="2024-10-14T07:13:17.513" v="3637" actId="47"/>
        <pc:sldMkLst>
          <pc:docMk/>
          <pc:sldMk cId="2635508997" sldId="2643"/>
        </pc:sldMkLst>
      </pc:sldChg>
      <pc:sldChg chg="new del">
        <pc:chgData name="JohHyunChul" userId="a1f3561d-5cf2-4159-9fa8-a5f038663426" providerId="ADAL" clId="{AEEAEAA5-91F3-4FDD-84FB-3CBE2B99C551}" dt="2024-10-14T07:13:17.513" v="3637" actId="47"/>
        <pc:sldMkLst>
          <pc:docMk/>
          <pc:sldMk cId="3237511451" sldId="2644"/>
        </pc:sldMkLst>
      </pc:sldChg>
      <pc:sldChg chg="new del">
        <pc:chgData name="JohHyunChul" userId="a1f3561d-5cf2-4159-9fa8-a5f038663426" providerId="ADAL" clId="{AEEAEAA5-91F3-4FDD-84FB-3CBE2B99C551}" dt="2024-10-14T07:13:17.513" v="3637" actId="47"/>
        <pc:sldMkLst>
          <pc:docMk/>
          <pc:sldMk cId="1509274484" sldId="2645"/>
        </pc:sldMkLst>
      </pc:sldChg>
      <pc:sldChg chg="new del">
        <pc:chgData name="JohHyunChul" userId="a1f3561d-5cf2-4159-9fa8-a5f038663426" providerId="ADAL" clId="{AEEAEAA5-91F3-4FDD-84FB-3CBE2B99C551}" dt="2024-10-14T07:13:17.513" v="3637" actId="47"/>
        <pc:sldMkLst>
          <pc:docMk/>
          <pc:sldMk cId="99067067" sldId="2646"/>
        </pc:sldMkLst>
      </pc:sldChg>
      <pc:sldChg chg="new del">
        <pc:chgData name="JohHyunChul" userId="a1f3561d-5cf2-4159-9fa8-a5f038663426" providerId="ADAL" clId="{AEEAEAA5-91F3-4FDD-84FB-3CBE2B99C551}" dt="2024-10-14T07:13:17.513" v="3637" actId="47"/>
        <pc:sldMkLst>
          <pc:docMk/>
          <pc:sldMk cId="68538900" sldId="2647"/>
        </pc:sldMkLst>
      </pc:sldChg>
      <pc:sldChg chg="new del">
        <pc:chgData name="JohHyunChul" userId="a1f3561d-5cf2-4159-9fa8-a5f038663426" providerId="ADAL" clId="{AEEAEAA5-91F3-4FDD-84FB-3CBE2B99C551}" dt="2024-10-14T07:13:17.513" v="3637" actId="47"/>
        <pc:sldMkLst>
          <pc:docMk/>
          <pc:sldMk cId="3962943477" sldId="2648"/>
        </pc:sldMkLst>
      </pc:sldChg>
      <pc:sldChg chg="new del">
        <pc:chgData name="JohHyunChul" userId="a1f3561d-5cf2-4159-9fa8-a5f038663426" providerId="ADAL" clId="{AEEAEAA5-91F3-4FDD-84FB-3CBE2B99C551}" dt="2024-10-14T07:13:17.513" v="3637" actId="47"/>
        <pc:sldMkLst>
          <pc:docMk/>
          <pc:sldMk cId="3061014877" sldId="2649"/>
        </pc:sldMkLst>
      </pc:sldChg>
      <pc:sldChg chg="new del">
        <pc:chgData name="JohHyunChul" userId="a1f3561d-5cf2-4159-9fa8-a5f038663426" providerId="ADAL" clId="{AEEAEAA5-91F3-4FDD-84FB-3CBE2B99C551}" dt="2024-10-14T07:13:17.513" v="3637" actId="47"/>
        <pc:sldMkLst>
          <pc:docMk/>
          <pc:sldMk cId="1753919155" sldId="2650"/>
        </pc:sldMkLst>
      </pc:sldChg>
      <pc:sldChg chg="new del">
        <pc:chgData name="JohHyunChul" userId="a1f3561d-5cf2-4159-9fa8-a5f038663426" providerId="ADAL" clId="{AEEAEAA5-91F3-4FDD-84FB-3CBE2B99C551}" dt="2024-10-14T07:13:17.513" v="3637" actId="47"/>
        <pc:sldMkLst>
          <pc:docMk/>
          <pc:sldMk cId="1092405799" sldId="2651"/>
        </pc:sldMkLst>
      </pc:sldChg>
      <pc:sldChg chg="new del">
        <pc:chgData name="JohHyunChul" userId="a1f3561d-5cf2-4159-9fa8-a5f038663426" providerId="ADAL" clId="{AEEAEAA5-91F3-4FDD-84FB-3CBE2B99C551}" dt="2024-10-14T07:13:17.513" v="3637" actId="47"/>
        <pc:sldMkLst>
          <pc:docMk/>
          <pc:sldMk cId="2606851666" sldId="2652"/>
        </pc:sldMkLst>
      </pc:sldChg>
      <pc:sldChg chg="new del">
        <pc:chgData name="JohHyunChul" userId="a1f3561d-5cf2-4159-9fa8-a5f038663426" providerId="ADAL" clId="{AEEAEAA5-91F3-4FDD-84FB-3CBE2B99C551}" dt="2024-10-14T07:13:17.513" v="3637" actId="47"/>
        <pc:sldMkLst>
          <pc:docMk/>
          <pc:sldMk cId="200727358" sldId="2653"/>
        </pc:sldMkLst>
      </pc:sldChg>
      <pc:sldChg chg="new del">
        <pc:chgData name="JohHyunChul" userId="a1f3561d-5cf2-4159-9fa8-a5f038663426" providerId="ADAL" clId="{AEEAEAA5-91F3-4FDD-84FB-3CBE2B99C551}" dt="2024-10-14T07:13:17.513" v="3637" actId="47"/>
        <pc:sldMkLst>
          <pc:docMk/>
          <pc:sldMk cId="1924756945" sldId="2654"/>
        </pc:sldMkLst>
      </pc:sldChg>
      <pc:sldChg chg="new del">
        <pc:chgData name="JohHyunChul" userId="a1f3561d-5cf2-4159-9fa8-a5f038663426" providerId="ADAL" clId="{AEEAEAA5-91F3-4FDD-84FB-3CBE2B99C551}" dt="2024-10-14T07:13:17.513" v="3637" actId="47"/>
        <pc:sldMkLst>
          <pc:docMk/>
          <pc:sldMk cId="2997116401" sldId="2655"/>
        </pc:sldMkLst>
      </pc:sldChg>
      <pc:sldChg chg="new del">
        <pc:chgData name="JohHyunChul" userId="a1f3561d-5cf2-4159-9fa8-a5f038663426" providerId="ADAL" clId="{AEEAEAA5-91F3-4FDD-84FB-3CBE2B99C551}" dt="2024-10-14T07:13:17.513" v="3637" actId="47"/>
        <pc:sldMkLst>
          <pc:docMk/>
          <pc:sldMk cId="615101044" sldId="2656"/>
        </pc:sldMkLst>
      </pc:sldChg>
      <pc:sldChg chg="new del">
        <pc:chgData name="JohHyunChul" userId="a1f3561d-5cf2-4159-9fa8-a5f038663426" providerId="ADAL" clId="{AEEAEAA5-91F3-4FDD-84FB-3CBE2B99C551}" dt="2024-10-14T07:13:17.513" v="3637" actId="47"/>
        <pc:sldMkLst>
          <pc:docMk/>
          <pc:sldMk cId="1656527528" sldId="2657"/>
        </pc:sldMkLst>
      </pc:sldChg>
      <pc:sldChg chg="new del">
        <pc:chgData name="JohHyunChul" userId="a1f3561d-5cf2-4159-9fa8-a5f038663426" providerId="ADAL" clId="{AEEAEAA5-91F3-4FDD-84FB-3CBE2B99C551}" dt="2024-10-14T07:13:17.513" v="3637" actId="47"/>
        <pc:sldMkLst>
          <pc:docMk/>
          <pc:sldMk cId="1550111558" sldId="2658"/>
        </pc:sldMkLst>
      </pc:sldChg>
      <pc:sldChg chg="new del">
        <pc:chgData name="JohHyunChul" userId="a1f3561d-5cf2-4159-9fa8-a5f038663426" providerId="ADAL" clId="{AEEAEAA5-91F3-4FDD-84FB-3CBE2B99C551}" dt="2024-10-14T07:13:17.513" v="3637" actId="47"/>
        <pc:sldMkLst>
          <pc:docMk/>
          <pc:sldMk cId="3493116248" sldId="2659"/>
        </pc:sldMkLst>
      </pc:sldChg>
      <pc:sldChg chg="new del">
        <pc:chgData name="JohHyunChul" userId="a1f3561d-5cf2-4159-9fa8-a5f038663426" providerId="ADAL" clId="{AEEAEAA5-91F3-4FDD-84FB-3CBE2B99C551}" dt="2024-10-14T07:13:17.513" v="3637" actId="47"/>
        <pc:sldMkLst>
          <pc:docMk/>
          <pc:sldMk cId="576348353" sldId="2660"/>
        </pc:sldMkLst>
      </pc:sldChg>
      <pc:sldChg chg="new del">
        <pc:chgData name="JohHyunChul" userId="a1f3561d-5cf2-4159-9fa8-a5f038663426" providerId="ADAL" clId="{AEEAEAA5-91F3-4FDD-84FB-3CBE2B99C551}" dt="2024-10-14T07:13:17.513" v="3637" actId="47"/>
        <pc:sldMkLst>
          <pc:docMk/>
          <pc:sldMk cId="209716011" sldId="2661"/>
        </pc:sldMkLst>
      </pc:sldChg>
      <pc:sldChg chg="new del">
        <pc:chgData name="JohHyunChul" userId="a1f3561d-5cf2-4159-9fa8-a5f038663426" providerId="ADAL" clId="{AEEAEAA5-91F3-4FDD-84FB-3CBE2B99C551}" dt="2024-10-14T07:13:17.513" v="3637" actId="47"/>
        <pc:sldMkLst>
          <pc:docMk/>
          <pc:sldMk cId="3522191040" sldId="2662"/>
        </pc:sldMkLst>
      </pc:sldChg>
      <pc:sldChg chg="new del">
        <pc:chgData name="JohHyunChul" userId="a1f3561d-5cf2-4159-9fa8-a5f038663426" providerId="ADAL" clId="{AEEAEAA5-91F3-4FDD-84FB-3CBE2B99C551}" dt="2024-10-14T07:13:17.513" v="3637" actId="47"/>
        <pc:sldMkLst>
          <pc:docMk/>
          <pc:sldMk cId="1458407815" sldId="2663"/>
        </pc:sldMkLst>
      </pc:sldChg>
      <pc:sldChg chg="new del">
        <pc:chgData name="JohHyunChul" userId="a1f3561d-5cf2-4159-9fa8-a5f038663426" providerId="ADAL" clId="{AEEAEAA5-91F3-4FDD-84FB-3CBE2B99C551}" dt="2024-10-14T07:13:17.513" v="3637" actId="47"/>
        <pc:sldMkLst>
          <pc:docMk/>
          <pc:sldMk cId="3559338828" sldId="2664"/>
        </pc:sldMkLst>
      </pc:sldChg>
      <pc:sldChg chg="new del">
        <pc:chgData name="JohHyunChul" userId="a1f3561d-5cf2-4159-9fa8-a5f038663426" providerId="ADAL" clId="{AEEAEAA5-91F3-4FDD-84FB-3CBE2B99C551}" dt="2024-10-14T07:13:17.513" v="3637" actId="47"/>
        <pc:sldMkLst>
          <pc:docMk/>
          <pc:sldMk cId="1239789016" sldId="2665"/>
        </pc:sldMkLst>
      </pc:sldChg>
      <pc:sldChg chg="new del">
        <pc:chgData name="JohHyunChul" userId="a1f3561d-5cf2-4159-9fa8-a5f038663426" providerId="ADAL" clId="{AEEAEAA5-91F3-4FDD-84FB-3CBE2B99C551}" dt="2024-10-14T07:13:17.513" v="3637" actId="47"/>
        <pc:sldMkLst>
          <pc:docMk/>
          <pc:sldMk cId="3702168048" sldId="2666"/>
        </pc:sldMkLst>
      </pc:sldChg>
      <pc:sldChg chg="new del">
        <pc:chgData name="JohHyunChul" userId="a1f3561d-5cf2-4159-9fa8-a5f038663426" providerId="ADAL" clId="{AEEAEAA5-91F3-4FDD-84FB-3CBE2B99C551}" dt="2024-10-14T07:13:17.513" v="3637" actId="47"/>
        <pc:sldMkLst>
          <pc:docMk/>
          <pc:sldMk cId="1766763980" sldId="2667"/>
        </pc:sldMkLst>
      </pc:sldChg>
      <pc:sldChg chg="new del">
        <pc:chgData name="JohHyunChul" userId="a1f3561d-5cf2-4159-9fa8-a5f038663426" providerId="ADAL" clId="{AEEAEAA5-91F3-4FDD-84FB-3CBE2B99C551}" dt="2024-10-14T07:13:17.513" v="3637" actId="47"/>
        <pc:sldMkLst>
          <pc:docMk/>
          <pc:sldMk cId="3928652618" sldId="2668"/>
        </pc:sldMkLst>
      </pc:sldChg>
      <pc:sldChg chg="new del">
        <pc:chgData name="JohHyunChul" userId="a1f3561d-5cf2-4159-9fa8-a5f038663426" providerId="ADAL" clId="{AEEAEAA5-91F3-4FDD-84FB-3CBE2B99C551}" dt="2024-10-14T07:13:17.513" v="3637" actId="47"/>
        <pc:sldMkLst>
          <pc:docMk/>
          <pc:sldMk cId="1520193570" sldId="2669"/>
        </pc:sldMkLst>
      </pc:sldChg>
      <pc:sldChg chg="new del">
        <pc:chgData name="JohHyunChul" userId="a1f3561d-5cf2-4159-9fa8-a5f038663426" providerId="ADAL" clId="{AEEAEAA5-91F3-4FDD-84FB-3CBE2B99C551}" dt="2024-10-14T07:13:17.513" v="3637" actId="47"/>
        <pc:sldMkLst>
          <pc:docMk/>
          <pc:sldMk cId="816644096" sldId="2670"/>
        </pc:sldMkLst>
      </pc:sldChg>
      <pc:sldChg chg="new del">
        <pc:chgData name="JohHyunChul" userId="a1f3561d-5cf2-4159-9fa8-a5f038663426" providerId="ADAL" clId="{AEEAEAA5-91F3-4FDD-84FB-3CBE2B99C551}" dt="2024-10-14T07:13:17.513" v="3637" actId="47"/>
        <pc:sldMkLst>
          <pc:docMk/>
          <pc:sldMk cId="375265464" sldId="2671"/>
        </pc:sldMkLst>
      </pc:sldChg>
      <pc:sldChg chg="new del">
        <pc:chgData name="JohHyunChul" userId="a1f3561d-5cf2-4159-9fa8-a5f038663426" providerId="ADAL" clId="{AEEAEAA5-91F3-4FDD-84FB-3CBE2B99C551}" dt="2024-10-14T07:13:17.513" v="3637" actId="47"/>
        <pc:sldMkLst>
          <pc:docMk/>
          <pc:sldMk cId="1026258921" sldId="2672"/>
        </pc:sldMkLst>
      </pc:sldChg>
      <pc:sldChg chg="new del">
        <pc:chgData name="JohHyunChul" userId="a1f3561d-5cf2-4159-9fa8-a5f038663426" providerId="ADAL" clId="{AEEAEAA5-91F3-4FDD-84FB-3CBE2B99C551}" dt="2024-10-14T07:13:17.513" v="3637" actId="47"/>
        <pc:sldMkLst>
          <pc:docMk/>
          <pc:sldMk cId="2263141914" sldId="2673"/>
        </pc:sldMkLst>
      </pc:sldChg>
      <pc:sldChg chg="new del">
        <pc:chgData name="JohHyunChul" userId="a1f3561d-5cf2-4159-9fa8-a5f038663426" providerId="ADAL" clId="{AEEAEAA5-91F3-4FDD-84FB-3CBE2B99C551}" dt="2024-10-14T07:13:17.513" v="3637" actId="47"/>
        <pc:sldMkLst>
          <pc:docMk/>
          <pc:sldMk cId="925431867" sldId="2674"/>
        </pc:sldMkLst>
      </pc:sldChg>
      <pc:sldChg chg="new del">
        <pc:chgData name="JohHyunChul" userId="a1f3561d-5cf2-4159-9fa8-a5f038663426" providerId="ADAL" clId="{AEEAEAA5-91F3-4FDD-84FB-3CBE2B99C551}" dt="2024-10-14T07:13:17.513" v="3637" actId="47"/>
        <pc:sldMkLst>
          <pc:docMk/>
          <pc:sldMk cId="899744527" sldId="2675"/>
        </pc:sldMkLst>
      </pc:sldChg>
      <pc:sldChg chg="new del">
        <pc:chgData name="JohHyunChul" userId="a1f3561d-5cf2-4159-9fa8-a5f038663426" providerId="ADAL" clId="{AEEAEAA5-91F3-4FDD-84FB-3CBE2B99C551}" dt="2024-10-14T07:13:17.513" v="3637" actId="47"/>
        <pc:sldMkLst>
          <pc:docMk/>
          <pc:sldMk cId="1686113132" sldId="2676"/>
        </pc:sldMkLst>
      </pc:sldChg>
      <pc:sldChg chg="new del">
        <pc:chgData name="JohHyunChul" userId="a1f3561d-5cf2-4159-9fa8-a5f038663426" providerId="ADAL" clId="{AEEAEAA5-91F3-4FDD-84FB-3CBE2B99C551}" dt="2024-10-14T07:13:17.513" v="3637" actId="47"/>
        <pc:sldMkLst>
          <pc:docMk/>
          <pc:sldMk cId="3007765898" sldId="2677"/>
        </pc:sldMkLst>
      </pc:sldChg>
      <pc:sldChg chg="new del">
        <pc:chgData name="JohHyunChul" userId="a1f3561d-5cf2-4159-9fa8-a5f038663426" providerId="ADAL" clId="{AEEAEAA5-91F3-4FDD-84FB-3CBE2B99C551}" dt="2024-10-14T07:13:17.513" v="3637" actId="47"/>
        <pc:sldMkLst>
          <pc:docMk/>
          <pc:sldMk cId="2907253373" sldId="2678"/>
        </pc:sldMkLst>
      </pc:sldChg>
      <pc:sldChg chg="new del">
        <pc:chgData name="JohHyunChul" userId="a1f3561d-5cf2-4159-9fa8-a5f038663426" providerId="ADAL" clId="{AEEAEAA5-91F3-4FDD-84FB-3CBE2B99C551}" dt="2024-10-14T07:13:17.513" v="3637" actId="47"/>
        <pc:sldMkLst>
          <pc:docMk/>
          <pc:sldMk cId="859161583" sldId="2679"/>
        </pc:sldMkLst>
      </pc:sldChg>
      <pc:sldChg chg="new del">
        <pc:chgData name="JohHyunChul" userId="a1f3561d-5cf2-4159-9fa8-a5f038663426" providerId="ADAL" clId="{AEEAEAA5-91F3-4FDD-84FB-3CBE2B99C551}" dt="2024-10-14T07:13:17.513" v="3637" actId="47"/>
        <pc:sldMkLst>
          <pc:docMk/>
          <pc:sldMk cId="1471632979" sldId="2680"/>
        </pc:sldMkLst>
      </pc:sldChg>
      <pc:sldChg chg="new del">
        <pc:chgData name="JohHyunChul" userId="a1f3561d-5cf2-4159-9fa8-a5f038663426" providerId="ADAL" clId="{AEEAEAA5-91F3-4FDD-84FB-3CBE2B99C551}" dt="2024-10-14T07:13:17.513" v="3637" actId="47"/>
        <pc:sldMkLst>
          <pc:docMk/>
          <pc:sldMk cId="733347862" sldId="2681"/>
        </pc:sldMkLst>
      </pc:sldChg>
      <pc:sldChg chg="new del">
        <pc:chgData name="JohHyunChul" userId="a1f3561d-5cf2-4159-9fa8-a5f038663426" providerId="ADAL" clId="{AEEAEAA5-91F3-4FDD-84FB-3CBE2B99C551}" dt="2024-10-14T07:13:17.513" v="3637" actId="47"/>
        <pc:sldMkLst>
          <pc:docMk/>
          <pc:sldMk cId="465836235" sldId="2682"/>
        </pc:sldMkLst>
      </pc:sldChg>
      <pc:sldChg chg="new del">
        <pc:chgData name="JohHyunChul" userId="a1f3561d-5cf2-4159-9fa8-a5f038663426" providerId="ADAL" clId="{AEEAEAA5-91F3-4FDD-84FB-3CBE2B99C551}" dt="2024-10-14T07:13:17.513" v="3637" actId="47"/>
        <pc:sldMkLst>
          <pc:docMk/>
          <pc:sldMk cId="3707205832" sldId="2683"/>
        </pc:sldMkLst>
      </pc:sldChg>
      <pc:sldChg chg="new del">
        <pc:chgData name="JohHyunChul" userId="a1f3561d-5cf2-4159-9fa8-a5f038663426" providerId="ADAL" clId="{AEEAEAA5-91F3-4FDD-84FB-3CBE2B99C551}" dt="2024-10-14T07:13:17.513" v="3637" actId="47"/>
        <pc:sldMkLst>
          <pc:docMk/>
          <pc:sldMk cId="2405994452" sldId="2684"/>
        </pc:sldMkLst>
      </pc:sldChg>
      <pc:sldChg chg="new del">
        <pc:chgData name="JohHyunChul" userId="a1f3561d-5cf2-4159-9fa8-a5f038663426" providerId="ADAL" clId="{AEEAEAA5-91F3-4FDD-84FB-3CBE2B99C551}" dt="2024-10-14T07:13:17.513" v="3637" actId="47"/>
        <pc:sldMkLst>
          <pc:docMk/>
          <pc:sldMk cId="989117341" sldId="2685"/>
        </pc:sldMkLst>
      </pc:sldChg>
      <pc:sldChg chg="new del">
        <pc:chgData name="JohHyunChul" userId="a1f3561d-5cf2-4159-9fa8-a5f038663426" providerId="ADAL" clId="{AEEAEAA5-91F3-4FDD-84FB-3CBE2B99C551}" dt="2024-10-14T07:13:17.513" v="3637" actId="47"/>
        <pc:sldMkLst>
          <pc:docMk/>
          <pc:sldMk cId="3253480241" sldId="2686"/>
        </pc:sldMkLst>
      </pc:sldChg>
      <pc:sldChg chg="new del">
        <pc:chgData name="JohHyunChul" userId="a1f3561d-5cf2-4159-9fa8-a5f038663426" providerId="ADAL" clId="{AEEAEAA5-91F3-4FDD-84FB-3CBE2B99C551}" dt="2024-10-14T07:13:17.513" v="3637" actId="47"/>
        <pc:sldMkLst>
          <pc:docMk/>
          <pc:sldMk cId="1064065288" sldId="2687"/>
        </pc:sldMkLst>
      </pc:sldChg>
      <pc:sldChg chg="new del">
        <pc:chgData name="JohHyunChul" userId="a1f3561d-5cf2-4159-9fa8-a5f038663426" providerId="ADAL" clId="{AEEAEAA5-91F3-4FDD-84FB-3CBE2B99C551}" dt="2024-10-14T07:13:17.513" v="3637" actId="47"/>
        <pc:sldMkLst>
          <pc:docMk/>
          <pc:sldMk cId="2510263239" sldId="2688"/>
        </pc:sldMkLst>
      </pc:sldChg>
      <pc:sldChg chg="new del">
        <pc:chgData name="JohHyunChul" userId="a1f3561d-5cf2-4159-9fa8-a5f038663426" providerId="ADAL" clId="{AEEAEAA5-91F3-4FDD-84FB-3CBE2B99C551}" dt="2024-10-14T07:13:17.513" v="3637" actId="47"/>
        <pc:sldMkLst>
          <pc:docMk/>
          <pc:sldMk cId="1300384517" sldId="2689"/>
        </pc:sldMkLst>
      </pc:sldChg>
      <pc:sldChg chg="new del">
        <pc:chgData name="JohHyunChul" userId="a1f3561d-5cf2-4159-9fa8-a5f038663426" providerId="ADAL" clId="{AEEAEAA5-91F3-4FDD-84FB-3CBE2B99C551}" dt="2024-10-14T07:13:17.513" v="3637" actId="47"/>
        <pc:sldMkLst>
          <pc:docMk/>
          <pc:sldMk cId="3526284216" sldId="2690"/>
        </pc:sldMkLst>
      </pc:sldChg>
      <pc:sldChg chg="new del">
        <pc:chgData name="JohHyunChul" userId="a1f3561d-5cf2-4159-9fa8-a5f038663426" providerId="ADAL" clId="{AEEAEAA5-91F3-4FDD-84FB-3CBE2B99C551}" dt="2024-10-14T07:13:17.513" v="3637" actId="47"/>
        <pc:sldMkLst>
          <pc:docMk/>
          <pc:sldMk cId="2078659879" sldId="2691"/>
        </pc:sldMkLst>
      </pc:sldChg>
      <pc:sldChg chg="new del">
        <pc:chgData name="JohHyunChul" userId="a1f3561d-5cf2-4159-9fa8-a5f038663426" providerId="ADAL" clId="{AEEAEAA5-91F3-4FDD-84FB-3CBE2B99C551}" dt="2024-10-14T07:13:17.513" v="3637" actId="47"/>
        <pc:sldMkLst>
          <pc:docMk/>
          <pc:sldMk cId="733209209" sldId="2692"/>
        </pc:sldMkLst>
      </pc:sldChg>
      <pc:sldChg chg="new del">
        <pc:chgData name="JohHyunChul" userId="a1f3561d-5cf2-4159-9fa8-a5f038663426" providerId="ADAL" clId="{AEEAEAA5-91F3-4FDD-84FB-3CBE2B99C551}" dt="2024-10-14T07:13:17.513" v="3637" actId="47"/>
        <pc:sldMkLst>
          <pc:docMk/>
          <pc:sldMk cId="2446331823" sldId="2693"/>
        </pc:sldMkLst>
      </pc:sldChg>
      <pc:sldChg chg="new del">
        <pc:chgData name="JohHyunChul" userId="a1f3561d-5cf2-4159-9fa8-a5f038663426" providerId="ADAL" clId="{AEEAEAA5-91F3-4FDD-84FB-3CBE2B99C551}" dt="2024-10-14T07:13:17.513" v="3637" actId="47"/>
        <pc:sldMkLst>
          <pc:docMk/>
          <pc:sldMk cId="604401079" sldId="2694"/>
        </pc:sldMkLst>
      </pc:sldChg>
      <pc:sldChg chg="new del">
        <pc:chgData name="JohHyunChul" userId="a1f3561d-5cf2-4159-9fa8-a5f038663426" providerId="ADAL" clId="{AEEAEAA5-91F3-4FDD-84FB-3CBE2B99C551}" dt="2024-10-14T07:13:17.513" v="3637" actId="47"/>
        <pc:sldMkLst>
          <pc:docMk/>
          <pc:sldMk cId="3789925000" sldId="2695"/>
        </pc:sldMkLst>
      </pc:sldChg>
      <pc:sldChg chg="new del">
        <pc:chgData name="JohHyunChul" userId="a1f3561d-5cf2-4159-9fa8-a5f038663426" providerId="ADAL" clId="{AEEAEAA5-91F3-4FDD-84FB-3CBE2B99C551}" dt="2024-10-14T07:13:17.513" v="3637" actId="47"/>
        <pc:sldMkLst>
          <pc:docMk/>
          <pc:sldMk cId="2228579782" sldId="2696"/>
        </pc:sldMkLst>
      </pc:sldChg>
      <pc:sldChg chg="new del">
        <pc:chgData name="JohHyunChul" userId="a1f3561d-5cf2-4159-9fa8-a5f038663426" providerId="ADAL" clId="{AEEAEAA5-91F3-4FDD-84FB-3CBE2B99C551}" dt="2024-10-14T07:13:17.513" v="3637" actId="47"/>
        <pc:sldMkLst>
          <pc:docMk/>
          <pc:sldMk cId="4242758445" sldId="2697"/>
        </pc:sldMkLst>
      </pc:sldChg>
      <pc:sldChg chg="new del">
        <pc:chgData name="JohHyunChul" userId="a1f3561d-5cf2-4159-9fa8-a5f038663426" providerId="ADAL" clId="{AEEAEAA5-91F3-4FDD-84FB-3CBE2B99C551}" dt="2024-10-14T07:13:17.513" v="3637" actId="47"/>
        <pc:sldMkLst>
          <pc:docMk/>
          <pc:sldMk cId="2195903005" sldId="2698"/>
        </pc:sldMkLst>
      </pc:sldChg>
      <pc:sldChg chg="new del">
        <pc:chgData name="JohHyunChul" userId="a1f3561d-5cf2-4159-9fa8-a5f038663426" providerId="ADAL" clId="{AEEAEAA5-91F3-4FDD-84FB-3CBE2B99C551}" dt="2024-10-14T07:13:17.513" v="3637" actId="47"/>
        <pc:sldMkLst>
          <pc:docMk/>
          <pc:sldMk cId="3777405506" sldId="2699"/>
        </pc:sldMkLst>
      </pc:sldChg>
      <pc:sldChg chg="new del">
        <pc:chgData name="JohHyunChul" userId="a1f3561d-5cf2-4159-9fa8-a5f038663426" providerId="ADAL" clId="{AEEAEAA5-91F3-4FDD-84FB-3CBE2B99C551}" dt="2024-10-14T07:13:17.513" v="3637" actId="47"/>
        <pc:sldMkLst>
          <pc:docMk/>
          <pc:sldMk cId="2306338350" sldId="2700"/>
        </pc:sldMkLst>
      </pc:sldChg>
      <pc:sldChg chg="new del">
        <pc:chgData name="JohHyunChul" userId="a1f3561d-5cf2-4159-9fa8-a5f038663426" providerId="ADAL" clId="{AEEAEAA5-91F3-4FDD-84FB-3CBE2B99C551}" dt="2024-10-14T07:13:17.513" v="3637" actId="47"/>
        <pc:sldMkLst>
          <pc:docMk/>
          <pc:sldMk cId="3166259470" sldId="2701"/>
        </pc:sldMkLst>
      </pc:sldChg>
      <pc:sldChg chg="new del">
        <pc:chgData name="JohHyunChul" userId="a1f3561d-5cf2-4159-9fa8-a5f038663426" providerId="ADAL" clId="{AEEAEAA5-91F3-4FDD-84FB-3CBE2B99C551}" dt="2024-10-14T07:13:17.513" v="3637" actId="47"/>
        <pc:sldMkLst>
          <pc:docMk/>
          <pc:sldMk cId="3655985711" sldId="2702"/>
        </pc:sldMkLst>
      </pc:sldChg>
      <pc:sldChg chg="new del">
        <pc:chgData name="JohHyunChul" userId="a1f3561d-5cf2-4159-9fa8-a5f038663426" providerId="ADAL" clId="{AEEAEAA5-91F3-4FDD-84FB-3CBE2B99C551}" dt="2024-10-14T07:13:17.513" v="3637" actId="47"/>
        <pc:sldMkLst>
          <pc:docMk/>
          <pc:sldMk cId="3326988371" sldId="2703"/>
        </pc:sldMkLst>
      </pc:sldChg>
      <pc:sldChg chg="new del">
        <pc:chgData name="JohHyunChul" userId="a1f3561d-5cf2-4159-9fa8-a5f038663426" providerId="ADAL" clId="{AEEAEAA5-91F3-4FDD-84FB-3CBE2B99C551}" dt="2024-10-14T07:13:17.513" v="3637" actId="47"/>
        <pc:sldMkLst>
          <pc:docMk/>
          <pc:sldMk cId="1222424003" sldId="2704"/>
        </pc:sldMkLst>
      </pc:sldChg>
      <pc:sldChg chg="new del">
        <pc:chgData name="JohHyunChul" userId="a1f3561d-5cf2-4159-9fa8-a5f038663426" providerId="ADAL" clId="{AEEAEAA5-91F3-4FDD-84FB-3CBE2B99C551}" dt="2024-10-14T07:13:17.513" v="3637" actId="47"/>
        <pc:sldMkLst>
          <pc:docMk/>
          <pc:sldMk cId="641319240" sldId="2705"/>
        </pc:sldMkLst>
      </pc:sldChg>
      <pc:sldChg chg="new del">
        <pc:chgData name="JohHyunChul" userId="a1f3561d-5cf2-4159-9fa8-a5f038663426" providerId="ADAL" clId="{AEEAEAA5-91F3-4FDD-84FB-3CBE2B99C551}" dt="2024-10-14T07:13:17.513" v="3637" actId="47"/>
        <pc:sldMkLst>
          <pc:docMk/>
          <pc:sldMk cId="1146127485" sldId="2706"/>
        </pc:sldMkLst>
      </pc:sldChg>
      <pc:sldChg chg="new del">
        <pc:chgData name="JohHyunChul" userId="a1f3561d-5cf2-4159-9fa8-a5f038663426" providerId="ADAL" clId="{AEEAEAA5-91F3-4FDD-84FB-3CBE2B99C551}" dt="2024-10-14T07:13:17.513" v="3637" actId="47"/>
        <pc:sldMkLst>
          <pc:docMk/>
          <pc:sldMk cId="4284310468" sldId="2707"/>
        </pc:sldMkLst>
      </pc:sldChg>
      <pc:sldChg chg="new del">
        <pc:chgData name="JohHyunChul" userId="a1f3561d-5cf2-4159-9fa8-a5f038663426" providerId="ADAL" clId="{AEEAEAA5-91F3-4FDD-84FB-3CBE2B99C551}" dt="2024-10-14T07:13:17.513" v="3637" actId="47"/>
        <pc:sldMkLst>
          <pc:docMk/>
          <pc:sldMk cId="2273467238" sldId="2708"/>
        </pc:sldMkLst>
      </pc:sldChg>
      <pc:sldChg chg="new del">
        <pc:chgData name="JohHyunChul" userId="a1f3561d-5cf2-4159-9fa8-a5f038663426" providerId="ADAL" clId="{AEEAEAA5-91F3-4FDD-84FB-3CBE2B99C551}" dt="2024-10-14T07:13:17.513" v="3637" actId="47"/>
        <pc:sldMkLst>
          <pc:docMk/>
          <pc:sldMk cId="2383039278" sldId="2709"/>
        </pc:sldMkLst>
      </pc:sldChg>
      <pc:sldChg chg="new del">
        <pc:chgData name="JohHyunChul" userId="a1f3561d-5cf2-4159-9fa8-a5f038663426" providerId="ADAL" clId="{AEEAEAA5-91F3-4FDD-84FB-3CBE2B99C551}" dt="2024-10-14T07:13:17.513" v="3637" actId="47"/>
        <pc:sldMkLst>
          <pc:docMk/>
          <pc:sldMk cId="2525553955" sldId="2710"/>
        </pc:sldMkLst>
      </pc:sldChg>
      <pc:sldChg chg="new del">
        <pc:chgData name="JohHyunChul" userId="a1f3561d-5cf2-4159-9fa8-a5f038663426" providerId="ADAL" clId="{AEEAEAA5-91F3-4FDD-84FB-3CBE2B99C551}" dt="2024-10-14T07:13:17.513" v="3637" actId="47"/>
        <pc:sldMkLst>
          <pc:docMk/>
          <pc:sldMk cId="3089475145" sldId="2711"/>
        </pc:sldMkLst>
      </pc:sldChg>
      <pc:sldChg chg="new del">
        <pc:chgData name="JohHyunChul" userId="a1f3561d-5cf2-4159-9fa8-a5f038663426" providerId="ADAL" clId="{AEEAEAA5-91F3-4FDD-84FB-3CBE2B99C551}" dt="2024-10-14T07:13:17.513" v="3637" actId="47"/>
        <pc:sldMkLst>
          <pc:docMk/>
          <pc:sldMk cId="281442636" sldId="2712"/>
        </pc:sldMkLst>
      </pc:sldChg>
      <pc:sldChg chg="new del">
        <pc:chgData name="JohHyunChul" userId="a1f3561d-5cf2-4159-9fa8-a5f038663426" providerId="ADAL" clId="{AEEAEAA5-91F3-4FDD-84FB-3CBE2B99C551}" dt="2024-10-14T07:13:17.513" v="3637" actId="47"/>
        <pc:sldMkLst>
          <pc:docMk/>
          <pc:sldMk cId="2543319195" sldId="2713"/>
        </pc:sldMkLst>
      </pc:sldChg>
      <pc:sldChg chg="new del">
        <pc:chgData name="JohHyunChul" userId="a1f3561d-5cf2-4159-9fa8-a5f038663426" providerId="ADAL" clId="{AEEAEAA5-91F3-4FDD-84FB-3CBE2B99C551}" dt="2024-10-14T07:13:17.513" v="3637" actId="47"/>
        <pc:sldMkLst>
          <pc:docMk/>
          <pc:sldMk cId="2608770570" sldId="2714"/>
        </pc:sldMkLst>
      </pc:sldChg>
      <pc:sldChg chg="new del">
        <pc:chgData name="JohHyunChul" userId="a1f3561d-5cf2-4159-9fa8-a5f038663426" providerId="ADAL" clId="{AEEAEAA5-91F3-4FDD-84FB-3CBE2B99C551}" dt="2024-10-14T07:13:17.513" v="3637" actId="47"/>
        <pc:sldMkLst>
          <pc:docMk/>
          <pc:sldMk cId="20113177" sldId="2715"/>
        </pc:sldMkLst>
      </pc:sldChg>
      <pc:sldChg chg="new del">
        <pc:chgData name="JohHyunChul" userId="a1f3561d-5cf2-4159-9fa8-a5f038663426" providerId="ADAL" clId="{AEEAEAA5-91F3-4FDD-84FB-3CBE2B99C551}" dt="2024-10-14T07:13:17.513" v="3637" actId="47"/>
        <pc:sldMkLst>
          <pc:docMk/>
          <pc:sldMk cId="1965278484" sldId="2716"/>
        </pc:sldMkLst>
      </pc:sldChg>
      <pc:sldChg chg="new del">
        <pc:chgData name="JohHyunChul" userId="a1f3561d-5cf2-4159-9fa8-a5f038663426" providerId="ADAL" clId="{AEEAEAA5-91F3-4FDD-84FB-3CBE2B99C551}" dt="2024-10-14T07:13:17.513" v="3637" actId="47"/>
        <pc:sldMkLst>
          <pc:docMk/>
          <pc:sldMk cId="3352506043" sldId="2717"/>
        </pc:sldMkLst>
      </pc:sldChg>
      <pc:sldChg chg="new del">
        <pc:chgData name="JohHyunChul" userId="a1f3561d-5cf2-4159-9fa8-a5f038663426" providerId="ADAL" clId="{AEEAEAA5-91F3-4FDD-84FB-3CBE2B99C551}" dt="2024-10-14T07:13:17.513" v="3637" actId="47"/>
        <pc:sldMkLst>
          <pc:docMk/>
          <pc:sldMk cId="1726348341" sldId="2718"/>
        </pc:sldMkLst>
      </pc:sldChg>
      <pc:sldChg chg="new del">
        <pc:chgData name="JohHyunChul" userId="a1f3561d-5cf2-4159-9fa8-a5f038663426" providerId="ADAL" clId="{AEEAEAA5-91F3-4FDD-84FB-3CBE2B99C551}" dt="2024-10-14T07:13:17.513" v="3637" actId="47"/>
        <pc:sldMkLst>
          <pc:docMk/>
          <pc:sldMk cId="3554780310" sldId="2719"/>
        </pc:sldMkLst>
      </pc:sldChg>
      <pc:sldChg chg="new del">
        <pc:chgData name="JohHyunChul" userId="a1f3561d-5cf2-4159-9fa8-a5f038663426" providerId="ADAL" clId="{AEEAEAA5-91F3-4FDD-84FB-3CBE2B99C551}" dt="2024-10-14T07:13:17.513" v="3637" actId="47"/>
        <pc:sldMkLst>
          <pc:docMk/>
          <pc:sldMk cId="3755328522" sldId="2720"/>
        </pc:sldMkLst>
      </pc:sldChg>
      <pc:sldChg chg="new del">
        <pc:chgData name="JohHyunChul" userId="a1f3561d-5cf2-4159-9fa8-a5f038663426" providerId="ADAL" clId="{AEEAEAA5-91F3-4FDD-84FB-3CBE2B99C551}" dt="2024-10-14T07:13:17.513" v="3637" actId="47"/>
        <pc:sldMkLst>
          <pc:docMk/>
          <pc:sldMk cId="38257486" sldId="2721"/>
        </pc:sldMkLst>
      </pc:sldChg>
      <pc:sldChg chg="new del">
        <pc:chgData name="JohHyunChul" userId="a1f3561d-5cf2-4159-9fa8-a5f038663426" providerId="ADAL" clId="{AEEAEAA5-91F3-4FDD-84FB-3CBE2B99C551}" dt="2024-10-14T07:13:17.513" v="3637" actId="47"/>
        <pc:sldMkLst>
          <pc:docMk/>
          <pc:sldMk cId="609186988" sldId="2722"/>
        </pc:sldMkLst>
      </pc:sldChg>
      <pc:sldChg chg="new del">
        <pc:chgData name="JohHyunChul" userId="a1f3561d-5cf2-4159-9fa8-a5f038663426" providerId="ADAL" clId="{AEEAEAA5-91F3-4FDD-84FB-3CBE2B99C551}" dt="2024-10-14T07:13:17.513" v="3637" actId="47"/>
        <pc:sldMkLst>
          <pc:docMk/>
          <pc:sldMk cId="206343303" sldId="2723"/>
        </pc:sldMkLst>
      </pc:sldChg>
      <pc:sldChg chg="new del">
        <pc:chgData name="JohHyunChul" userId="a1f3561d-5cf2-4159-9fa8-a5f038663426" providerId="ADAL" clId="{AEEAEAA5-91F3-4FDD-84FB-3CBE2B99C551}" dt="2024-10-14T07:13:17.513" v="3637" actId="47"/>
        <pc:sldMkLst>
          <pc:docMk/>
          <pc:sldMk cId="2212702065" sldId="2724"/>
        </pc:sldMkLst>
      </pc:sldChg>
      <pc:sldChg chg="new del">
        <pc:chgData name="JohHyunChul" userId="a1f3561d-5cf2-4159-9fa8-a5f038663426" providerId="ADAL" clId="{AEEAEAA5-91F3-4FDD-84FB-3CBE2B99C551}" dt="2024-10-14T07:13:17.513" v="3637" actId="47"/>
        <pc:sldMkLst>
          <pc:docMk/>
          <pc:sldMk cId="3595001525" sldId="2725"/>
        </pc:sldMkLst>
      </pc:sldChg>
      <pc:sldChg chg="new del">
        <pc:chgData name="JohHyunChul" userId="a1f3561d-5cf2-4159-9fa8-a5f038663426" providerId="ADAL" clId="{AEEAEAA5-91F3-4FDD-84FB-3CBE2B99C551}" dt="2024-10-14T07:13:17.513" v="3637" actId="47"/>
        <pc:sldMkLst>
          <pc:docMk/>
          <pc:sldMk cId="4125969646" sldId="2726"/>
        </pc:sldMkLst>
      </pc:sldChg>
      <pc:sldChg chg="new del">
        <pc:chgData name="JohHyunChul" userId="a1f3561d-5cf2-4159-9fa8-a5f038663426" providerId="ADAL" clId="{AEEAEAA5-91F3-4FDD-84FB-3CBE2B99C551}" dt="2024-10-14T07:13:17.513" v="3637" actId="47"/>
        <pc:sldMkLst>
          <pc:docMk/>
          <pc:sldMk cId="2578780324" sldId="2727"/>
        </pc:sldMkLst>
      </pc:sldChg>
      <pc:sldChg chg="new del">
        <pc:chgData name="JohHyunChul" userId="a1f3561d-5cf2-4159-9fa8-a5f038663426" providerId="ADAL" clId="{AEEAEAA5-91F3-4FDD-84FB-3CBE2B99C551}" dt="2024-10-14T07:13:17.513" v="3637" actId="47"/>
        <pc:sldMkLst>
          <pc:docMk/>
          <pc:sldMk cId="4176192387" sldId="2728"/>
        </pc:sldMkLst>
      </pc:sldChg>
      <pc:sldChg chg="new del">
        <pc:chgData name="JohHyunChul" userId="a1f3561d-5cf2-4159-9fa8-a5f038663426" providerId="ADAL" clId="{AEEAEAA5-91F3-4FDD-84FB-3CBE2B99C551}" dt="2024-10-14T07:13:17.513" v="3637" actId="47"/>
        <pc:sldMkLst>
          <pc:docMk/>
          <pc:sldMk cId="217498436" sldId="2729"/>
        </pc:sldMkLst>
      </pc:sldChg>
      <pc:sldChg chg="new del">
        <pc:chgData name="JohHyunChul" userId="a1f3561d-5cf2-4159-9fa8-a5f038663426" providerId="ADAL" clId="{AEEAEAA5-91F3-4FDD-84FB-3CBE2B99C551}" dt="2024-10-14T07:13:17.513" v="3637" actId="47"/>
        <pc:sldMkLst>
          <pc:docMk/>
          <pc:sldMk cId="4242138011" sldId="2730"/>
        </pc:sldMkLst>
      </pc:sldChg>
      <pc:sldChg chg="new del">
        <pc:chgData name="JohHyunChul" userId="a1f3561d-5cf2-4159-9fa8-a5f038663426" providerId="ADAL" clId="{AEEAEAA5-91F3-4FDD-84FB-3CBE2B99C551}" dt="2024-10-14T07:13:17.513" v="3637" actId="47"/>
        <pc:sldMkLst>
          <pc:docMk/>
          <pc:sldMk cId="1807542038" sldId="2731"/>
        </pc:sldMkLst>
      </pc:sldChg>
      <pc:sldChg chg="new del">
        <pc:chgData name="JohHyunChul" userId="a1f3561d-5cf2-4159-9fa8-a5f038663426" providerId="ADAL" clId="{AEEAEAA5-91F3-4FDD-84FB-3CBE2B99C551}" dt="2024-10-14T07:13:17.513" v="3637" actId="47"/>
        <pc:sldMkLst>
          <pc:docMk/>
          <pc:sldMk cId="2760451562" sldId="2732"/>
        </pc:sldMkLst>
      </pc:sldChg>
      <pc:sldChg chg="new del">
        <pc:chgData name="JohHyunChul" userId="a1f3561d-5cf2-4159-9fa8-a5f038663426" providerId="ADAL" clId="{AEEAEAA5-91F3-4FDD-84FB-3CBE2B99C551}" dt="2024-10-14T07:13:17.513" v="3637" actId="47"/>
        <pc:sldMkLst>
          <pc:docMk/>
          <pc:sldMk cId="621256758" sldId="2733"/>
        </pc:sldMkLst>
      </pc:sldChg>
      <pc:sldChg chg="new del">
        <pc:chgData name="JohHyunChul" userId="a1f3561d-5cf2-4159-9fa8-a5f038663426" providerId="ADAL" clId="{AEEAEAA5-91F3-4FDD-84FB-3CBE2B99C551}" dt="2024-10-14T07:13:17.513" v="3637" actId="47"/>
        <pc:sldMkLst>
          <pc:docMk/>
          <pc:sldMk cId="2121694834" sldId="2734"/>
        </pc:sldMkLst>
      </pc:sldChg>
      <pc:sldChg chg="new del">
        <pc:chgData name="JohHyunChul" userId="a1f3561d-5cf2-4159-9fa8-a5f038663426" providerId="ADAL" clId="{AEEAEAA5-91F3-4FDD-84FB-3CBE2B99C551}" dt="2024-10-14T07:13:17.513" v="3637" actId="47"/>
        <pc:sldMkLst>
          <pc:docMk/>
          <pc:sldMk cId="1390292252" sldId="2735"/>
        </pc:sldMkLst>
      </pc:sldChg>
      <pc:sldChg chg="new del">
        <pc:chgData name="JohHyunChul" userId="a1f3561d-5cf2-4159-9fa8-a5f038663426" providerId="ADAL" clId="{AEEAEAA5-91F3-4FDD-84FB-3CBE2B99C551}" dt="2024-10-14T07:13:17.513" v="3637" actId="47"/>
        <pc:sldMkLst>
          <pc:docMk/>
          <pc:sldMk cId="659564990" sldId="2736"/>
        </pc:sldMkLst>
      </pc:sldChg>
      <pc:sldChg chg="new del">
        <pc:chgData name="JohHyunChul" userId="a1f3561d-5cf2-4159-9fa8-a5f038663426" providerId="ADAL" clId="{AEEAEAA5-91F3-4FDD-84FB-3CBE2B99C551}" dt="2024-10-14T07:13:17.513" v="3637" actId="47"/>
        <pc:sldMkLst>
          <pc:docMk/>
          <pc:sldMk cId="2711480590" sldId="2737"/>
        </pc:sldMkLst>
      </pc:sldChg>
      <pc:sldChg chg="new del">
        <pc:chgData name="JohHyunChul" userId="a1f3561d-5cf2-4159-9fa8-a5f038663426" providerId="ADAL" clId="{AEEAEAA5-91F3-4FDD-84FB-3CBE2B99C551}" dt="2024-10-14T07:13:17.513" v="3637" actId="47"/>
        <pc:sldMkLst>
          <pc:docMk/>
          <pc:sldMk cId="2602525203" sldId="2738"/>
        </pc:sldMkLst>
      </pc:sldChg>
      <pc:sldChg chg="new del">
        <pc:chgData name="JohHyunChul" userId="a1f3561d-5cf2-4159-9fa8-a5f038663426" providerId="ADAL" clId="{AEEAEAA5-91F3-4FDD-84FB-3CBE2B99C551}" dt="2024-10-14T07:13:17.513" v="3637" actId="47"/>
        <pc:sldMkLst>
          <pc:docMk/>
          <pc:sldMk cId="977177672" sldId="2739"/>
        </pc:sldMkLst>
      </pc:sldChg>
      <pc:sldChg chg="new del">
        <pc:chgData name="JohHyunChul" userId="a1f3561d-5cf2-4159-9fa8-a5f038663426" providerId="ADAL" clId="{AEEAEAA5-91F3-4FDD-84FB-3CBE2B99C551}" dt="2024-10-14T07:13:17.513" v="3637" actId="47"/>
        <pc:sldMkLst>
          <pc:docMk/>
          <pc:sldMk cId="3097840931" sldId="2740"/>
        </pc:sldMkLst>
      </pc:sldChg>
      <pc:sldChg chg="new del">
        <pc:chgData name="JohHyunChul" userId="a1f3561d-5cf2-4159-9fa8-a5f038663426" providerId="ADAL" clId="{AEEAEAA5-91F3-4FDD-84FB-3CBE2B99C551}" dt="2024-10-14T07:13:17.513" v="3637" actId="47"/>
        <pc:sldMkLst>
          <pc:docMk/>
          <pc:sldMk cId="3178818012" sldId="2741"/>
        </pc:sldMkLst>
      </pc:sldChg>
      <pc:sldChg chg="new del">
        <pc:chgData name="JohHyunChul" userId="a1f3561d-5cf2-4159-9fa8-a5f038663426" providerId="ADAL" clId="{AEEAEAA5-91F3-4FDD-84FB-3CBE2B99C551}" dt="2024-10-14T07:13:17.513" v="3637" actId="47"/>
        <pc:sldMkLst>
          <pc:docMk/>
          <pc:sldMk cId="2273827130" sldId="2742"/>
        </pc:sldMkLst>
      </pc:sldChg>
      <pc:sldChg chg="new del">
        <pc:chgData name="JohHyunChul" userId="a1f3561d-5cf2-4159-9fa8-a5f038663426" providerId="ADAL" clId="{AEEAEAA5-91F3-4FDD-84FB-3CBE2B99C551}" dt="2024-10-14T07:13:17.513" v="3637" actId="47"/>
        <pc:sldMkLst>
          <pc:docMk/>
          <pc:sldMk cId="2166423858" sldId="2743"/>
        </pc:sldMkLst>
      </pc:sldChg>
      <pc:sldChg chg="new del">
        <pc:chgData name="JohHyunChul" userId="a1f3561d-5cf2-4159-9fa8-a5f038663426" providerId="ADAL" clId="{AEEAEAA5-91F3-4FDD-84FB-3CBE2B99C551}" dt="2024-10-14T07:13:17.513" v="3637" actId="47"/>
        <pc:sldMkLst>
          <pc:docMk/>
          <pc:sldMk cId="249095933" sldId="2744"/>
        </pc:sldMkLst>
      </pc:sldChg>
      <pc:sldChg chg="new del">
        <pc:chgData name="JohHyunChul" userId="a1f3561d-5cf2-4159-9fa8-a5f038663426" providerId="ADAL" clId="{AEEAEAA5-91F3-4FDD-84FB-3CBE2B99C551}" dt="2024-10-14T07:13:17.513" v="3637" actId="47"/>
        <pc:sldMkLst>
          <pc:docMk/>
          <pc:sldMk cId="3707235819" sldId="2745"/>
        </pc:sldMkLst>
      </pc:sldChg>
      <pc:sldChg chg="new del">
        <pc:chgData name="JohHyunChul" userId="a1f3561d-5cf2-4159-9fa8-a5f038663426" providerId="ADAL" clId="{AEEAEAA5-91F3-4FDD-84FB-3CBE2B99C551}" dt="2024-10-14T07:13:17.513" v="3637" actId="47"/>
        <pc:sldMkLst>
          <pc:docMk/>
          <pc:sldMk cId="397288121" sldId="2746"/>
        </pc:sldMkLst>
      </pc:sldChg>
      <pc:sldChg chg="new del">
        <pc:chgData name="JohHyunChul" userId="a1f3561d-5cf2-4159-9fa8-a5f038663426" providerId="ADAL" clId="{AEEAEAA5-91F3-4FDD-84FB-3CBE2B99C551}" dt="2024-10-14T07:13:17.513" v="3637" actId="47"/>
        <pc:sldMkLst>
          <pc:docMk/>
          <pc:sldMk cId="339057419" sldId="2747"/>
        </pc:sldMkLst>
      </pc:sldChg>
      <pc:sldChg chg="new del">
        <pc:chgData name="JohHyunChul" userId="a1f3561d-5cf2-4159-9fa8-a5f038663426" providerId="ADAL" clId="{AEEAEAA5-91F3-4FDD-84FB-3CBE2B99C551}" dt="2024-10-14T07:13:17.513" v="3637" actId="47"/>
        <pc:sldMkLst>
          <pc:docMk/>
          <pc:sldMk cId="2034707650" sldId="2748"/>
        </pc:sldMkLst>
      </pc:sldChg>
      <pc:sldChg chg="new del">
        <pc:chgData name="JohHyunChul" userId="a1f3561d-5cf2-4159-9fa8-a5f038663426" providerId="ADAL" clId="{AEEAEAA5-91F3-4FDD-84FB-3CBE2B99C551}" dt="2024-10-14T07:13:17.513" v="3637" actId="47"/>
        <pc:sldMkLst>
          <pc:docMk/>
          <pc:sldMk cId="2654494146" sldId="2749"/>
        </pc:sldMkLst>
      </pc:sldChg>
      <pc:sldChg chg="new del">
        <pc:chgData name="JohHyunChul" userId="a1f3561d-5cf2-4159-9fa8-a5f038663426" providerId="ADAL" clId="{AEEAEAA5-91F3-4FDD-84FB-3CBE2B99C551}" dt="2024-10-14T07:13:17.513" v="3637" actId="47"/>
        <pc:sldMkLst>
          <pc:docMk/>
          <pc:sldMk cId="1396856890" sldId="2750"/>
        </pc:sldMkLst>
      </pc:sldChg>
      <pc:sldChg chg="new del">
        <pc:chgData name="JohHyunChul" userId="a1f3561d-5cf2-4159-9fa8-a5f038663426" providerId="ADAL" clId="{AEEAEAA5-91F3-4FDD-84FB-3CBE2B99C551}" dt="2024-10-14T07:13:17.513" v="3637" actId="47"/>
        <pc:sldMkLst>
          <pc:docMk/>
          <pc:sldMk cId="1595138302" sldId="2751"/>
        </pc:sldMkLst>
      </pc:sldChg>
      <pc:sldChg chg="new del">
        <pc:chgData name="JohHyunChul" userId="a1f3561d-5cf2-4159-9fa8-a5f038663426" providerId="ADAL" clId="{AEEAEAA5-91F3-4FDD-84FB-3CBE2B99C551}" dt="2024-10-14T07:13:17.513" v="3637" actId="47"/>
        <pc:sldMkLst>
          <pc:docMk/>
          <pc:sldMk cId="3422365075" sldId="2752"/>
        </pc:sldMkLst>
      </pc:sldChg>
      <pc:sldChg chg="new del">
        <pc:chgData name="JohHyunChul" userId="a1f3561d-5cf2-4159-9fa8-a5f038663426" providerId="ADAL" clId="{AEEAEAA5-91F3-4FDD-84FB-3CBE2B99C551}" dt="2024-10-14T07:13:17.513" v="3637" actId="47"/>
        <pc:sldMkLst>
          <pc:docMk/>
          <pc:sldMk cId="2688881067" sldId="2753"/>
        </pc:sldMkLst>
      </pc:sldChg>
      <pc:sldChg chg="new del">
        <pc:chgData name="JohHyunChul" userId="a1f3561d-5cf2-4159-9fa8-a5f038663426" providerId="ADAL" clId="{AEEAEAA5-91F3-4FDD-84FB-3CBE2B99C551}" dt="2024-10-14T07:13:17.513" v="3637" actId="47"/>
        <pc:sldMkLst>
          <pc:docMk/>
          <pc:sldMk cId="3957670569" sldId="2754"/>
        </pc:sldMkLst>
      </pc:sldChg>
      <pc:sldChg chg="new del">
        <pc:chgData name="JohHyunChul" userId="a1f3561d-5cf2-4159-9fa8-a5f038663426" providerId="ADAL" clId="{AEEAEAA5-91F3-4FDD-84FB-3CBE2B99C551}" dt="2024-10-14T07:13:17.513" v="3637" actId="47"/>
        <pc:sldMkLst>
          <pc:docMk/>
          <pc:sldMk cId="497161944" sldId="2755"/>
        </pc:sldMkLst>
      </pc:sldChg>
      <pc:sldChg chg="new del">
        <pc:chgData name="JohHyunChul" userId="a1f3561d-5cf2-4159-9fa8-a5f038663426" providerId="ADAL" clId="{AEEAEAA5-91F3-4FDD-84FB-3CBE2B99C551}" dt="2024-10-14T07:13:17.513" v="3637" actId="47"/>
        <pc:sldMkLst>
          <pc:docMk/>
          <pc:sldMk cId="4281945515" sldId="2756"/>
        </pc:sldMkLst>
      </pc:sldChg>
      <pc:sldChg chg="new del">
        <pc:chgData name="JohHyunChul" userId="a1f3561d-5cf2-4159-9fa8-a5f038663426" providerId="ADAL" clId="{AEEAEAA5-91F3-4FDD-84FB-3CBE2B99C551}" dt="2024-10-14T07:13:17.513" v="3637" actId="47"/>
        <pc:sldMkLst>
          <pc:docMk/>
          <pc:sldMk cId="635321671" sldId="2757"/>
        </pc:sldMkLst>
      </pc:sldChg>
      <pc:sldChg chg="new del">
        <pc:chgData name="JohHyunChul" userId="a1f3561d-5cf2-4159-9fa8-a5f038663426" providerId="ADAL" clId="{AEEAEAA5-91F3-4FDD-84FB-3CBE2B99C551}" dt="2024-10-14T07:13:17.513" v="3637" actId="47"/>
        <pc:sldMkLst>
          <pc:docMk/>
          <pc:sldMk cId="3920418866" sldId="2758"/>
        </pc:sldMkLst>
      </pc:sldChg>
      <pc:sldChg chg="new del">
        <pc:chgData name="JohHyunChul" userId="a1f3561d-5cf2-4159-9fa8-a5f038663426" providerId="ADAL" clId="{AEEAEAA5-91F3-4FDD-84FB-3CBE2B99C551}" dt="2024-10-14T07:13:17.513" v="3637" actId="47"/>
        <pc:sldMkLst>
          <pc:docMk/>
          <pc:sldMk cId="1197208659" sldId="2759"/>
        </pc:sldMkLst>
      </pc:sldChg>
      <pc:sldChg chg="new del">
        <pc:chgData name="JohHyunChul" userId="a1f3561d-5cf2-4159-9fa8-a5f038663426" providerId="ADAL" clId="{AEEAEAA5-91F3-4FDD-84FB-3CBE2B99C551}" dt="2024-10-14T07:13:17.513" v="3637" actId="47"/>
        <pc:sldMkLst>
          <pc:docMk/>
          <pc:sldMk cId="665594120" sldId="2760"/>
        </pc:sldMkLst>
      </pc:sldChg>
      <pc:sldChg chg="new del">
        <pc:chgData name="JohHyunChul" userId="a1f3561d-5cf2-4159-9fa8-a5f038663426" providerId="ADAL" clId="{AEEAEAA5-91F3-4FDD-84FB-3CBE2B99C551}" dt="2024-10-14T07:13:17.513" v="3637" actId="47"/>
        <pc:sldMkLst>
          <pc:docMk/>
          <pc:sldMk cId="3080676309" sldId="2761"/>
        </pc:sldMkLst>
      </pc:sldChg>
      <pc:sldChg chg="new del">
        <pc:chgData name="JohHyunChul" userId="a1f3561d-5cf2-4159-9fa8-a5f038663426" providerId="ADAL" clId="{AEEAEAA5-91F3-4FDD-84FB-3CBE2B99C551}" dt="2024-10-14T07:13:17.513" v="3637" actId="47"/>
        <pc:sldMkLst>
          <pc:docMk/>
          <pc:sldMk cId="1798284449" sldId="2762"/>
        </pc:sldMkLst>
      </pc:sldChg>
      <pc:sldChg chg="new del">
        <pc:chgData name="JohHyunChul" userId="a1f3561d-5cf2-4159-9fa8-a5f038663426" providerId="ADAL" clId="{AEEAEAA5-91F3-4FDD-84FB-3CBE2B99C551}" dt="2024-10-14T07:13:17.513" v="3637" actId="47"/>
        <pc:sldMkLst>
          <pc:docMk/>
          <pc:sldMk cId="1321523752" sldId="2763"/>
        </pc:sldMkLst>
      </pc:sldChg>
      <pc:sldChg chg="new del">
        <pc:chgData name="JohHyunChul" userId="a1f3561d-5cf2-4159-9fa8-a5f038663426" providerId="ADAL" clId="{AEEAEAA5-91F3-4FDD-84FB-3CBE2B99C551}" dt="2024-10-14T07:13:17.513" v="3637" actId="47"/>
        <pc:sldMkLst>
          <pc:docMk/>
          <pc:sldMk cId="2950375081" sldId="2764"/>
        </pc:sldMkLst>
      </pc:sldChg>
      <pc:sldChg chg="new del">
        <pc:chgData name="JohHyunChul" userId="a1f3561d-5cf2-4159-9fa8-a5f038663426" providerId="ADAL" clId="{AEEAEAA5-91F3-4FDD-84FB-3CBE2B99C551}" dt="2024-10-14T07:13:17.513" v="3637" actId="47"/>
        <pc:sldMkLst>
          <pc:docMk/>
          <pc:sldMk cId="2034279811" sldId="2765"/>
        </pc:sldMkLst>
      </pc:sldChg>
      <pc:sldChg chg="new del">
        <pc:chgData name="JohHyunChul" userId="a1f3561d-5cf2-4159-9fa8-a5f038663426" providerId="ADAL" clId="{AEEAEAA5-91F3-4FDD-84FB-3CBE2B99C551}" dt="2024-10-14T07:13:17.513" v="3637" actId="47"/>
        <pc:sldMkLst>
          <pc:docMk/>
          <pc:sldMk cId="4151658825" sldId="2766"/>
        </pc:sldMkLst>
      </pc:sldChg>
      <pc:sldChg chg="new del">
        <pc:chgData name="JohHyunChul" userId="a1f3561d-5cf2-4159-9fa8-a5f038663426" providerId="ADAL" clId="{AEEAEAA5-91F3-4FDD-84FB-3CBE2B99C551}" dt="2024-10-14T07:13:17.513" v="3637" actId="47"/>
        <pc:sldMkLst>
          <pc:docMk/>
          <pc:sldMk cId="4136767627" sldId="2767"/>
        </pc:sldMkLst>
      </pc:sldChg>
      <pc:sldChg chg="new del">
        <pc:chgData name="JohHyunChul" userId="a1f3561d-5cf2-4159-9fa8-a5f038663426" providerId="ADAL" clId="{AEEAEAA5-91F3-4FDD-84FB-3CBE2B99C551}" dt="2024-10-14T07:13:17.513" v="3637" actId="47"/>
        <pc:sldMkLst>
          <pc:docMk/>
          <pc:sldMk cId="133737664" sldId="2768"/>
        </pc:sldMkLst>
      </pc:sldChg>
      <pc:sldChg chg="new del">
        <pc:chgData name="JohHyunChul" userId="a1f3561d-5cf2-4159-9fa8-a5f038663426" providerId="ADAL" clId="{AEEAEAA5-91F3-4FDD-84FB-3CBE2B99C551}" dt="2024-10-14T07:13:17.513" v="3637" actId="47"/>
        <pc:sldMkLst>
          <pc:docMk/>
          <pc:sldMk cId="1198523222" sldId="2769"/>
        </pc:sldMkLst>
      </pc:sldChg>
      <pc:sldChg chg="new del">
        <pc:chgData name="JohHyunChul" userId="a1f3561d-5cf2-4159-9fa8-a5f038663426" providerId="ADAL" clId="{AEEAEAA5-91F3-4FDD-84FB-3CBE2B99C551}" dt="2024-10-14T07:13:17.513" v="3637" actId="47"/>
        <pc:sldMkLst>
          <pc:docMk/>
          <pc:sldMk cId="351256474" sldId="2770"/>
        </pc:sldMkLst>
      </pc:sldChg>
      <pc:sldChg chg="new del">
        <pc:chgData name="JohHyunChul" userId="a1f3561d-5cf2-4159-9fa8-a5f038663426" providerId="ADAL" clId="{AEEAEAA5-91F3-4FDD-84FB-3CBE2B99C551}" dt="2024-10-14T07:13:17.513" v="3637" actId="47"/>
        <pc:sldMkLst>
          <pc:docMk/>
          <pc:sldMk cId="2812954157" sldId="2771"/>
        </pc:sldMkLst>
      </pc:sldChg>
      <pc:sldChg chg="new del">
        <pc:chgData name="JohHyunChul" userId="a1f3561d-5cf2-4159-9fa8-a5f038663426" providerId="ADAL" clId="{AEEAEAA5-91F3-4FDD-84FB-3CBE2B99C551}" dt="2024-10-14T07:13:17.513" v="3637" actId="47"/>
        <pc:sldMkLst>
          <pc:docMk/>
          <pc:sldMk cId="4082436407" sldId="2772"/>
        </pc:sldMkLst>
      </pc:sldChg>
      <pc:sldChg chg="new del">
        <pc:chgData name="JohHyunChul" userId="a1f3561d-5cf2-4159-9fa8-a5f038663426" providerId="ADAL" clId="{AEEAEAA5-91F3-4FDD-84FB-3CBE2B99C551}" dt="2024-10-14T07:13:17.513" v="3637" actId="47"/>
        <pc:sldMkLst>
          <pc:docMk/>
          <pc:sldMk cId="2855864859" sldId="2773"/>
        </pc:sldMkLst>
      </pc:sldChg>
      <pc:sldChg chg="new del">
        <pc:chgData name="JohHyunChul" userId="a1f3561d-5cf2-4159-9fa8-a5f038663426" providerId="ADAL" clId="{AEEAEAA5-91F3-4FDD-84FB-3CBE2B99C551}" dt="2024-10-14T07:13:17.513" v="3637" actId="47"/>
        <pc:sldMkLst>
          <pc:docMk/>
          <pc:sldMk cId="3563310357" sldId="2774"/>
        </pc:sldMkLst>
      </pc:sldChg>
      <pc:sldChg chg="new del">
        <pc:chgData name="JohHyunChul" userId="a1f3561d-5cf2-4159-9fa8-a5f038663426" providerId="ADAL" clId="{AEEAEAA5-91F3-4FDD-84FB-3CBE2B99C551}" dt="2024-10-14T07:13:17.513" v="3637" actId="47"/>
        <pc:sldMkLst>
          <pc:docMk/>
          <pc:sldMk cId="479552022" sldId="2775"/>
        </pc:sldMkLst>
      </pc:sldChg>
      <pc:sldChg chg="new del">
        <pc:chgData name="JohHyunChul" userId="a1f3561d-5cf2-4159-9fa8-a5f038663426" providerId="ADAL" clId="{AEEAEAA5-91F3-4FDD-84FB-3CBE2B99C551}" dt="2024-10-14T07:13:17.513" v="3637" actId="47"/>
        <pc:sldMkLst>
          <pc:docMk/>
          <pc:sldMk cId="2926655768" sldId="2776"/>
        </pc:sldMkLst>
      </pc:sldChg>
      <pc:sldChg chg="new del">
        <pc:chgData name="JohHyunChul" userId="a1f3561d-5cf2-4159-9fa8-a5f038663426" providerId="ADAL" clId="{AEEAEAA5-91F3-4FDD-84FB-3CBE2B99C551}" dt="2024-10-14T07:13:17.513" v="3637" actId="47"/>
        <pc:sldMkLst>
          <pc:docMk/>
          <pc:sldMk cId="4234516490" sldId="2777"/>
        </pc:sldMkLst>
      </pc:sldChg>
      <pc:sldChg chg="new del">
        <pc:chgData name="JohHyunChul" userId="a1f3561d-5cf2-4159-9fa8-a5f038663426" providerId="ADAL" clId="{AEEAEAA5-91F3-4FDD-84FB-3CBE2B99C551}" dt="2024-10-14T07:13:17.513" v="3637" actId="47"/>
        <pc:sldMkLst>
          <pc:docMk/>
          <pc:sldMk cId="1170728008" sldId="2778"/>
        </pc:sldMkLst>
      </pc:sldChg>
      <pc:sldChg chg="new del">
        <pc:chgData name="JohHyunChul" userId="a1f3561d-5cf2-4159-9fa8-a5f038663426" providerId="ADAL" clId="{AEEAEAA5-91F3-4FDD-84FB-3CBE2B99C551}" dt="2024-10-14T07:13:17.513" v="3637" actId="47"/>
        <pc:sldMkLst>
          <pc:docMk/>
          <pc:sldMk cId="66661366" sldId="2779"/>
        </pc:sldMkLst>
      </pc:sldChg>
      <pc:sldChg chg="new del">
        <pc:chgData name="JohHyunChul" userId="a1f3561d-5cf2-4159-9fa8-a5f038663426" providerId="ADAL" clId="{AEEAEAA5-91F3-4FDD-84FB-3CBE2B99C551}" dt="2024-10-14T07:13:17.513" v="3637" actId="47"/>
        <pc:sldMkLst>
          <pc:docMk/>
          <pc:sldMk cId="206741618" sldId="2780"/>
        </pc:sldMkLst>
      </pc:sldChg>
      <pc:sldChg chg="new del">
        <pc:chgData name="JohHyunChul" userId="a1f3561d-5cf2-4159-9fa8-a5f038663426" providerId="ADAL" clId="{AEEAEAA5-91F3-4FDD-84FB-3CBE2B99C551}" dt="2024-10-14T07:13:17.513" v="3637" actId="47"/>
        <pc:sldMkLst>
          <pc:docMk/>
          <pc:sldMk cId="4218988450" sldId="2781"/>
        </pc:sldMkLst>
      </pc:sldChg>
      <pc:sldChg chg="new del">
        <pc:chgData name="JohHyunChul" userId="a1f3561d-5cf2-4159-9fa8-a5f038663426" providerId="ADAL" clId="{AEEAEAA5-91F3-4FDD-84FB-3CBE2B99C551}" dt="2024-10-14T07:13:17.513" v="3637" actId="47"/>
        <pc:sldMkLst>
          <pc:docMk/>
          <pc:sldMk cId="1243755218" sldId="2782"/>
        </pc:sldMkLst>
      </pc:sldChg>
      <pc:sldChg chg="new del">
        <pc:chgData name="JohHyunChul" userId="a1f3561d-5cf2-4159-9fa8-a5f038663426" providerId="ADAL" clId="{AEEAEAA5-91F3-4FDD-84FB-3CBE2B99C551}" dt="2024-10-14T07:13:17.513" v="3637" actId="47"/>
        <pc:sldMkLst>
          <pc:docMk/>
          <pc:sldMk cId="3132059051" sldId="2783"/>
        </pc:sldMkLst>
      </pc:sldChg>
      <pc:sldChg chg="new del">
        <pc:chgData name="JohHyunChul" userId="a1f3561d-5cf2-4159-9fa8-a5f038663426" providerId="ADAL" clId="{AEEAEAA5-91F3-4FDD-84FB-3CBE2B99C551}" dt="2024-10-14T07:13:17.513" v="3637" actId="47"/>
        <pc:sldMkLst>
          <pc:docMk/>
          <pc:sldMk cId="132693614" sldId="2784"/>
        </pc:sldMkLst>
      </pc:sldChg>
      <pc:sldChg chg="new del">
        <pc:chgData name="JohHyunChul" userId="a1f3561d-5cf2-4159-9fa8-a5f038663426" providerId="ADAL" clId="{AEEAEAA5-91F3-4FDD-84FB-3CBE2B99C551}" dt="2024-10-14T07:13:17.513" v="3637" actId="47"/>
        <pc:sldMkLst>
          <pc:docMk/>
          <pc:sldMk cId="1329440600" sldId="2785"/>
        </pc:sldMkLst>
      </pc:sldChg>
      <pc:sldChg chg="new del">
        <pc:chgData name="JohHyunChul" userId="a1f3561d-5cf2-4159-9fa8-a5f038663426" providerId="ADAL" clId="{AEEAEAA5-91F3-4FDD-84FB-3CBE2B99C551}" dt="2024-10-14T07:13:17.513" v="3637" actId="47"/>
        <pc:sldMkLst>
          <pc:docMk/>
          <pc:sldMk cId="919746006" sldId="2786"/>
        </pc:sldMkLst>
      </pc:sldChg>
      <pc:sldChg chg="new del">
        <pc:chgData name="JohHyunChul" userId="a1f3561d-5cf2-4159-9fa8-a5f038663426" providerId="ADAL" clId="{AEEAEAA5-91F3-4FDD-84FB-3CBE2B99C551}" dt="2024-10-14T07:13:17.513" v="3637" actId="47"/>
        <pc:sldMkLst>
          <pc:docMk/>
          <pc:sldMk cId="1753284773" sldId="2787"/>
        </pc:sldMkLst>
      </pc:sldChg>
      <pc:sldChg chg="new del">
        <pc:chgData name="JohHyunChul" userId="a1f3561d-5cf2-4159-9fa8-a5f038663426" providerId="ADAL" clId="{AEEAEAA5-91F3-4FDD-84FB-3CBE2B99C551}" dt="2024-10-14T07:13:17.513" v="3637" actId="47"/>
        <pc:sldMkLst>
          <pc:docMk/>
          <pc:sldMk cId="2012408298" sldId="2788"/>
        </pc:sldMkLst>
      </pc:sldChg>
      <pc:sldChg chg="new del">
        <pc:chgData name="JohHyunChul" userId="a1f3561d-5cf2-4159-9fa8-a5f038663426" providerId="ADAL" clId="{AEEAEAA5-91F3-4FDD-84FB-3CBE2B99C551}" dt="2024-10-14T07:13:17.513" v="3637" actId="47"/>
        <pc:sldMkLst>
          <pc:docMk/>
          <pc:sldMk cId="2665667253" sldId="2789"/>
        </pc:sldMkLst>
      </pc:sldChg>
      <pc:sldChg chg="new del">
        <pc:chgData name="JohHyunChul" userId="a1f3561d-5cf2-4159-9fa8-a5f038663426" providerId="ADAL" clId="{AEEAEAA5-91F3-4FDD-84FB-3CBE2B99C551}" dt="2024-10-14T07:13:17.513" v="3637" actId="47"/>
        <pc:sldMkLst>
          <pc:docMk/>
          <pc:sldMk cId="1182941272" sldId="2790"/>
        </pc:sldMkLst>
      </pc:sldChg>
      <pc:sldChg chg="new del">
        <pc:chgData name="JohHyunChul" userId="a1f3561d-5cf2-4159-9fa8-a5f038663426" providerId="ADAL" clId="{AEEAEAA5-91F3-4FDD-84FB-3CBE2B99C551}" dt="2024-10-14T07:13:17.513" v="3637" actId="47"/>
        <pc:sldMkLst>
          <pc:docMk/>
          <pc:sldMk cId="2606669417" sldId="2791"/>
        </pc:sldMkLst>
      </pc:sldChg>
      <pc:sldChg chg="new del">
        <pc:chgData name="JohHyunChul" userId="a1f3561d-5cf2-4159-9fa8-a5f038663426" providerId="ADAL" clId="{AEEAEAA5-91F3-4FDD-84FB-3CBE2B99C551}" dt="2024-10-14T07:13:17.513" v="3637" actId="47"/>
        <pc:sldMkLst>
          <pc:docMk/>
          <pc:sldMk cId="2503637576" sldId="2792"/>
        </pc:sldMkLst>
      </pc:sldChg>
      <pc:sldChg chg="new del">
        <pc:chgData name="JohHyunChul" userId="a1f3561d-5cf2-4159-9fa8-a5f038663426" providerId="ADAL" clId="{AEEAEAA5-91F3-4FDD-84FB-3CBE2B99C551}" dt="2024-10-14T07:13:17.513" v="3637" actId="47"/>
        <pc:sldMkLst>
          <pc:docMk/>
          <pc:sldMk cId="413346185" sldId="2793"/>
        </pc:sldMkLst>
      </pc:sldChg>
      <pc:sldChg chg="new del">
        <pc:chgData name="JohHyunChul" userId="a1f3561d-5cf2-4159-9fa8-a5f038663426" providerId="ADAL" clId="{AEEAEAA5-91F3-4FDD-84FB-3CBE2B99C551}" dt="2024-10-14T07:13:17.513" v="3637" actId="47"/>
        <pc:sldMkLst>
          <pc:docMk/>
          <pc:sldMk cId="1169620881" sldId="2794"/>
        </pc:sldMkLst>
      </pc:sldChg>
      <pc:sldChg chg="new del">
        <pc:chgData name="JohHyunChul" userId="a1f3561d-5cf2-4159-9fa8-a5f038663426" providerId="ADAL" clId="{AEEAEAA5-91F3-4FDD-84FB-3CBE2B99C551}" dt="2024-10-14T07:13:17.513" v="3637" actId="47"/>
        <pc:sldMkLst>
          <pc:docMk/>
          <pc:sldMk cId="515731386" sldId="2795"/>
        </pc:sldMkLst>
      </pc:sldChg>
      <pc:sldChg chg="new del">
        <pc:chgData name="JohHyunChul" userId="a1f3561d-5cf2-4159-9fa8-a5f038663426" providerId="ADAL" clId="{AEEAEAA5-91F3-4FDD-84FB-3CBE2B99C551}" dt="2024-10-14T07:13:17.513" v="3637" actId="47"/>
        <pc:sldMkLst>
          <pc:docMk/>
          <pc:sldMk cId="10948121" sldId="2796"/>
        </pc:sldMkLst>
      </pc:sldChg>
      <pc:sldChg chg="new del">
        <pc:chgData name="JohHyunChul" userId="a1f3561d-5cf2-4159-9fa8-a5f038663426" providerId="ADAL" clId="{AEEAEAA5-91F3-4FDD-84FB-3CBE2B99C551}" dt="2024-10-14T07:13:17.513" v="3637" actId="47"/>
        <pc:sldMkLst>
          <pc:docMk/>
          <pc:sldMk cId="2577186536" sldId="2797"/>
        </pc:sldMkLst>
      </pc:sldChg>
      <pc:sldChg chg="new del">
        <pc:chgData name="JohHyunChul" userId="a1f3561d-5cf2-4159-9fa8-a5f038663426" providerId="ADAL" clId="{AEEAEAA5-91F3-4FDD-84FB-3CBE2B99C551}" dt="2024-10-14T07:13:17.513" v="3637" actId="47"/>
        <pc:sldMkLst>
          <pc:docMk/>
          <pc:sldMk cId="1186350586" sldId="2798"/>
        </pc:sldMkLst>
      </pc:sldChg>
      <pc:sldChg chg="new del">
        <pc:chgData name="JohHyunChul" userId="a1f3561d-5cf2-4159-9fa8-a5f038663426" providerId="ADAL" clId="{AEEAEAA5-91F3-4FDD-84FB-3CBE2B99C551}" dt="2024-10-14T07:13:17.513" v="3637" actId="47"/>
        <pc:sldMkLst>
          <pc:docMk/>
          <pc:sldMk cId="584672311" sldId="2799"/>
        </pc:sldMkLst>
      </pc:sldChg>
      <pc:sldChg chg="new del">
        <pc:chgData name="JohHyunChul" userId="a1f3561d-5cf2-4159-9fa8-a5f038663426" providerId="ADAL" clId="{AEEAEAA5-91F3-4FDD-84FB-3CBE2B99C551}" dt="2024-10-14T07:13:17.513" v="3637" actId="47"/>
        <pc:sldMkLst>
          <pc:docMk/>
          <pc:sldMk cId="3343788840" sldId="2800"/>
        </pc:sldMkLst>
      </pc:sldChg>
      <pc:sldChg chg="new del">
        <pc:chgData name="JohHyunChul" userId="a1f3561d-5cf2-4159-9fa8-a5f038663426" providerId="ADAL" clId="{AEEAEAA5-91F3-4FDD-84FB-3CBE2B99C551}" dt="2024-10-14T07:13:17.513" v="3637" actId="47"/>
        <pc:sldMkLst>
          <pc:docMk/>
          <pc:sldMk cId="879888933" sldId="2801"/>
        </pc:sldMkLst>
      </pc:sldChg>
      <pc:sldChg chg="new del">
        <pc:chgData name="JohHyunChul" userId="a1f3561d-5cf2-4159-9fa8-a5f038663426" providerId="ADAL" clId="{AEEAEAA5-91F3-4FDD-84FB-3CBE2B99C551}" dt="2024-10-14T07:13:17.513" v="3637" actId="47"/>
        <pc:sldMkLst>
          <pc:docMk/>
          <pc:sldMk cId="2843855032" sldId="2802"/>
        </pc:sldMkLst>
      </pc:sldChg>
      <pc:sldChg chg="new del">
        <pc:chgData name="JohHyunChul" userId="a1f3561d-5cf2-4159-9fa8-a5f038663426" providerId="ADAL" clId="{AEEAEAA5-91F3-4FDD-84FB-3CBE2B99C551}" dt="2024-10-14T07:13:17.513" v="3637" actId="47"/>
        <pc:sldMkLst>
          <pc:docMk/>
          <pc:sldMk cId="1072022690" sldId="2803"/>
        </pc:sldMkLst>
      </pc:sldChg>
      <pc:sldChg chg="new del">
        <pc:chgData name="JohHyunChul" userId="a1f3561d-5cf2-4159-9fa8-a5f038663426" providerId="ADAL" clId="{AEEAEAA5-91F3-4FDD-84FB-3CBE2B99C551}" dt="2024-10-14T07:13:17.513" v="3637" actId="47"/>
        <pc:sldMkLst>
          <pc:docMk/>
          <pc:sldMk cId="3688598542" sldId="2804"/>
        </pc:sldMkLst>
      </pc:sldChg>
      <pc:sldChg chg="new del">
        <pc:chgData name="JohHyunChul" userId="a1f3561d-5cf2-4159-9fa8-a5f038663426" providerId="ADAL" clId="{AEEAEAA5-91F3-4FDD-84FB-3CBE2B99C551}" dt="2024-10-14T07:13:17.513" v="3637" actId="47"/>
        <pc:sldMkLst>
          <pc:docMk/>
          <pc:sldMk cId="2629660263" sldId="2805"/>
        </pc:sldMkLst>
      </pc:sldChg>
      <pc:sldChg chg="new del">
        <pc:chgData name="JohHyunChul" userId="a1f3561d-5cf2-4159-9fa8-a5f038663426" providerId="ADAL" clId="{AEEAEAA5-91F3-4FDD-84FB-3CBE2B99C551}" dt="2024-10-14T07:13:17.513" v="3637" actId="47"/>
        <pc:sldMkLst>
          <pc:docMk/>
          <pc:sldMk cId="3372392365" sldId="2806"/>
        </pc:sldMkLst>
      </pc:sldChg>
      <pc:sldChg chg="new del">
        <pc:chgData name="JohHyunChul" userId="a1f3561d-5cf2-4159-9fa8-a5f038663426" providerId="ADAL" clId="{AEEAEAA5-91F3-4FDD-84FB-3CBE2B99C551}" dt="2024-10-14T07:13:17.513" v="3637" actId="47"/>
        <pc:sldMkLst>
          <pc:docMk/>
          <pc:sldMk cId="2783051690" sldId="2807"/>
        </pc:sldMkLst>
      </pc:sldChg>
      <pc:sldChg chg="new del">
        <pc:chgData name="JohHyunChul" userId="a1f3561d-5cf2-4159-9fa8-a5f038663426" providerId="ADAL" clId="{AEEAEAA5-91F3-4FDD-84FB-3CBE2B99C551}" dt="2024-10-14T07:13:17.513" v="3637" actId="47"/>
        <pc:sldMkLst>
          <pc:docMk/>
          <pc:sldMk cId="789729870" sldId="2808"/>
        </pc:sldMkLst>
      </pc:sldChg>
      <pc:sldChg chg="new del">
        <pc:chgData name="JohHyunChul" userId="a1f3561d-5cf2-4159-9fa8-a5f038663426" providerId="ADAL" clId="{AEEAEAA5-91F3-4FDD-84FB-3CBE2B99C551}" dt="2024-10-14T07:13:17.513" v="3637" actId="47"/>
        <pc:sldMkLst>
          <pc:docMk/>
          <pc:sldMk cId="2318957974" sldId="2809"/>
        </pc:sldMkLst>
      </pc:sldChg>
      <pc:sldChg chg="new del">
        <pc:chgData name="JohHyunChul" userId="a1f3561d-5cf2-4159-9fa8-a5f038663426" providerId="ADAL" clId="{AEEAEAA5-91F3-4FDD-84FB-3CBE2B99C551}" dt="2024-10-14T07:13:17.513" v="3637" actId="47"/>
        <pc:sldMkLst>
          <pc:docMk/>
          <pc:sldMk cId="1976937800" sldId="2810"/>
        </pc:sldMkLst>
      </pc:sldChg>
      <pc:sldChg chg="new del">
        <pc:chgData name="JohHyunChul" userId="a1f3561d-5cf2-4159-9fa8-a5f038663426" providerId="ADAL" clId="{AEEAEAA5-91F3-4FDD-84FB-3CBE2B99C551}" dt="2024-10-14T07:13:17.513" v="3637" actId="47"/>
        <pc:sldMkLst>
          <pc:docMk/>
          <pc:sldMk cId="3142468887" sldId="2811"/>
        </pc:sldMkLst>
      </pc:sldChg>
      <pc:sldChg chg="new del">
        <pc:chgData name="JohHyunChul" userId="a1f3561d-5cf2-4159-9fa8-a5f038663426" providerId="ADAL" clId="{AEEAEAA5-91F3-4FDD-84FB-3CBE2B99C551}" dt="2024-10-14T07:13:17.513" v="3637" actId="47"/>
        <pc:sldMkLst>
          <pc:docMk/>
          <pc:sldMk cId="695639551" sldId="2812"/>
        </pc:sldMkLst>
      </pc:sldChg>
      <pc:sldChg chg="new del">
        <pc:chgData name="JohHyunChul" userId="a1f3561d-5cf2-4159-9fa8-a5f038663426" providerId="ADAL" clId="{AEEAEAA5-91F3-4FDD-84FB-3CBE2B99C551}" dt="2024-10-14T07:13:17.513" v="3637" actId="47"/>
        <pc:sldMkLst>
          <pc:docMk/>
          <pc:sldMk cId="2578305382" sldId="2813"/>
        </pc:sldMkLst>
      </pc:sldChg>
      <pc:sldChg chg="new del">
        <pc:chgData name="JohHyunChul" userId="a1f3561d-5cf2-4159-9fa8-a5f038663426" providerId="ADAL" clId="{AEEAEAA5-91F3-4FDD-84FB-3CBE2B99C551}" dt="2024-10-14T07:13:17.513" v="3637" actId="47"/>
        <pc:sldMkLst>
          <pc:docMk/>
          <pc:sldMk cId="1423997645" sldId="2814"/>
        </pc:sldMkLst>
      </pc:sldChg>
      <pc:sldChg chg="new del">
        <pc:chgData name="JohHyunChul" userId="a1f3561d-5cf2-4159-9fa8-a5f038663426" providerId="ADAL" clId="{AEEAEAA5-91F3-4FDD-84FB-3CBE2B99C551}" dt="2024-10-14T07:13:17.513" v="3637" actId="47"/>
        <pc:sldMkLst>
          <pc:docMk/>
          <pc:sldMk cId="3718810853" sldId="2815"/>
        </pc:sldMkLst>
      </pc:sldChg>
      <pc:sldChg chg="new del">
        <pc:chgData name="JohHyunChul" userId="a1f3561d-5cf2-4159-9fa8-a5f038663426" providerId="ADAL" clId="{AEEAEAA5-91F3-4FDD-84FB-3CBE2B99C551}" dt="2024-10-14T07:13:17.513" v="3637" actId="47"/>
        <pc:sldMkLst>
          <pc:docMk/>
          <pc:sldMk cId="166279530" sldId="2816"/>
        </pc:sldMkLst>
      </pc:sldChg>
      <pc:sldChg chg="new del">
        <pc:chgData name="JohHyunChul" userId="a1f3561d-5cf2-4159-9fa8-a5f038663426" providerId="ADAL" clId="{AEEAEAA5-91F3-4FDD-84FB-3CBE2B99C551}" dt="2024-10-14T07:13:17.513" v="3637" actId="47"/>
        <pc:sldMkLst>
          <pc:docMk/>
          <pc:sldMk cId="4194925775" sldId="2817"/>
        </pc:sldMkLst>
      </pc:sldChg>
      <pc:sldChg chg="new del">
        <pc:chgData name="JohHyunChul" userId="a1f3561d-5cf2-4159-9fa8-a5f038663426" providerId="ADAL" clId="{AEEAEAA5-91F3-4FDD-84FB-3CBE2B99C551}" dt="2024-10-14T07:13:17.513" v="3637" actId="47"/>
        <pc:sldMkLst>
          <pc:docMk/>
          <pc:sldMk cId="68207065" sldId="2818"/>
        </pc:sldMkLst>
      </pc:sldChg>
      <pc:sldChg chg="new del">
        <pc:chgData name="JohHyunChul" userId="a1f3561d-5cf2-4159-9fa8-a5f038663426" providerId="ADAL" clId="{AEEAEAA5-91F3-4FDD-84FB-3CBE2B99C551}" dt="2024-10-14T07:13:17.513" v="3637" actId="47"/>
        <pc:sldMkLst>
          <pc:docMk/>
          <pc:sldMk cId="4101825565" sldId="2819"/>
        </pc:sldMkLst>
      </pc:sldChg>
      <pc:sldChg chg="new del">
        <pc:chgData name="JohHyunChul" userId="a1f3561d-5cf2-4159-9fa8-a5f038663426" providerId="ADAL" clId="{AEEAEAA5-91F3-4FDD-84FB-3CBE2B99C551}" dt="2024-10-14T07:13:17.513" v="3637" actId="47"/>
        <pc:sldMkLst>
          <pc:docMk/>
          <pc:sldMk cId="4229284612" sldId="2820"/>
        </pc:sldMkLst>
      </pc:sldChg>
      <pc:sldChg chg="new del">
        <pc:chgData name="JohHyunChul" userId="a1f3561d-5cf2-4159-9fa8-a5f038663426" providerId="ADAL" clId="{AEEAEAA5-91F3-4FDD-84FB-3CBE2B99C551}" dt="2024-10-14T07:13:17.513" v="3637" actId="47"/>
        <pc:sldMkLst>
          <pc:docMk/>
          <pc:sldMk cId="2356650078" sldId="2821"/>
        </pc:sldMkLst>
      </pc:sldChg>
      <pc:sldChg chg="new del">
        <pc:chgData name="JohHyunChul" userId="a1f3561d-5cf2-4159-9fa8-a5f038663426" providerId="ADAL" clId="{AEEAEAA5-91F3-4FDD-84FB-3CBE2B99C551}" dt="2024-10-14T07:13:17.513" v="3637" actId="47"/>
        <pc:sldMkLst>
          <pc:docMk/>
          <pc:sldMk cId="3471313731" sldId="2822"/>
        </pc:sldMkLst>
      </pc:sldChg>
      <pc:sldChg chg="new del">
        <pc:chgData name="JohHyunChul" userId="a1f3561d-5cf2-4159-9fa8-a5f038663426" providerId="ADAL" clId="{AEEAEAA5-91F3-4FDD-84FB-3CBE2B99C551}" dt="2024-10-14T07:13:17.513" v="3637" actId="47"/>
        <pc:sldMkLst>
          <pc:docMk/>
          <pc:sldMk cId="1252498251" sldId="2823"/>
        </pc:sldMkLst>
      </pc:sldChg>
      <pc:sldChg chg="new del">
        <pc:chgData name="JohHyunChul" userId="a1f3561d-5cf2-4159-9fa8-a5f038663426" providerId="ADAL" clId="{AEEAEAA5-91F3-4FDD-84FB-3CBE2B99C551}" dt="2024-10-14T07:13:17.513" v="3637" actId="47"/>
        <pc:sldMkLst>
          <pc:docMk/>
          <pc:sldMk cId="3325404703" sldId="2824"/>
        </pc:sldMkLst>
      </pc:sldChg>
      <pc:sldChg chg="new del">
        <pc:chgData name="JohHyunChul" userId="a1f3561d-5cf2-4159-9fa8-a5f038663426" providerId="ADAL" clId="{AEEAEAA5-91F3-4FDD-84FB-3CBE2B99C551}" dt="2024-10-14T07:13:17.513" v="3637" actId="47"/>
        <pc:sldMkLst>
          <pc:docMk/>
          <pc:sldMk cId="100512578" sldId="2825"/>
        </pc:sldMkLst>
      </pc:sldChg>
      <pc:sldChg chg="new del">
        <pc:chgData name="JohHyunChul" userId="a1f3561d-5cf2-4159-9fa8-a5f038663426" providerId="ADAL" clId="{AEEAEAA5-91F3-4FDD-84FB-3CBE2B99C551}" dt="2024-10-14T07:13:17.513" v="3637" actId="47"/>
        <pc:sldMkLst>
          <pc:docMk/>
          <pc:sldMk cId="4059082149" sldId="2826"/>
        </pc:sldMkLst>
      </pc:sldChg>
      <pc:sldChg chg="new del">
        <pc:chgData name="JohHyunChul" userId="a1f3561d-5cf2-4159-9fa8-a5f038663426" providerId="ADAL" clId="{AEEAEAA5-91F3-4FDD-84FB-3CBE2B99C551}" dt="2024-10-14T07:13:17.513" v="3637" actId="47"/>
        <pc:sldMkLst>
          <pc:docMk/>
          <pc:sldMk cId="1665843869" sldId="2827"/>
        </pc:sldMkLst>
      </pc:sldChg>
      <pc:sldChg chg="new del">
        <pc:chgData name="JohHyunChul" userId="a1f3561d-5cf2-4159-9fa8-a5f038663426" providerId="ADAL" clId="{AEEAEAA5-91F3-4FDD-84FB-3CBE2B99C551}" dt="2024-10-14T07:13:17.513" v="3637" actId="47"/>
        <pc:sldMkLst>
          <pc:docMk/>
          <pc:sldMk cId="979275055" sldId="2828"/>
        </pc:sldMkLst>
      </pc:sldChg>
      <pc:sldChg chg="new del">
        <pc:chgData name="JohHyunChul" userId="a1f3561d-5cf2-4159-9fa8-a5f038663426" providerId="ADAL" clId="{AEEAEAA5-91F3-4FDD-84FB-3CBE2B99C551}" dt="2024-10-14T07:13:17.513" v="3637" actId="47"/>
        <pc:sldMkLst>
          <pc:docMk/>
          <pc:sldMk cId="3107497122" sldId="2829"/>
        </pc:sldMkLst>
      </pc:sldChg>
      <pc:sldChg chg="new del">
        <pc:chgData name="JohHyunChul" userId="a1f3561d-5cf2-4159-9fa8-a5f038663426" providerId="ADAL" clId="{AEEAEAA5-91F3-4FDD-84FB-3CBE2B99C551}" dt="2024-10-14T07:13:17.513" v="3637" actId="47"/>
        <pc:sldMkLst>
          <pc:docMk/>
          <pc:sldMk cId="3129839229" sldId="2830"/>
        </pc:sldMkLst>
      </pc:sldChg>
      <pc:sldChg chg="new del">
        <pc:chgData name="JohHyunChul" userId="a1f3561d-5cf2-4159-9fa8-a5f038663426" providerId="ADAL" clId="{AEEAEAA5-91F3-4FDD-84FB-3CBE2B99C551}" dt="2024-10-14T07:13:17.513" v="3637" actId="47"/>
        <pc:sldMkLst>
          <pc:docMk/>
          <pc:sldMk cId="3857510654" sldId="2831"/>
        </pc:sldMkLst>
      </pc:sldChg>
      <pc:sldChg chg="new del">
        <pc:chgData name="JohHyunChul" userId="a1f3561d-5cf2-4159-9fa8-a5f038663426" providerId="ADAL" clId="{AEEAEAA5-91F3-4FDD-84FB-3CBE2B99C551}" dt="2024-10-14T07:13:17.513" v="3637" actId="47"/>
        <pc:sldMkLst>
          <pc:docMk/>
          <pc:sldMk cId="1436280321" sldId="2832"/>
        </pc:sldMkLst>
      </pc:sldChg>
      <pc:sldChg chg="new del">
        <pc:chgData name="JohHyunChul" userId="a1f3561d-5cf2-4159-9fa8-a5f038663426" providerId="ADAL" clId="{AEEAEAA5-91F3-4FDD-84FB-3CBE2B99C551}" dt="2024-10-14T07:13:17.513" v="3637" actId="47"/>
        <pc:sldMkLst>
          <pc:docMk/>
          <pc:sldMk cId="1961943008" sldId="2833"/>
        </pc:sldMkLst>
      </pc:sldChg>
      <pc:sldChg chg="new del">
        <pc:chgData name="JohHyunChul" userId="a1f3561d-5cf2-4159-9fa8-a5f038663426" providerId="ADAL" clId="{AEEAEAA5-91F3-4FDD-84FB-3CBE2B99C551}" dt="2024-10-14T07:13:17.513" v="3637" actId="47"/>
        <pc:sldMkLst>
          <pc:docMk/>
          <pc:sldMk cId="3379085652" sldId="2834"/>
        </pc:sldMkLst>
      </pc:sldChg>
      <pc:sldChg chg="new del">
        <pc:chgData name="JohHyunChul" userId="a1f3561d-5cf2-4159-9fa8-a5f038663426" providerId="ADAL" clId="{AEEAEAA5-91F3-4FDD-84FB-3CBE2B99C551}" dt="2024-10-14T07:13:17.513" v="3637" actId="47"/>
        <pc:sldMkLst>
          <pc:docMk/>
          <pc:sldMk cId="915927306" sldId="2835"/>
        </pc:sldMkLst>
      </pc:sldChg>
      <pc:sldChg chg="new del">
        <pc:chgData name="JohHyunChul" userId="a1f3561d-5cf2-4159-9fa8-a5f038663426" providerId="ADAL" clId="{AEEAEAA5-91F3-4FDD-84FB-3CBE2B99C551}" dt="2024-10-14T07:13:17.513" v="3637" actId="47"/>
        <pc:sldMkLst>
          <pc:docMk/>
          <pc:sldMk cId="1644225981" sldId="2836"/>
        </pc:sldMkLst>
      </pc:sldChg>
      <pc:sldChg chg="new del">
        <pc:chgData name="JohHyunChul" userId="a1f3561d-5cf2-4159-9fa8-a5f038663426" providerId="ADAL" clId="{AEEAEAA5-91F3-4FDD-84FB-3CBE2B99C551}" dt="2024-10-14T07:13:17.513" v="3637" actId="47"/>
        <pc:sldMkLst>
          <pc:docMk/>
          <pc:sldMk cId="818169373" sldId="2837"/>
        </pc:sldMkLst>
      </pc:sldChg>
      <pc:sldChg chg="new del">
        <pc:chgData name="JohHyunChul" userId="a1f3561d-5cf2-4159-9fa8-a5f038663426" providerId="ADAL" clId="{AEEAEAA5-91F3-4FDD-84FB-3CBE2B99C551}" dt="2024-10-14T07:13:17.513" v="3637" actId="47"/>
        <pc:sldMkLst>
          <pc:docMk/>
          <pc:sldMk cId="3445785719" sldId="2838"/>
        </pc:sldMkLst>
      </pc:sldChg>
      <pc:sldChg chg="new del">
        <pc:chgData name="JohHyunChul" userId="a1f3561d-5cf2-4159-9fa8-a5f038663426" providerId="ADAL" clId="{AEEAEAA5-91F3-4FDD-84FB-3CBE2B99C551}" dt="2024-10-14T07:13:17.513" v="3637" actId="47"/>
        <pc:sldMkLst>
          <pc:docMk/>
          <pc:sldMk cId="3769785314" sldId="2839"/>
        </pc:sldMkLst>
      </pc:sldChg>
      <pc:sldChg chg="new del">
        <pc:chgData name="JohHyunChul" userId="a1f3561d-5cf2-4159-9fa8-a5f038663426" providerId="ADAL" clId="{AEEAEAA5-91F3-4FDD-84FB-3CBE2B99C551}" dt="2024-10-14T07:13:17.513" v="3637" actId="47"/>
        <pc:sldMkLst>
          <pc:docMk/>
          <pc:sldMk cId="2978818827" sldId="2840"/>
        </pc:sldMkLst>
      </pc:sldChg>
      <pc:sldChg chg="new del">
        <pc:chgData name="JohHyunChul" userId="a1f3561d-5cf2-4159-9fa8-a5f038663426" providerId="ADAL" clId="{AEEAEAA5-91F3-4FDD-84FB-3CBE2B99C551}" dt="2024-10-14T07:13:17.513" v="3637" actId="47"/>
        <pc:sldMkLst>
          <pc:docMk/>
          <pc:sldMk cId="2871914716" sldId="2841"/>
        </pc:sldMkLst>
      </pc:sldChg>
      <pc:sldChg chg="new del">
        <pc:chgData name="JohHyunChul" userId="a1f3561d-5cf2-4159-9fa8-a5f038663426" providerId="ADAL" clId="{AEEAEAA5-91F3-4FDD-84FB-3CBE2B99C551}" dt="2024-10-14T07:13:17.513" v="3637" actId="47"/>
        <pc:sldMkLst>
          <pc:docMk/>
          <pc:sldMk cId="1988595428" sldId="2842"/>
        </pc:sldMkLst>
      </pc:sldChg>
      <pc:sldChg chg="new del">
        <pc:chgData name="JohHyunChul" userId="a1f3561d-5cf2-4159-9fa8-a5f038663426" providerId="ADAL" clId="{AEEAEAA5-91F3-4FDD-84FB-3CBE2B99C551}" dt="2024-10-14T07:13:17.513" v="3637" actId="47"/>
        <pc:sldMkLst>
          <pc:docMk/>
          <pc:sldMk cId="1502474402" sldId="2843"/>
        </pc:sldMkLst>
      </pc:sldChg>
      <pc:sldChg chg="new del">
        <pc:chgData name="JohHyunChul" userId="a1f3561d-5cf2-4159-9fa8-a5f038663426" providerId="ADAL" clId="{AEEAEAA5-91F3-4FDD-84FB-3CBE2B99C551}" dt="2024-10-14T07:13:17.513" v="3637" actId="47"/>
        <pc:sldMkLst>
          <pc:docMk/>
          <pc:sldMk cId="1083975706" sldId="2844"/>
        </pc:sldMkLst>
      </pc:sldChg>
      <pc:sldChg chg="new del">
        <pc:chgData name="JohHyunChul" userId="a1f3561d-5cf2-4159-9fa8-a5f038663426" providerId="ADAL" clId="{AEEAEAA5-91F3-4FDD-84FB-3CBE2B99C551}" dt="2024-10-14T07:13:17.513" v="3637" actId="47"/>
        <pc:sldMkLst>
          <pc:docMk/>
          <pc:sldMk cId="58894136" sldId="2845"/>
        </pc:sldMkLst>
      </pc:sldChg>
      <pc:sldChg chg="new del">
        <pc:chgData name="JohHyunChul" userId="a1f3561d-5cf2-4159-9fa8-a5f038663426" providerId="ADAL" clId="{AEEAEAA5-91F3-4FDD-84FB-3CBE2B99C551}" dt="2024-10-14T07:13:17.513" v="3637" actId="47"/>
        <pc:sldMkLst>
          <pc:docMk/>
          <pc:sldMk cId="2180862819" sldId="2846"/>
        </pc:sldMkLst>
      </pc:sldChg>
      <pc:sldChg chg="new del">
        <pc:chgData name="JohHyunChul" userId="a1f3561d-5cf2-4159-9fa8-a5f038663426" providerId="ADAL" clId="{AEEAEAA5-91F3-4FDD-84FB-3CBE2B99C551}" dt="2024-10-14T07:13:17.513" v="3637" actId="47"/>
        <pc:sldMkLst>
          <pc:docMk/>
          <pc:sldMk cId="4264779067" sldId="2847"/>
        </pc:sldMkLst>
      </pc:sldChg>
      <pc:sldChg chg="new del">
        <pc:chgData name="JohHyunChul" userId="a1f3561d-5cf2-4159-9fa8-a5f038663426" providerId="ADAL" clId="{AEEAEAA5-91F3-4FDD-84FB-3CBE2B99C551}" dt="2024-10-14T07:13:17.513" v="3637" actId="47"/>
        <pc:sldMkLst>
          <pc:docMk/>
          <pc:sldMk cId="3349977097" sldId="2848"/>
        </pc:sldMkLst>
      </pc:sldChg>
      <pc:sldChg chg="new del">
        <pc:chgData name="JohHyunChul" userId="a1f3561d-5cf2-4159-9fa8-a5f038663426" providerId="ADAL" clId="{AEEAEAA5-91F3-4FDD-84FB-3CBE2B99C551}" dt="2024-10-14T07:13:17.513" v="3637" actId="47"/>
        <pc:sldMkLst>
          <pc:docMk/>
          <pc:sldMk cId="4121153369" sldId="2849"/>
        </pc:sldMkLst>
      </pc:sldChg>
      <pc:sldChg chg="new del">
        <pc:chgData name="JohHyunChul" userId="a1f3561d-5cf2-4159-9fa8-a5f038663426" providerId="ADAL" clId="{AEEAEAA5-91F3-4FDD-84FB-3CBE2B99C551}" dt="2024-10-14T07:13:17.513" v="3637" actId="47"/>
        <pc:sldMkLst>
          <pc:docMk/>
          <pc:sldMk cId="3483763579" sldId="2850"/>
        </pc:sldMkLst>
      </pc:sldChg>
      <pc:sldChg chg="new del">
        <pc:chgData name="JohHyunChul" userId="a1f3561d-5cf2-4159-9fa8-a5f038663426" providerId="ADAL" clId="{AEEAEAA5-91F3-4FDD-84FB-3CBE2B99C551}" dt="2024-10-14T07:13:17.513" v="3637" actId="47"/>
        <pc:sldMkLst>
          <pc:docMk/>
          <pc:sldMk cId="4188006726" sldId="2851"/>
        </pc:sldMkLst>
      </pc:sldChg>
      <pc:sldChg chg="new del">
        <pc:chgData name="JohHyunChul" userId="a1f3561d-5cf2-4159-9fa8-a5f038663426" providerId="ADAL" clId="{AEEAEAA5-91F3-4FDD-84FB-3CBE2B99C551}" dt="2024-10-14T07:13:17.513" v="3637" actId="47"/>
        <pc:sldMkLst>
          <pc:docMk/>
          <pc:sldMk cId="3970958215" sldId="2852"/>
        </pc:sldMkLst>
      </pc:sldChg>
      <pc:sldChg chg="new del">
        <pc:chgData name="JohHyunChul" userId="a1f3561d-5cf2-4159-9fa8-a5f038663426" providerId="ADAL" clId="{AEEAEAA5-91F3-4FDD-84FB-3CBE2B99C551}" dt="2024-10-14T07:13:17.513" v="3637" actId="47"/>
        <pc:sldMkLst>
          <pc:docMk/>
          <pc:sldMk cId="3367404067" sldId="2853"/>
        </pc:sldMkLst>
      </pc:sldChg>
      <pc:sldChg chg="new del">
        <pc:chgData name="JohHyunChul" userId="a1f3561d-5cf2-4159-9fa8-a5f038663426" providerId="ADAL" clId="{AEEAEAA5-91F3-4FDD-84FB-3CBE2B99C551}" dt="2024-10-14T07:13:17.513" v="3637" actId="47"/>
        <pc:sldMkLst>
          <pc:docMk/>
          <pc:sldMk cId="279588722" sldId="2854"/>
        </pc:sldMkLst>
      </pc:sldChg>
      <pc:sldChg chg="new del">
        <pc:chgData name="JohHyunChul" userId="a1f3561d-5cf2-4159-9fa8-a5f038663426" providerId="ADAL" clId="{AEEAEAA5-91F3-4FDD-84FB-3CBE2B99C551}" dt="2024-10-14T07:13:17.513" v="3637" actId="47"/>
        <pc:sldMkLst>
          <pc:docMk/>
          <pc:sldMk cId="1588785066" sldId="2855"/>
        </pc:sldMkLst>
      </pc:sldChg>
      <pc:sldChg chg="new del">
        <pc:chgData name="JohHyunChul" userId="a1f3561d-5cf2-4159-9fa8-a5f038663426" providerId="ADAL" clId="{AEEAEAA5-91F3-4FDD-84FB-3CBE2B99C551}" dt="2024-10-14T07:13:17.513" v="3637" actId="47"/>
        <pc:sldMkLst>
          <pc:docMk/>
          <pc:sldMk cId="1639155098" sldId="2856"/>
        </pc:sldMkLst>
      </pc:sldChg>
      <pc:sldChg chg="new del">
        <pc:chgData name="JohHyunChul" userId="a1f3561d-5cf2-4159-9fa8-a5f038663426" providerId="ADAL" clId="{AEEAEAA5-91F3-4FDD-84FB-3CBE2B99C551}" dt="2024-10-14T07:13:17.513" v="3637" actId="47"/>
        <pc:sldMkLst>
          <pc:docMk/>
          <pc:sldMk cId="973099487" sldId="2857"/>
        </pc:sldMkLst>
      </pc:sldChg>
      <pc:sldChg chg="new del">
        <pc:chgData name="JohHyunChul" userId="a1f3561d-5cf2-4159-9fa8-a5f038663426" providerId="ADAL" clId="{AEEAEAA5-91F3-4FDD-84FB-3CBE2B99C551}" dt="2024-10-14T07:13:17.513" v="3637" actId="47"/>
        <pc:sldMkLst>
          <pc:docMk/>
          <pc:sldMk cId="1598958641" sldId="2858"/>
        </pc:sldMkLst>
      </pc:sldChg>
      <pc:sldChg chg="new del">
        <pc:chgData name="JohHyunChul" userId="a1f3561d-5cf2-4159-9fa8-a5f038663426" providerId="ADAL" clId="{AEEAEAA5-91F3-4FDD-84FB-3CBE2B99C551}" dt="2024-10-14T07:13:17.513" v="3637" actId="47"/>
        <pc:sldMkLst>
          <pc:docMk/>
          <pc:sldMk cId="1343682548" sldId="2859"/>
        </pc:sldMkLst>
      </pc:sldChg>
      <pc:sldChg chg="new del">
        <pc:chgData name="JohHyunChul" userId="a1f3561d-5cf2-4159-9fa8-a5f038663426" providerId="ADAL" clId="{AEEAEAA5-91F3-4FDD-84FB-3CBE2B99C551}" dt="2024-10-14T07:13:17.513" v="3637" actId="47"/>
        <pc:sldMkLst>
          <pc:docMk/>
          <pc:sldMk cId="1234717166" sldId="2860"/>
        </pc:sldMkLst>
      </pc:sldChg>
      <pc:sldChg chg="new del">
        <pc:chgData name="JohHyunChul" userId="a1f3561d-5cf2-4159-9fa8-a5f038663426" providerId="ADAL" clId="{AEEAEAA5-91F3-4FDD-84FB-3CBE2B99C551}" dt="2024-10-14T07:13:17.513" v="3637" actId="47"/>
        <pc:sldMkLst>
          <pc:docMk/>
          <pc:sldMk cId="4022629340" sldId="2861"/>
        </pc:sldMkLst>
      </pc:sldChg>
      <pc:sldChg chg="new del">
        <pc:chgData name="JohHyunChul" userId="a1f3561d-5cf2-4159-9fa8-a5f038663426" providerId="ADAL" clId="{AEEAEAA5-91F3-4FDD-84FB-3CBE2B99C551}" dt="2024-10-14T07:13:17.513" v="3637" actId="47"/>
        <pc:sldMkLst>
          <pc:docMk/>
          <pc:sldMk cId="3185260155" sldId="2862"/>
        </pc:sldMkLst>
      </pc:sldChg>
      <pc:sldChg chg="new del">
        <pc:chgData name="JohHyunChul" userId="a1f3561d-5cf2-4159-9fa8-a5f038663426" providerId="ADAL" clId="{AEEAEAA5-91F3-4FDD-84FB-3CBE2B99C551}" dt="2024-10-14T07:13:17.513" v="3637" actId="47"/>
        <pc:sldMkLst>
          <pc:docMk/>
          <pc:sldMk cId="2421270727" sldId="2863"/>
        </pc:sldMkLst>
      </pc:sldChg>
      <pc:sldChg chg="new del">
        <pc:chgData name="JohHyunChul" userId="a1f3561d-5cf2-4159-9fa8-a5f038663426" providerId="ADAL" clId="{AEEAEAA5-91F3-4FDD-84FB-3CBE2B99C551}" dt="2024-10-14T07:13:17.513" v="3637" actId="47"/>
        <pc:sldMkLst>
          <pc:docMk/>
          <pc:sldMk cId="1846595245" sldId="2864"/>
        </pc:sldMkLst>
      </pc:sldChg>
      <pc:sldChg chg="new del">
        <pc:chgData name="JohHyunChul" userId="a1f3561d-5cf2-4159-9fa8-a5f038663426" providerId="ADAL" clId="{AEEAEAA5-91F3-4FDD-84FB-3CBE2B99C551}" dt="2024-10-14T07:13:17.513" v="3637" actId="47"/>
        <pc:sldMkLst>
          <pc:docMk/>
          <pc:sldMk cId="2794985546" sldId="2865"/>
        </pc:sldMkLst>
      </pc:sldChg>
      <pc:sldChg chg="new del">
        <pc:chgData name="JohHyunChul" userId="a1f3561d-5cf2-4159-9fa8-a5f038663426" providerId="ADAL" clId="{AEEAEAA5-91F3-4FDD-84FB-3CBE2B99C551}" dt="2024-10-14T07:13:17.513" v="3637" actId="47"/>
        <pc:sldMkLst>
          <pc:docMk/>
          <pc:sldMk cId="118227495" sldId="2866"/>
        </pc:sldMkLst>
      </pc:sldChg>
      <pc:sldChg chg="new del">
        <pc:chgData name="JohHyunChul" userId="a1f3561d-5cf2-4159-9fa8-a5f038663426" providerId="ADAL" clId="{AEEAEAA5-91F3-4FDD-84FB-3CBE2B99C551}" dt="2024-10-14T07:13:17.513" v="3637" actId="47"/>
        <pc:sldMkLst>
          <pc:docMk/>
          <pc:sldMk cId="2127847871" sldId="2867"/>
        </pc:sldMkLst>
      </pc:sldChg>
      <pc:sldChg chg="new del">
        <pc:chgData name="JohHyunChul" userId="a1f3561d-5cf2-4159-9fa8-a5f038663426" providerId="ADAL" clId="{AEEAEAA5-91F3-4FDD-84FB-3CBE2B99C551}" dt="2024-10-14T07:13:17.513" v="3637" actId="47"/>
        <pc:sldMkLst>
          <pc:docMk/>
          <pc:sldMk cId="1530168988" sldId="2868"/>
        </pc:sldMkLst>
      </pc:sldChg>
      <pc:sldChg chg="new del">
        <pc:chgData name="JohHyunChul" userId="a1f3561d-5cf2-4159-9fa8-a5f038663426" providerId="ADAL" clId="{AEEAEAA5-91F3-4FDD-84FB-3CBE2B99C551}" dt="2024-10-14T07:13:17.513" v="3637" actId="47"/>
        <pc:sldMkLst>
          <pc:docMk/>
          <pc:sldMk cId="2825370813" sldId="2869"/>
        </pc:sldMkLst>
      </pc:sldChg>
      <pc:sldChg chg="new del">
        <pc:chgData name="JohHyunChul" userId="a1f3561d-5cf2-4159-9fa8-a5f038663426" providerId="ADAL" clId="{AEEAEAA5-91F3-4FDD-84FB-3CBE2B99C551}" dt="2024-10-14T07:13:17.513" v="3637" actId="47"/>
        <pc:sldMkLst>
          <pc:docMk/>
          <pc:sldMk cId="1167711050" sldId="2870"/>
        </pc:sldMkLst>
      </pc:sldChg>
      <pc:sldChg chg="new del">
        <pc:chgData name="JohHyunChul" userId="a1f3561d-5cf2-4159-9fa8-a5f038663426" providerId="ADAL" clId="{AEEAEAA5-91F3-4FDD-84FB-3CBE2B99C551}" dt="2024-10-14T07:13:17.513" v="3637" actId="47"/>
        <pc:sldMkLst>
          <pc:docMk/>
          <pc:sldMk cId="3795213628" sldId="2871"/>
        </pc:sldMkLst>
      </pc:sldChg>
      <pc:sldChg chg="new del">
        <pc:chgData name="JohHyunChul" userId="a1f3561d-5cf2-4159-9fa8-a5f038663426" providerId="ADAL" clId="{AEEAEAA5-91F3-4FDD-84FB-3CBE2B99C551}" dt="2024-10-14T07:13:17.513" v="3637" actId="47"/>
        <pc:sldMkLst>
          <pc:docMk/>
          <pc:sldMk cId="2967235296" sldId="2872"/>
        </pc:sldMkLst>
      </pc:sldChg>
      <pc:sldChg chg="new del">
        <pc:chgData name="JohHyunChul" userId="a1f3561d-5cf2-4159-9fa8-a5f038663426" providerId="ADAL" clId="{AEEAEAA5-91F3-4FDD-84FB-3CBE2B99C551}" dt="2024-10-14T07:13:17.513" v="3637" actId="47"/>
        <pc:sldMkLst>
          <pc:docMk/>
          <pc:sldMk cId="908160879" sldId="2873"/>
        </pc:sldMkLst>
      </pc:sldChg>
      <pc:sldChg chg="new del">
        <pc:chgData name="JohHyunChul" userId="a1f3561d-5cf2-4159-9fa8-a5f038663426" providerId="ADAL" clId="{AEEAEAA5-91F3-4FDD-84FB-3CBE2B99C551}" dt="2024-10-14T07:13:17.513" v="3637" actId="47"/>
        <pc:sldMkLst>
          <pc:docMk/>
          <pc:sldMk cId="479739657" sldId="2874"/>
        </pc:sldMkLst>
      </pc:sldChg>
      <pc:sldChg chg="new del">
        <pc:chgData name="JohHyunChul" userId="a1f3561d-5cf2-4159-9fa8-a5f038663426" providerId="ADAL" clId="{AEEAEAA5-91F3-4FDD-84FB-3CBE2B99C551}" dt="2024-10-14T07:13:17.513" v="3637" actId="47"/>
        <pc:sldMkLst>
          <pc:docMk/>
          <pc:sldMk cId="2620333204" sldId="2875"/>
        </pc:sldMkLst>
      </pc:sldChg>
      <pc:sldChg chg="new del">
        <pc:chgData name="JohHyunChul" userId="a1f3561d-5cf2-4159-9fa8-a5f038663426" providerId="ADAL" clId="{AEEAEAA5-91F3-4FDD-84FB-3CBE2B99C551}" dt="2024-10-14T07:13:17.513" v="3637" actId="47"/>
        <pc:sldMkLst>
          <pc:docMk/>
          <pc:sldMk cId="3331942848" sldId="2876"/>
        </pc:sldMkLst>
      </pc:sldChg>
      <pc:sldChg chg="new del">
        <pc:chgData name="JohHyunChul" userId="a1f3561d-5cf2-4159-9fa8-a5f038663426" providerId="ADAL" clId="{AEEAEAA5-91F3-4FDD-84FB-3CBE2B99C551}" dt="2024-10-14T07:13:17.513" v="3637" actId="47"/>
        <pc:sldMkLst>
          <pc:docMk/>
          <pc:sldMk cId="1086674015" sldId="2877"/>
        </pc:sldMkLst>
      </pc:sldChg>
      <pc:sldChg chg="new del">
        <pc:chgData name="JohHyunChul" userId="a1f3561d-5cf2-4159-9fa8-a5f038663426" providerId="ADAL" clId="{AEEAEAA5-91F3-4FDD-84FB-3CBE2B99C551}" dt="2024-10-14T07:13:17.513" v="3637" actId="47"/>
        <pc:sldMkLst>
          <pc:docMk/>
          <pc:sldMk cId="2242670663" sldId="2878"/>
        </pc:sldMkLst>
      </pc:sldChg>
      <pc:sldChg chg="new del">
        <pc:chgData name="JohHyunChul" userId="a1f3561d-5cf2-4159-9fa8-a5f038663426" providerId="ADAL" clId="{AEEAEAA5-91F3-4FDD-84FB-3CBE2B99C551}" dt="2024-10-14T07:13:17.513" v="3637" actId="47"/>
        <pc:sldMkLst>
          <pc:docMk/>
          <pc:sldMk cId="2235748687" sldId="2879"/>
        </pc:sldMkLst>
      </pc:sldChg>
      <pc:sldChg chg="new del">
        <pc:chgData name="JohHyunChul" userId="a1f3561d-5cf2-4159-9fa8-a5f038663426" providerId="ADAL" clId="{AEEAEAA5-91F3-4FDD-84FB-3CBE2B99C551}" dt="2024-10-14T07:13:17.513" v="3637" actId="47"/>
        <pc:sldMkLst>
          <pc:docMk/>
          <pc:sldMk cId="4086571043" sldId="2880"/>
        </pc:sldMkLst>
      </pc:sldChg>
      <pc:sldChg chg="new del">
        <pc:chgData name="JohHyunChul" userId="a1f3561d-5cf2-4159-9fa8-a5f038663426" providerId="ADAL" clId="{AEEAEAA5-91F3-4FDD-84FB-3CBE2B99C551}" dt="2024-10-14T07:13:17.513" v="3637" actId="47"/>
        <pc:sldMkLst>
          <pc:docMk/>
          <pc:sldMk cId="1727263904" sldId="2881"/>
        </pc:sldMkLst>
      </pc:sldChg>
      <pc:sldChg chg="new del">
        <pc:chgData name="JohHyunChul" userId="a1f3561d-5cf2-4159-9fa8-a5f038663426" providerId="ADAL" clId="{AEEAEAA5-91F3-4FDD-84FB-3CBE2B99C551}" dt="2024-10-14T07:13:17.513" v="3637" actId="47"/>
        <pc:sldMkLst>
          <pc:docMk/>
          <pc:sldMk cId="3213012488" sldId="2882"/>
        </pc:sldMkLst>
      </pc:sldChg>
      <pc:sldChg chg="new del">
        <pc:chgData name="JohHyunChul" userId="a1f3561d-5cf2-4159-9fa8-a5f038663426" providerId="ADAL" clId="{AEEAEAA5-91F3-4FDD-84FB-3CBE2B99C551}" dt="2024-10-14T07:13:17.513" v="3637" actId="47"/>
        <pc:sldMkLst>
          <pc:docMk/>
          <pc:sldMk cId="2498173300" sldId="2883"/>
        </pc:sldMkLst>
      </pc:sldChg>
      <pc:sldChg chg="new del">
        <pc:chgData name="JohHyunChul" userId="a1f3561d-5cf2-4159-9fa8-a5f038663426" providerId="ADAL" clId="{AEEAEAA5-91F3-4FDD-84FB-3CBE2B99C551}" dt="2024-10-14T07:13:17.513" v="3637" actId="47"/>
        <pc:sldMkLst>
          <pc:docMk/>
          <pc:sldMk cId="3362267384" sldId="2884"/>
        </pc:sldMkLst>
      </pc:sldChg>
      <pc:sldChg chg="new del">
        <pc:chgData name="JohHyunChul" userId="a1f3561d-5cf2-4159-9fa8-a5f038663426" providerId="ADAL" clId="{AEEAEAA5-91F3-4FDD-84FB-3CBE2B99C551}" dt="2024-10-14T07:13:17.513" v="3637" actId="47"/>
        <pc:sldMkLst>
          <pc:docMk/>
          <pc:sldMk cId="1054156405" sldId="2885"/>
        </pc:sldMkLst>
      </pc:sldChg>
      <pc:sldChg chg="new del">
        <pc:chgData name="JohHyunChul" userId="a1f3561d-5cf2-4159-9fa8-a5f038663426" providerId="ADAL" clId="{AEEAEAA5-91F3-4FDD-84FB-3CBE2B99C551}" dt="2024-10-14T07:13:17.513" v="3637" actId="47"/>
        <pc:sldMkLst>
          <pc:docMk/>
          <pc:sldMk cId="2935030364" sldId="2886"/>
        </pc:sldMkLst>
      </pc:sldChg>
      <pc:sldChg chg="new del">
        <pc:chgData name="JohHyunChul" userId="a1f3561d-5cf2-4159-9fa8-a5f038663426" providerId="ADAL" clId="{AEEAEAA5-91F3-4FDD-84FB-3CBE2B99C551}" dt="2024-10-14T07:13:17.513" v="3637" actId="47"/>
        <pc:sldMkLst>
          <pc:docMk/>
          <pc:sldMk cId="3602399672" sldId="2887"/>
        </pc:sldMkLst>
      </pc:sldChg>
      <pc:sldChg chg="new del">
        <pc:chgData name="JohHyunChul" userId="a1f3561d-5cf2-4159-9fa8-a5f038663426" providerId="ADAL" clId="{AEEAEAA5-91F3-4FDD-84FB-3CBE2B99C551}" dt="2024-10-14T07:13:17.513" v="3637" actId="47"/>
        <pc:sldMkLst>
          <pc:docMk/>
          <pc:sldMk cId="1992682856" sldId="2888"/>
        </pc:sldMkLst>
      </pc:sldChg>
      <pc:sldChg chg="new del">
        <pc:chgData name="JohHyunChul" userId="a1f3561d-5cf2-4159-9fa8-a5f038663426" providerId="ADAL" clId="{AEEAEAA5-91F3-4FDD-84FB-3CBE2B99C551}" dt="2024-10-14T07:13:17.513" v="3637" actId="47"/>
        <pc:sldMkLst>
          <pc:docMk/>
          <pc:sldMk cId="3378138865" sldId="2889"/>
        </pc:sldMkLst>
      </pc:sldChg>
      <pc:sldChg chg="new del">
        <pc:chgData name="JohHyunChul" userId="a1f3561d-5cf2-4159-9fa8-a5f038663426" providerId="ADAL" clId="{AEEAEAA5-91F3-4FDD-84FB-3CBE2B99C551}" dt="2024-10-14T07:13:17.513" v="3637" actId="47"/>
        <pc:sldMkLst>
          <pc:docMk/>
          <pc:sldMk cId="4118273179" sldId="2890"/>
        </pc:sldMkLst>
      </pc:sldChg>
      <pc:sldChg chg="new del">
        <pc:chgData name="JohHyunChul" userId="a1f3561d-5cf2-4159-9fa8-a5f038663426" providerId="ADAL" clId="{AEEAEAA5-91F3-4FDD-84FB-3CBE2B99C551}" dt="2024-10-14T07:13:17.513" v="3637" actId="47"/>
        <pc:sldMkLst>
          <pc:docMk/>
          <pc:sldMk cId="1586067679" sldId="2891"/>
        </pc:sldMkLst>
      </pc:sldChg>
      <pc:sldChg chg="new del">
        <pc:chgData name="JohHyunChul" userId="a1f3561d-5cf2-4159-9fa8-a5f038663426" providerId="ADAL" clId="{AEEAEAA5-91F3-4FDD-84FB-3CBE2B99C551}" dt="2024-10-14T07:13:17.513" v="3637" actId="47"/>
        <pc:sldMkLst>
          <pc:docMk/>
          <pc:sldMk cId="3266335963" sldId="2892"/>
        </pc:sldMkLst>
      </pc:sldChg>
      <pc:sldChg chg="new del">
        <pc:chgData name="JohHyunChul" userId="a1f3561d-5cf2-4159-9fa8-a5f038663426" providerId="ADAL" clId="{AEEAEAA5-91F3-4FDD-84FB-3CBE2B99C551}" dt="2024-10-14T07:13:17.513" v="3637" actId="47"/>
        <pc:sldMkLst>
          <pc:docMk/>
          <pc:sldMk cId="1406235613" sldId="2893"/>
        </pc:sldMkLst>
      </pc:sldChg>
      <pc:sldChg chg="new del">
        <pc:chgData name="JohHyunChul" userId="a1f3561d-5cf2-4159-9fa8-a5f038663426" providerId="ADAL" clId="{AEEAEAA5-91F3-4FDD-84FB-3CBE2B99C551}" dt="2024-10-14T07:13:17.513" v="3637" actId="47"/>
        <pc:sldMkLst>
          <pc:docMk/>
          <pc:sldMk cId="390651726" sldId="2894"/>
        </pc:sldMkLst>
      </pc:sldChg>
      <pc:sldChg chg="new del">
        <pc:chgData name="JohHyunChul" userId="a1f3561d-5cf2-4159-9fa8-a5f038663426" providerId="ADAL" clId="{AEEAEAA5-91F3-4FDD-84FB-3CBE2B99C551}" dt="2024-10-14T07:13:17.513" v="3637" actId="47"/>
        <pc:sldMkLst>
          <pc:docMk/>
          <pc:sldMk cId="2412636400" sldId="2895"/>
        </pc:sldMkLst>
      </pc:sldChg>
      <pc:sldChg chg="new del">
        <pc:chgData name="JohHyunChul" userId="a1f3561d-5cf2-4159-9fa8-a5f038663426" providerId="ADAL" clId="{AEEAEAA5-91F3-4FDD-84FB-3CBE2B99C551}" dt="2024-10-14T07:13:17.513" v="3637" actId="47"/>
        <pc:sldMkLst>
          <pc:docMk/>
          <pc:sldMk cId="817214558" sldId="2896"/>
        </pc:sldMkLst>
      </pc:sldChg>
      <pc:sldChg chg="new del">
        <pc:chgData name="JohHyunChul" userId="a1f3561d-5cf2-4159-9fa8-a5f038663426" providerId="ADAL" clId="{AEEAEAA5-91F3-4FDD-84FB-3CBE2B99C551}" dt="2024-10-14T07:13:17.513" v="3637" actId="47"/>
        <pc:sldMkLst>
          <pc:docMk/>
          <pc:sldMk cId="1262212679" sldId="2897"/>
        </pc:sldMkLst>
      </pc:sldChg>
      <pc:sldChg chg="new del">
        <pc:chgData name="JohHyunChul" userId="a1f3561d-5cf2-4159-9fa8-a5f038663426" providerId="ADAL" clId="{AEEAEAA5-91F3-4FDD-84FB-3CBE2B99C551}" dt="2024-10-14T07:13:17.513" v="3637" actId="47"/>
        <pc:sldMkLst>
          <pc:docMk/>
          <pc:sldMk cId="2118288202" sldId="2898"/>
        </pc:sldMkLst>
      </pc:sldChg>
      <pc:sldChg chg="new del">
        <pc:chgData name="JohHyunChul" userId="a1f3561d-5cf2-4159-9fa8-a5f038663426" providerId="ADAL" clId="{AEEAEAA5-91F3-4FDD-84FB-3CBE2B99C551}" dt="2024-10-14T07:13:17.513" v="3637" actId="47"/>
        <pc:sldMkLst>
          <pc:docMk/>
          <pc:sldMk cId="3087043994" sldId="2899"/>
        </pc:sldMkLst>
      </pc:sldChg>
      <pc:sldChg chg="new del">
        <pc:chgData name="JohHyunChul" userId="a1f3561d-5cf2-4159-9fa8-a5f038663426" providerId="ADAL" clId="{AEEAEAA5-91F3-4FDD-84FB-3CBE2B99C551}" dt="2024-10-14T07:13:17.513" v="3637" actId="47"/>
        <pc:sldMkLst>
          <pc:docMk/>
          <pc:sldMk cId="4072481764" sldId="2900"/>
        </pc:sldMkLst>
      </pc:sldChg>
      <pc:sldChg chg="new del">
        <pc:chgData name="JohHyunChul" userId="a1f3561d-5cf2-4159-9fa8-a5f038663426" providerId="ADAL" clId="{AEEAEAA5-91F3-4FDD-84FB-3CBE2B99C551}" dt="2024-10-14T07:13:17.513" v="3637" actId="47"/>
        <pc:sldMkLst>
          <pc:docMk/>
          <pc:sldMk cId="2266925593" sldId="2901"/>
        </pc:sldMkLst>
      </pc:sldChg>
      <pc:sldChg chg="new del">
        <pc:chgData name="JohHyunChul" userId="a1f3561d-5cf2-4159-9fa8-a5f038663426" providerId="ADAL" clId="{AEEAEAA5-91F3-4FDD-84FB-3CBE2B99C551}" dt="2024-10-14T07:13:17.513" v="3637" actId="47"/>
        <pc:sldMkLst>
          <pc:docMk/>
          <pc:sldMk cId="414089943" sldId="2902"/>
        </pc:sldMkLst>
      </pc:sldChg>
      <pc:sldChg chg="new del">
        <pc:chgData name="JohHyunChul" userId="a1f3561d-5cf2-4159-9fa8-a5f038663426" providerId="ADAL" clId="{AEEAEAA5-91F3-4FDD-84FB-3CBE2B99C551}" dt="2024-10-14T07:13:17.513" v="3637" actId="47"/>
        <pc:sldMkLst>
          <pc:docMk/>
          <pc:sldMk cId="495050645" sldId="2903"/>
        </pc:sldMkLst>
      </pc:sldChg>
      <pc:sldChg chg="new del">
        <pc:chgData name="JohHyunChul" userId="a1f3561d-5cf2-4159-9fa8-a5f038663426" providerId="ADAL" clId="{AEEAEAA5-91F3-4FDD-84FB-3CBE2B99C551}" dt="2024-10-14T07:13:17.513" v="3637" actId="47"/>
        <pc:sldMkLst>
          <pc:docMk/>
          <pc:sldMk cId="1818156265" sldId="2904"/>
        </pc:sldMkLst>
      </pc:sldChg>
      <pc:sldChg chg="new del">
        <pc:chgData name="JohHyunChul" userId="a1f3561d-5cf2-4159-9fa8-a5f038663426" providerId="ADAL" clId="{AEEAEAA5-91F3-4FDD-84FB-3CBE2B99C551}" dt="2024-10-14T07:13:17.513" v="3637" actId="47"/>
        <pc:sldMkLst>
          <pc:docMk/>
          <pc:sldMk cId="3842143943" sldId="2905"/>
        </pc:sldMkLst>
      </pc:sldChg>
      <pc:sldChg chg="new del">
        <pc:chgData name="JohHyunChul" userId="a1f3561d-5cf2-4159-9fa8-a5f038663426" providerId="ADAL" clId="{AEEAEAA5-91F3-4FDD-84FB-3CBE2B99C551}" dt="2024-10-14T07:13:17.513" v="3637" actId="47"/>
        <pc:sldMkLst>
          <pc:docMk/>
          <pc:sldMk cId="253706365" sldId="2906"/>
        </pc:sldMkLst>
      </pc:sldChg>
      <pc:sldChg chg="new del">
        <pc:chgData name="JohHyunChul" userId="a1f3561d-5cf2-4159-9fa8-a5f038663426" providerId="ADAL" clId="{AEEAEAA5-91F3-4FDD-84FB-3CBE2B99C551}" dt="2024-10-14T07:13:17.513" v="3637" actId="47"/>
        <pc:sldMkLst>
          <pc:docMk/>
          <pc:sldMk cId="3571894562" sldId="2907"/>
        </pc:sldMkLst>
      </pc:sldChg>
      <pc:sldChg chg="new del">
        <pc:chgData name="JohHyunChul" userId="a1f3561d-5cf2-4159-9fa8-a5f038663426" providerId="ADAL" clId="{AEEAEAA5-91F3-4FDD-84FB-3CBE2B99C551}" dt="2024-10-14T07:13:17.513" v="3637" actId="47"/>
        <pc:sldMkLst>
          <pc:docMk/>
          <pc:sldMk cId="1007238158" sldId="2908"/>
        </pc:sldMkLst>
      </pc:sldChg>
      <pc:sldChg chg="new del">
        <pc:chgData name="JohHyunChul" userId="a1f3561d-5cf2-4159-9fa8-a5f038663426" providerId="ADAL" clId="{AEEAEAA5-91F3-4FDD-84FB-3CBE2B99C551}" dt="2024-10-14T07:13:17.513" v="3637" actId="47"/>
        <pc:sldMkLst>
          <pc:docMk/>
          <pc:sldMk cId="4047705512" sldId="2909"/>
        </pc:sldMkLst>
      </pc:sldChg>
      <pc:sldChg chg="new del">
        <pc:chgData name="JohHyunChul" userId="a1f3561d-5cf2-4159-9fa8-a5f038663426" providerId="ADAL" clId="{AEEAEAA5-91F3-4FDD-84FB-3CBE2B99C551}" dt="2024-10-14T07:13:17.513" v="3637" actId="47"/>
        <pc:sldMkLst>
          <pc:docMk/>
          <pc:sldMk cId="1108649480" sldId="2910"/>
        </pc:sldMkLst>
      </pc:sldChg>
      <pc:sldChg chg="new del">
        <pc:chgData name="JohHyunChul" userId="a1f3561d-5cf2-4159-9fa8-a5f038663426" providerId="ADAL" clId="{AEEAEAA5-91F3-4FDD-84FB-3CBE2B99C551}" dt="2024-10-14T07:13:17.513" v="3637" actId="47"/>
        <pc:sldMkLst>
          <pc:docMk/>
          <pc:sldMk cId="1859121914" sldId="2911"/>
        </pc:sldMkLst>
      </pc:sldChg>
      <pc:sldChg chg="new del">
        <pc:chgData name="JohHyunChul" userId="a1f3561d-5cf2-4159-9fa8-a5f038663426" providerId="ADAL" clId="{AEEAEAA5-91F3-4FDD-84FB-3CBE2B99C551}" dt="2024-10-14T07:13:17.513" v="3637" actId="47"/>
        <pc:sldMkLst>
          <pc:docMk/>
          <pc:sldMk cId="3883280077" sldId="2912"/>
        </pc:sldMkLst>
      </pc:sldChg>
      <pc:sldChg chg="new del">
        <pc:chgData name="JohHyunChul" userId="a1f3561d-5cf2-4159-9fa8-a5f038663426" providerId="ADAL" clId="{AEEAEAA5-91F3-4FDD-84FB-3CBE2B99C551}" dt="2024-10-14T07:13:17.513" v="3637" actId="47"/>
        <pc:sldMkLst>
          <pc:docMk/>
          <pc:sldMk cId="1495923018" sldId="2913"/>
        </pc:sldMkLst>
      </pc:sldChg>
      <pc:sldChg chg="new del">
        <pc:chgData name="JohHyunChul" userId="a1f3561d-5cf2-4159-9fa8-a5f038663426" providerId="ADAL" clId="{AEEAEAA5-91F3-4FDD-84FB-3CBE2B99C551}" dt="2024-10-14T07:13:17.513" v="3637" actId="47"/>
        <pc:sldMkLst>
          <pc:docMk/>
          <pc:sldMk cId="1647469813" sldId="2914"/>
        </pc:sldMkLst>
      </pc:sldChg>
      <pc:sldChg chg="new del">
        <pc:chgData name="JohHyunChul" userId="a1f3561d-5cf2-4159-9fa8-a5f038663426" providerId="ADAL" clId="{AEEAEAA5-91F3-4FDD-84FB-3CBE2B99C551}" dt="2024-10-14T07:13:17.513" v="3637" actId="47"/>
        <pc:sldMkLst>
          <pc:docMk/>
          <pc:sldMk cId="2474303360" sldId="2915"/>
        </pc:sldMkLst>
      </pc:sldChg>
      <pc:sldChg chg="new del">
        <pc:chgData name="JohHyunChul" userId="a1f3561d-5cf2-4159-9fa8-a5f038663426" providerId="ADAL" clId="{AEEAEAA5-91F3-4FDD-84FB-3CBE2B99C551}" dt="2024-10-14T07:13:17.513" v="3637" actId="47"/>
        <pc:sldMkLst>
          <pc:docMk/>
          <pc:sldMk cId="240705099" sldId="2916"/>
        </pc:sldMkLst>
      </pc:sldChg>
      <pc:sldChg chg="new del">
        <pc:chgData name="JohHyunChul" userId="a1f3561d-5cf2-4159-9fa8-a5f038663426" providerId="ADAL" clId="{AEEAEAA5-91F3-4FDD-84FB-3CBE2B99C551}" dt="2024-10-14T07:13:17.513" v="3637" actId="47"/>
        <pc:sldMkLst>
          <pc:docMk/>
          <pc:sldMk cId="1355953320" sldId="2917"/>
        </pc:sldMkLst>
      </pc:sldChg>
      <pc:sldChg chg="new del">
        <pc:chgData name="JohHyunChul" userId="a1f3561d-5cf2-4159-9fa8-a5f038663426" providerId="ADAL" clId="{AEEAEAA5-91F3-4FDD-84FB-3CBE2B99C551}" dt="2024-10-14T07:13:17.513" v="3637" actId="47"/>
        <pc:sldMkLst>
          <pc:docMk/>
          <pc:sldMk cId="4255067466" sldId="2918"/>
        </pc:sldMkLst>
      </pc:sldChg>
      <pc:sldChg chg="new del">
        <pc:chgData name="JohHyunChul" userId="a1f3561d-5cf2-4159-9fa8-a5f038663426" providerId="ADAL" clId="{AEEAEAA5-91F3-4FDD-84FB-3CBE2B99C551}" dt="2024-10-14T07:13:17.513" v="3637" actId="47"/>
        <pc:sldMkLst>
          <pc:docMk/>
          <pc:sldMk cId="4248283783" sldId="2919"/>
        </pc:sldMkLst>
      </pc:sldChg>
      <pc:sldChg chg="new del">
        <pc:chgData name="JohHyunChul" userId="a1f3561d-5cf2-4159-9fa8-a5f038663426" providerId="ADAL" clId="{AEEAEAA5-91F3-4FDD-84FB-3CBE2B99C551}" dt="2024-10-14T07:13:17.513" v="3637" actId="47"/>
        <pc:sldMkLst>
          <pc:docMk/>
          <pc:sldMk cId="2089005023" sldId="2920"/>
        </pc:sldMkLst>
      </pc:sldChg>
      <pc:sldChg chg="new del">
        <pc:chgData name="JohHyunChul" userId="a1f3561d-5cf2-4159-9fa8-a5f038663426" providerId="ADAL" clId="{AEEAEAA5-91F3-4FDD-84FB-3CBE2B99C551}" dt="2024-10-14T07:13:17.513" v="3637" actId="47"/>
        <pc:sldMkLst>
          <pc:docMk/>
          <pc:sldMk cId="2687983389" sldId="2921"/>
        </pc:sldMkLst>
      </pc:sldChg>
      <pc:sldChg chg="new del">
        <pc:chgData name="JohHyunChul" userId="a1f3561d-5cf2-4159-9fa8-a5f038663426" providerId="ADAL" clId="{AEEAEAA5-91F3-4FDD-84FB-3CBE2B99C551}" dt="2024-10-14T07:13:17.513" v="3637" actId="47"/>
        <pc:sldMkLst>
          <pc:docMk/>
          <pc:sldMk cId="997987778" sldId="2922"/>
        </pc:sldMkLst>
      </pc:sldChg>
      <pc:sldChg chg="new del">
        <pc:chgData name="JohHyunChul" userId="a1f3561d-5cf2-4159-9fa8-a5f038663426" providerId="ADAL" clId="{AEEAEAA5-91F3-4FDD-84FB-3CBE2B99C551}" dt="2024-10-14T07:13:17.513" v="3637" actId="47"/>
        <pc:sldMkLst>
          <pc:docMk/>
          <pc:sldMk cId="99075717" sldId="2923"/>
        </pc:sldMkLst>
      </pc:sldChg>
      <pc:sldChg chg="new del">
        <pc:chgData name="JohHyunChul" userId="a1f3561d-5cf2-4159-9fa8-a5f038663426" providerId="ADAL" clId="{AEEAEAA5-91F3-4FDD-84FB-3CBE2B99C551}" dt="2024-10-14T07:13:17.513" v="3637" actId="47"/>
        <pc:sldMkLst>
          <pc:docMk/>
          <pc:sldMk cId="167908930" sldId="2924"/>
        </pc:sldMkLst>
      </pc:sldChg>
      <pc:sldChg chg="new del">
        <pc:chgData name="JohHyunChul" userId="a1f3561d-5cf2-4159-9fa8-a5f038663426" providerId="ADAL" clId="{AEEAEAA5-91F3-4FDD-84FB-3CBE2B99C551}" dt="2024-10-14T07:13:17.513" v="3637" actId="47"/>
        <pc:sldMkLst>
          <pc:docMk/>
          <pc:sldMk cId="3654821928" sldId="2925"/>
        </pc:sldMkLst>
      </pc:sldChg>
      <pc:sldChg chg="new del">
        <pc:chgData name="JohHyunChul" userId="a1f3561d-5cf2-4159-9fa8-a5f038663426" providerId="ADAL" clId="{AEEAEAA5-91F3-4FDD-84FB-3CBE2B99C551}" dt="2024-10-14T07:13:17.513" v="3637" actId="47"/>
        <pc:sldMkLst>
          <pc:docMk/>
          <pc:sldMk cId="2945898025" sldId="2926"/>
        </pc:sldMkLst>
      </pc:sldChg>
      <pc:sldChg chg="new del">
        <pc:chgData name="JohHyunChul" userId="a1f3561d-5cf2-4159-9fa8-a5f038663426" providerId="ADAL" clId="{AEEAEAA5-91F3-4FDD-84FB-3CBE2B99C551}" dt="2024-10-14T07:13:17.513" v="3637" actId="47"/>
        <pc:sldMkLst>
          <pc:docMk/>
          <pc:sldMk cId="731469640" sldId="2927"/>
        </pc:sldMkLst>
      </pc:sldChg>
      <pc:sldChg chg="new del">
        <pc:chgData name="JohHyunChul" userId="a1f3561d-5cf2-4159-9fa8-a5f038663426" providerId="ADAL" clId="{AEEAEAA5-91F3-4FDD-84FB-3CBE2B99C551}" dt="2024-10-14T07:13:17.513" v="3637" actId="47"/>
        <pc:sldMkLst>
          <pc:docMk/>
          <pc:sldMk cId="2745932750" sldId="2928"/>
        </pc:sldMkLst>
      </pc:sldChg>
      <pc:sldChg chg="new del">
        <pc:chgData name="JohHyunChul" userId="a1f3561d-5cf2-4159-9fa8-a5f038663426" providerId="ADAL" clId="{AEEAEAA5-91F3-4FDD-84FB-3CBE2B99C551}" dt="2024-10-14T07:13:17.513" v="3637" actId="47"/>
        <pc:sldMkLst>
          <pc:docMk/>
          <pc:sldMk cId="707101119" sldId="2929"/>
        </pc:sldMkLst>
      </pc:sldChg>
      <pc:sldChg chg="new del">
        <pc:chgData name="JohHyunChul" userId="a1f3561d-5cf2-4159-9fa8-a5f038663426" providerId="ADAL" clId="{AEEAEAA5-91F3-4FDD-84FB-3CBE2B99C551}" dt="2024-10-14T07:13:17.513" v="3637" actId="47"/>
        <pc:sldMkLst>
          <pc:docMk/>
          <pc:sldMk cId="3494876017" sldId="2930"/>
        </pc:sldMkLst>
      </pc:sldChg>
      <pc:sldChg chg="new del">
        <pc:chgData name="JohHyunChul" userId="a1f3561d-5cf2-4159-9fa8-a5f038663426" providerId="ADAL" clId="{AEEAEAA5-91F3-4FDD-84FB-3CBE2B99C551}" dt="2024-10-14T07:13:17.513" v="3637" actId="47"/>
        <pc:sldMkLst>
          <pc:docMk/>
          <pc:sldMk cId="2563580159" sldId="2931"/>
        </pc:sldMkLst>
      </pc:sldChg>
      <pc:sldChg chg="new del">
        <pc:chgData name="JohHyunChul" userId="a1f3561d-5cf2-4159-9fa8-a5f038663426" providerId="ADAL" clId="{AEEAEAA5-91F3-4FDD-84FB-3CBE2B99C551}" dt="2024-10-14T07:13:17.513" v="3637" actId="47"/>
        <pc:sldMkLst>
          <pc:docMk/>
          <pc:sldMk cId="599809133" sldId="2932"/>
        </pc:sldMkLst>
      </pc:sldChg>
      <pc:sldChg chg="new del">
        <pc:chgData name="JohHyunChul" userId="a1f3561d-5cf2-4159-9fa8-a5f038663426" providerId="ADAL" clId="{AEEAEAA5-91F3-4FDD-84FB-3CBE2B99C551}" dt="2024-10-14T07:13:17.513" v="3637" actId="47"/>
        <pc:sldMkLst>
          <pc:docMk/>
          <pc:sldMk cId="3114203233" sldId="2933"/>
        </pc:sldMkLst>
      </pc:sldChg>
      <pc:sldChg chg="new del">
        <pc:chgData name="JohHyunChul" userId="a1f3561d-5cf2-4159-9fa8-a5f038663426" providerId="ADAL" clId="{AEEAEAA5-91F3-4FDD-84FB-3CBE2B99C551}" dt="2024-10-14T07:13:17.513" v="3637" actId="47"/>
        <pc:sldMkLst>
          <pc:docMk/>
          <pc:sldMk cId="39469605" sldId="2934"/>
        </pc:sldMkLst>
      </pc:sldChg>
      <pc:sldChg chg="new del">
        <pc:chgData name="JohHyunChul" userId="a1f3561d-5cf2-4159-9fa8-a5f038663426" providerId="ADAL" clId="{AEEAEAA5-91F3-4FDD-84FB-3CBE2B99C551}" dt="2024-10-14T07:13:17.513" v="3637" actId="47"/>
        <pc:sldMkLst>
          <pc:docMk/>
          <pc:sldMk cId="2422183430" sldId="2935"/>
        </pc:sldMkLst>
      </pc:sldChg>
      <pc:sldChg chg="new del">
        <pc:chgData name="JohHyunChul" userId="a1f3561d-5cf2-4159-9fa8-a5f038663426" providerId="ADAL" clId="{AEEAEAA5-91F3-4FDD-84FB-3CBE2B99C551}" dt="2024-10-14T07:13:17.513" v="3637" actId="47"/>
        <pc:sldMkLst>
          <pc:docMk/>
          <pc:sldMk cId="2847445076" sldId="2936"/>
        </pc:sldMkLst>
      </pc:sldChg>
      <pc:sldChg chg="new del">
        <pc:chgData name="JohHyunChul" userId="a1f3561d-5cf2-4159-9fa8-a5f038663426" providerId="ADAL" clId="{AEEAEAA5-91F3-4FDD-84FB-3CBE2B99C551}" dt="2024-10-14T07:13:17.513" v="3637" actId="47"/>
        <pc:sldMkLst>
          <pc:docMk/>
          <pc:sldMk cId="1010014070" sldId="2937"/>
        </pc:sldMkLst>
      </pc:sldChg>
      <pc:sldChg chg="new del">
        <pc:chgData name="JohHyunChul" userId="a1f3561d-5cf2-4159-9fa8-a5f038663426" providerId="ADAL" clId="{AEEAEAA5-91F3-4FDD-84FB-3CBE2B99C551}" dt="2024-10-14T07:13:17.513" v="3637" actId="47"/>
        <pc:sldMkLst>
          <pc:docMk/>
          <pc:sldMk cId="2995849226" sldId="2938"/>
        </pc:sldMkLst>
      </pc:sldChg>
      <pc:sldChg chg="new del">
        <pc:chgData name="JohHyunChul" userId="a1f3561d-5cf2-4159-9fa8-a5f038663426" providerId="ADAL" clId="{AEEAEAA5-91F3-4FDD-84FB-3CBE2B99C551}" dt="2024-10-14T07:13:17.513" v="3637" actId="47"/>
        <pc:sldMkLst>
          <pc:docMk/>
          <pc:sldMk cId="3717743245" sldId="2939"/>
        </pc:sldMkLst>
      </pc:sldChg>
      <pc:sldChg chg="new del">
        <pc:chgData name="JohHyunChul" userId="a1f3561d-5cf2-4159-9fa8-a5f038663426" providerId="ADAL" clId="{AEEAEAA5-91F3-4FDD-84FB-3CBE2B99C551}" dt="2024-10-14T07:13:17.513" v="3637" actId="47"/>
        <pc:sldMkLst>
          <pc:docMk/>
          <pc:sldMk cId="3982834510" sldId="2940"/>
        </pc:sldMkLst>
      </pc:sldChg>
      <pc:sldChg chg="new del">
        <pc:chgData name="JohHyunChul" userId="a1f3561d-5cf2-4159-9fa8-a5f038663426" providerId="ADAL" clId="{AEEAEAA5-91F3-4FDD-84FB-3CBE2B99C551}" dt="2024-10-14T07:13:17.513" v="3637" actId="47"/>
        <pc:sldMkLst>
          <pc:docMk/>
          <pc:sldMk cId="2949586481" sldId="2941"/>
        </pc:sldMkLst>
      </pc:sldChg>
      <pc:sldChg chg="new del">
        <pc:chgData name="JohHyunChul" userId="a1f3561d-5cf2-4159-9fa8-a5f038663426" providerId="ADAL" clId="{AEEAEAA5-91F3-4FDD-84FB-3CBE2B99C551}" dt="2024-10-14T07:13:17.513" v="3637" actId="47"/>
        <pc:sldMkLst>
          <pc:docMk/>
          <pc:sldMk cId="1568771766" sldId="2942"/>
        </pc:sldMkLst>
      </pc:sldChg>
      <pc:sldChg chg="new del">
        <pc:chgData name="JohHyunChul" userId="a1f3561d-5cf2-4159-9fa8-a5f038663426" providerId="ADAL" clId="{AEEAEAA5-91F3-4FDD-84FB-3CBE2B99C551}" dt="2024-10-14T07:13:17.513" v="3637" actId="47"/>
        <pc:sldMkLst>
          <pc:docMk/>
          <pc:sldMk cId="3327354961" sldId="2943"/>
        </pc:sldMkLst>
      </pc:sldChg>
      <pc:sldChg chg="new del">
        <pc:chgData name="JohHyunChul" userId="a1f3561d-5cf2-4159-9fa8-a5f038663426" providerId="ADAL" clId="{AEEAEAA5-91F3-4FDD-84FB-3CBE2B99C551}" dt="2024-10-14T07:13:17.513" v="3637" actId="47"/>
        <pc:sldMkLst>
          <pc:docMk/>
          <pc:sldMk cId="4099834441" sldId="2944"/>
        </pc:sldMkLst>
      </pc:sldChg>
      <pc:sldChg chg="new del">
        <pc:chgData name="JohHyunChul" userId="a1f3561d-5cf2-4159-9fa8-a5f038663426" providerId="ADAL" clId="{AEEAEAA5-91F3-4FDD-84FB-3CBE2B99C551}" dt="2024-10-14T07:13:17.513" v="3637" actId="47"/>
        <pc:sldMkLst>
          <pc:docMk/>
          <pc:sldMk cId="3551572528" sldId="2945"/>
        </pc:sldMkLst>
      </pc:sldChg>
      <pc:sldChg chg="new del">
        <pc:chgData name="JohHyunChul" userId="a1f3561d-5cf2-4159-9fa8-a5f038663426" providerId="ADAL" clId="{AEEAEAA5-91F3-4FDD-84FB-3CBE2B99C551}" dt="2024-10-14T07:13:17.513" v="3637" actId="47"/>
        <pc:sldMkLst>
          <pc:docMk/>
          <pc:sldMk cId="3581452389" sldId="2946"/>
        </pc:sldMkLst>
      </pc:sldChg>
      <pc:sldChg chg="new del">
        <pc:chgData name="JohHyunChul" userId="a1f3561d-5cf2-4159-9fa8-a5f038663426" providerId="ADAL" clId="{AEEAEAA5-91F3-4FDD-84FB-3CBE2B99C551}" dt="2024-10-14T07:13:17.513" v="3637" actId="47"/>
        <pc:sldMkLst>
          <pc:docMk/>
          <pc:sldMk cId="2564464608" sldId="2947"/>
        </pc:sldMkLst>
      </pc:sldChg>
      <pc:sldChg chg="new del">
        <pc:chgData name="JohHyunChul" userId="a1f3561d-5cf2-4159-9fa8-a5f038663426" providerId="ADAL" clId="{AEEAEAA5-91F3-4FDD-84FB-3CBE2B99C551}" dt="2024-10-14T07:13:17.513" v="3637" actId="47"/>
        <pc:sldMkLst>
          <pc:docMk/>
          <pc:sldMk cId="3092078736" sldId="2948"/>
        </pc:sldMkLst>
      </pc:sldChg>
      <pc:sldChg chg="new del">
        <pc:chgData name="JohHyunChul" userId="a1f3561d-5cf2-4159-9fa8-a5f038663426" providerId="ADAL" clId="{AEEAEAA5-91F3-4FDD-84FB-3CBE2B99C551}" dt="2024-10-14T07:13:17.513" v="3637" actId="47"/>
        <pc:sldMkLst>
          <pc:docMk/>
          <pc:sldMk cId="574959065" sldId="2949"/>
        </pc:sldMkLst>
      </pc:sldChg>
      <pc:sldChg chg="new del">
        <pc:chgData name="JohHyunChul" userId="a1f3561d-5cf2-4159-9fa8-a5f038663426" providerId="ADAL" clId="{AEEAEAA5-91F3-4FDD-84FB-3CBE2B99C551}" dt="2024-10-14T07:13:17.513" v="3637" actId="47"/>
        <pc:sldMkLst>
          <pc:docMk/>
          <pc:sldMk cId="1778763262" sldId="2950"/>
        </pc:sldMkLst>
      </pc:sldChg>
      <pc:sldChg chg="new del">
        <pc:chgData name="JohHyunChul" userId="a1f3561d-5cf2-4159-9fa8-a5f038663426" providerId="ADAL" clId="{AEEAEAA5-91F3-4FDD-84FB-3CBE2B99C551}" dt="2024-10-14T07:13:17.513" v="3637" actId="47"/>
        <pc:sldMkLst>
          <pc:docMk/>
          <pc:sldMk cId="934277387" sldId="2951"/>
        </pc:sldMkLst>
      </pc:sldChg>
      <pc:sldChg chg="new del">
        <pc:chgData name="JohHyunChul" userId="a1f3561d-5cf2-4159-9fa8-a5f038663426" providerId="ADAL" clId="{AEEAEAA5-91F3-4FDD-84FB-3CBE2B99C551}" dt="2024-10-14T07:13:17.513" v="3637" actId="47"/>
        <pc:sldMkLst>
          <pc:docMk/>
          <pc:sldMk cId="2834967879" sldId="2952"/>
        </pc:sldMkLst>
      </pc:sldChg>
      <pc:sldChg chg="new del">
        <pc:chgData name="JohHyunChul" userId="a1f3561d-5cf2-4159-9fa8-a5f038663426" providerId="ADAL" clId="{AEEAEAA5-91F3-4FDD-84FB-3CBE2B99C551}" dt="2024-10-14T07:13:17.513" v="3637" actId="47"/>
        <pc:sldMkLst>
          <pc:docMk/>
          <pc:sldMk cId="2714838665" sldId="2953"/>
        </pc:sldMkLst>
      </pc:sldChg>
      <pc:sldChg chg="new del">
        <pc:chgData name="JohHyunChul" userId="a1f3561d-5cf2-4159-9fa8-a5f038663426" providerId="ADAL" clId="{AEEAEAA5-91F3-4FDD-84FB-3CBE2B99C551}" dt="2024-10-14T07:13:17.513" v="3637" actId="47"/>
        <pc:sldMkLst>
          <pc:docMk/>
          <pc:sldMk cId="3200782839" sldId="2954"/>
        </pc:sldMkLst>
      </pc:sldChg>
      <pc:sldChg chg="new del">
        <pc:chgData name="JohHyunChul" userId="a1f3561d-5cf2-4159-9fa8-a5f038663426" providerId="ADAL" clId="{AEEAEAA5-91F3-4FDD-84FB-3CBE2B99C551}" dt="2024-10-14T07:13:17.513" v="3637" actId="47"/>
        <pc:sldMkLst>
          <pc:docMk/>
          <pc:sldMk cId="1223020310" sldId="2955"/>
        </pc:sldMkLst>
      </pc:sldChg>
      <pc:sldChg chg="new del">
        <pc:chgData name="JohHyunChul" userId="a1f3561d-5cf2-4159-9fa8-a5f038663426" providerId="ADAL" clId="{AEEAEAA5-91F3-4FDD-84FB-3CBE2B99C551}" dt="2024-10-14T07:13:17.513" v="3637" actId="47"/>
        <pc:sldMkLst>
          <pc:docMk/>
          <pc:sldMk cId="4000458716" sldId="2956"/>
        </pc:sldMkLst>
      </pc:sldChg>
      <pc:sldChg chg="new del">
        <pc:chgData name="JohHyunChul" userId="a1f3561d-5cf2-4159-9fa8-a5f038663426" providerId="ADAL" clId="{AEEAEAA5-91F3-4FDD-84FB-3CBE2B99C551}" dt="2024-10-14T07:13:17.513" v="3637" actId="47"/>
        <pc:sldMkLst>
          <pc:docMk/>
          <pc:sldMk cId="2449950896" sldId="2957"/>
        </pc:sldMkLst>
      </pc:sldChg>
      <pc:sldChg chg="new del">
        <pc:chgData name="JohHyunChul" userId="a1f3561d-5cf2-4159-9fa8-a5f038663426" providerId="ADAL" clId="{AEEAEAA5-91F3-4FDD-84FB-3CBE2B99C551}" dt="2024-10-14T07:13:17.513" v="3637" actId="47"/>
        <pc:sldMkLst>
          <pc:docMk/>
          <pc:sldMk cId="3541807843" sldId="2958"/>
        </pc:sldMkLst>
      </pc:sldChg>
      <pc:sldChg chg="new del">
        <pc:chgData name="JohHyunChul" userId="a1f3561d-5cf2-4159-9fa8-a5f038663426" providerId="ADAL" clId="{AEEAEAA5-91F3-4FDD-84FB-3CBE2B99C551}" dt="2024-10-14T07:13:17.513" v="3637" actId="47"/>
        <pc:sldMkLst>
          <pc:docMk/>
          <pc:sldMk cId="4189080165" sldId="2959"/>
        </pc:sldMkLst>
      </pc:sldChg>
      <pc:sldChg chg="new del">
        <pc:chgData name="JohHyunChul" userId="a1f3561d-5cf2-4159-9fa8-a5f038663426" providerId="ADAL" clId="{AEEAEAA5-91F3-4FDD-84FB-3CBE2B99C551}" dt="2024-10-14T07:13:17.513" v="3637" actId="47"/>
        <pc:sldMkLst>
          <pc:docMk/>
          <pc:sldMk cId="1041750737" sldId="2960"/>
        </pc:sldMkLst>
      </pc:sldChg>
      <pc:sldChg chg="new del">
        <pc:chgData name="JohHyunChul" userId="a1f3561d-5cf2-4159-9fa8-a5f038663426" providerId="ADAL" clId="{AEEAEAA5-91F3-4FDD-84FB-3CBE2B99C551}" dt="2024-10-14T07:13:17.513" v="3637" actId="47"/>
        <pc:sldMkLst>
          <pc:docMk/>
          <pc:sldMk cId="3113340973" sldId="2961"/>
        </pc:sldMkLst>
      </pc:sldChg>
      <pc:sldChg chg="new del">
        <pc:chgData name="JohHyunChul" userId="a1f3561d-5cf2-4159-9fa8-a5f038663426" providerId="ADAL" clId="{AEEAEAA5-91F3-4FDD-84FB-3CBE2B99C551}" dt="2024-10-14T07:13:17.513" v="3637" actId="47"/>
        <pc:sldMkLst>
          <pc:docMk/>
          <pc:sldMk cId="402974257" sldId="2962"/>
        </pc:sldMkLst>
      </pc:sldChg>
      <pc:sldChg chg="new del">
        <pc:chgData name="JohHyunChul" userId="a1f3561d-5cf2-4159-9fa8-a5f038663426" providerId="ADAL" clId="{AEEAEAA5-91F3-4FDD-84FB-3CBE2B99C551}" dt="2024-10-14T07:13:17.513" v="3637" actId="47"/>
        <pc:sldMkLst>
          <pc:docMk/>
          <pc:sldMk cId="4124267104" sldId="2963"/>
        </pc:sldMkLst>
      </pc:sldChg>
      <pc:sldChg chg="new del">
        <pc:chgData name="JohHyunChul" userId="a1f3561d-5cf2-4159-9fa8-a5f038663426" providerId="ADAL" clId="{AEEAEAA5-91F3-4FDD-84FB-3CBE2B99C551}" dt="2024-10-14T07:13:17.513" v="3637" actId="47"/>
        <pc:sldMkLst>
          <pc:docMk/>
          <pc:sldMk cId="3891283627" sldId="2964"/>
        </pc:sldMkLst>
      </pc:sldChg>
      <pc:sldChg chg="new del">
        <pc:chgData name="JohHyunChul" userId="a1f3561d-5cf2-4159-9fa8-a5f038663426" providerId="ADAL" clId="{AEEAEAA5-91F3-4FDD-84FB-3CBE2B99C551}" dt="2024-10-14T07:13:17.513" v="3637" actId="47"/>
        <pc:sldMkLst>
          <pc:docMk/>
          <pc:sldMk cId="4010889012" sldId="2965"/>
        </pc:sldMkLst>
      </pc:sldChg>
      <pc:sldChg chg="new del">
        <pc:chgData name="JohHyunChul" userId="a1f3561d-5cf2-4159-9fa8-a5f038663426" providerId="ADAL" clId="{AEEAEAA5-91F3-4FDD-84FB-3CBE2B99C551}" dt="2024-10-14T07:13:17.513" v="3637" actId="47"/>
        <pc:sldMkLst>
          <pc:docMk/>
          <pc:sldMk cId="2209067261" sldId="2966"/>
        </pc:sldMkLst>
      </pc:sldChg>
      <pc:sldChg chg="new del">
        <pc:chgData name="JohHyunChul" userId="a1f3561d-5cf2-4159-9fa8-a5f038663426" providerId="ADAL" clId="{AEEAEAA5-91F3-4FDD-84FB-3CBE2B99C551}" dt="2024-10-14T07:13:17.513" v="3637" actId="47"/>
        <pc:sldMkLst>
          <pc:docMk/>
          <pc:sldMk cId="1483080003" sldId="2967"/>
        </pc:sldMkLst>
      </pc:sldChg>
      <pc:sldChg chg="new del">
        <pc:chgData name="JohHyunChul" userId="a1f3561d-5cf2-4159-9fa8-a5f038663426" providerId="ADAL" clId="{AEEAEAA5-91F3-4FDD-84FB-3CBE2B99C551}" dt="2024-10-14T07:13:17.513" v="3637" actId="47"/>
        <pc:sldMkLst>
          <pc:docMk/>
          <pc:sldMk cId="334055657" sldId="2968"/>
        </pc:sldMkLst>
      </pc:sldChg>
      <pc:sldChg chg="new del">
        <pc:chgData name="JohHyunChul" userId="a1f3561d-5cf2-4159-9fa8-a5f038663426" providerId="ADAL" clId="{AEEAEAA5-91F3-4FDD-84FB-3CBE2B99C551}" dt="2024-10-14T07:13:17.513" v="3637" actId="47"/>
        <pc:sldMkLst>
          <pc:docMk/>
          <pc:sldMk cId="2633317189" sldId="2969"/>
        </pc:sldMkLst>
      </pc:sldChg>
      <pc:sldChg chg="new del">
        <pc:chgData name="JohHyunChul" userId="a1f3561d-5cf2-4159-9fa8-a5f038663426" providerId="ADAL" clId="{AEEAEAA5-91F3-4FDD-84FB-3CBE2B99C551}" dt="2024-10-14T07:13:17.513" v="3637" actId="47"/>
        <pc:sldMkLst>
          <pc:docMk/>
          <pc:sldMk cId="1640903260" sldId="2970"/>
        </pc:sldMkLst>
      </pc:sldChg>
      <pc:sldChg chg="new del">
        <pc:chgData name="JohHyunChul" userId="a1f3561d-5cf2-4159-9fa8-a5f038663426" providerId="ADAL" clId="{AEEAEAA5-91F3-4FDD-84FB-3CBE2B99C551}" dt="2024-10-14T07:13:17.513" v="3637" actId="47"/>
        <pc:sldMkLst>
          <pc:docMk/>
          <pc:sldMk cId="2914987688" sldId="2971"/>
        </pc:sldMkLst>
      </pc:sldChg>
      <pc:sldChg chg="new del">
        <pc:chgData name="JohHyunChul" userId="a1f3561d-5cf2-4159-9fa8-a5f038663426" providerId="ADAL" clId="{AEEAEAA5-91F3-4FDD-84FB-3CBE2B99C551}" dt="2024-10-14T07:13:17.513" v="3637" actId="47"/>
        <pc:sldMkLst>
          <pc:docMk/>
          <pc:sldMk cId="1895657769" sldId="2972"/>
        </pc:sldMkLst>
      </pc:sldChg>
      <pc:sldChg chg="new del">
        <pc:chgData name="JohHyunChul" userId="a1f3561d-5cf2-4159-9fa8-a5f038663426" providerId="ADAL" clId="{AEEAEAA5-91F3-4FDD-84FB-3CBE2B99C551}" dt="2024-10-14T07:13:17.513" v="3637" actId="47"/>
        <pc:sldMkLst>
          <pc:docMk/>
          <pc:sldMk cId="2343835091" sldId="2973"/>
        </pc:sldMkLst>
      </pc:sldChg>
      <pc:sldChg chg="new del">
        <pc:chgData name="JohHyunChul" userId="a1f3561d-5cf2-4159-9fa8-a5f038663426" providerId="ADAL" clId="{AEEAEAA5-91F3-4FDD-84FB-3CBE2B99C551}" dt="2024-10-14T07:13:17.513" v="3637" actId="47"/>
        <pc:sldMkLst>
          <pc:docMk/>
          <pc:sldMk cId="3806301317" sldId="2974"/>
        </pc:sldMkLst>
      </pc:sldChg>
      <pc:sldChg chg="new del">
        <pc:chgData name="JohHyunChul" userId="a1f3561d-5cf2-4159-9fa8-a5f038663426" providerId="ADAL" clId="{AEEAEAA5-91F3-4FDD-84FB-3CBE2B99C551}" dt="2024-10-14T07:13:17.513" v="3637" actId="47"/>
        <pc:sldMkLst>
          <pc:docMk/>
          <pc:sldMk cId="1583094807" sldId="2975"/>
        </pc:sldMkLst>
      </pc:sldChg>
      <pc:sldChg chg="new del">
        <pc:chgData name="JohHyunChul" userId="a1f3561d-5cf2-4159-9fa8-a5f038663426" providerId="ADAL" clId="{AEEAEAA5-91F3-4FDD-84FB-3CBE2B99C551}" dt="2024-10-14T07:13:17.513" v="3637" actId="47"/>
        <pc:sldMkLst>
          <pc:docMk/>
          <pc:sldMk cId="991175896" sldId="2976"/>
        </pc:sldMkLst>
      </pc:sldChg>
      <pc:sldChg chg="new del">
        <pc:chgData name="JohHyunChul" userId="a1f3561d-5cf2-4159-9fa8-a5f038663426" providerId="ADAL" clId="{AEEAEAA5-91F3-4FDD-84FB-3CBE2B99C551}" dt="2024-10-14T07:13:17.513" v="3637" actId="47"/>
        <pc:sldMkLst>
          <pc:docMk/>
          <pc:sldMk cId="1677642976" sldId="2977"/>
        </pc:sldMkLst>
      </pc:sldChg>
      <pc:sldChg chg="new del">
        <pc:chgData name="JohHyunChul" userId="a1f3561d-5cf2-4159-9fa8-a5f038663426" providerId="ADAL" clId="{AEEAEAA5-91F3-4FDD-84FB-3CBE2B99C551}" dt="2024-10-14T07:13:17.513" v="3637" actId="47"/>
        <pc:sldMkLst>
          <pc:docMk/>
          <pc:sldMk cId="4220458136" sldId="2978"/>
        </pc:sldMkLst>
      </pc:sldChg>
      <pc:sldChg chg="new del">
        <pc:chgData name="JohHyunChul" userId="a1f3561d-5cf2-4159-9fa8-a5f038663426" providerId="ADAL" clId="{AEEAEAA5-91F3-4FDD-84FB-3CBE2B99C551}" dt="2024-10-14T07:13:17.513" v="3637" actId="47"/>
        <pc:sldMkLst>
          <pc:docMk/>
          <pc:sldMk cId="3116084717" sldId="2979"/>
        </pc:sldMkLst>
      </pc:sldChg>
      <pc:sldChg chg="new del">
        <pc:chgData name="JohHyunChul" userId="a1f3561d-5cf2-4159-9fa8-a5f038663426" providerId="ADAL" clId="{AEEAEAA5-91F3-4FDD-84FB-3CBE2B99C551}" dt="2024-10-14T07:13:17.513" v="3637" actId="47"/>
        <pc:sldMkLst>
          <pc:docMk/>
          <pc:sldMk cId="2397362860" sldId="2980"/>
        </pc:sldMkLst>
      </pc:sldChg>
      <pc:sldChg chg="new del">
        <pc:chgData name="JohHyunChul" userId="a1f3561d-5cf2-4159-9fa8-a5f038663426" providerId="ADAL" clId="{AEEAEAA5-91F3-4FDD-84FB-3CBE2B99C551}" dt="2024-10-14T07:13:17.513" v="3637" actId="47"/>
        <pc:sldMkLst>
          <pc:docMk/>
          <pc:sldMk cId="2329392273" sldId="2981"/>
        </pc:sldMkLst>
      </pc:sldChg>
      <pc:sldChg chg="new del">
        <pc:chgData name="JohHyunChul" userId="a1f3561d-5cf2-4159-9fa8-a5f038663426" providerId="ADAL" clId="{AEEAEAA5-91F3-4FDD-84FB-3CBE2B99C551}" dt="2024-10-14T07:13:17.513" v="3637" actId="47"/>
        <pc:sldMkLst>
          <pc:docMk/>
          <pc:sldMk cId="756759716" sldId="2982"/>
        </pc:sldMkLst>
      </pc:sldChg>
      <pc:sldChg chg="new del">
        <pc:chgData name="JohHyunChul" userId="a1f3561d-5cf2-4159-9fa8-a5f038663426" providerId="ADAL" clId="{AEEAEAA5-91F3-4FDD-84FB-3CBE2B99C551}" dt="2024-10-14T07:13:17.513" v="3637" actId="47"/>
        <pc:sldMkLst>
          <pc:docMk/>
          <pc:sldMk cId="1764270915" sldId="2983"/>
        </pc:sldMkLst>
      </pc:sldChg>
      <pc:sldChg chg="new del">
        <pc:chgData name="JohHyunChul" userId="a1f3561d-5cf2-4159-9fa8-a5f038663426" providerId="ADAL" clId="{AEEAEAA5-91F3-4FDD-84FB-3CBE2B99C551}" dt="2024-10-14T07:13:17.513" v="3637" actId="47"/>
        <pc:sldMkLst>
          <pc:docMk/>
          <pc:sldMk cId="715846783" sldId="2984"/>
        </pc:sldMkLst>
      </pc:sldChg>
      <pc:sldChg chg="new del">
        <pc:chgData name="JohHyunChul" userId="a1f3561d-5cf2-4159-9fa8-a5f038663426" providerId="ADAL" clId="{AEEAEAA5-91F3-4FDD-84FB-3CBE2B99C551}" dt="2024-10-14T07:13:17.513" v="3637" actId="47"/>
        <pc:sldMkLst>
          <pc:docMk/>
          <pc:sldMk cId="3291091434" sldId="2985"/>
        </pc:sldMkLst>
      </pc:sldChg>
      <pc:sldChg chg="new del">
        <pc:chgData name="JohHyunChul" userId="a1f3561d-5cf2-4159-9fa8-a5f038663426" providerId="ADAL" clId="{AEEAEAA5-91F3-4FDD-84FB-3CBE2B99C551}" dt="2024-10-14T07:13:17.513" v="3637" actId="47"/>
        <pc:sldMkLst>
          <pc:docMk/>
          <pc:sldMk cId="1209911827" sldId="2986"/>
        </pc:sldMkLst>
      </pc:sldChg>
      <pc:sldChg chg="new del">
        <pc:chgData name="JohHyunChul" userId="a1f3561d-5cf2-4159-9fa8-a5f038663426" providerId="ADAL" clId="{AEEAEAA5-91F3-4FDD-84FB-3CBE2B99C551}" dt="2024-10-14T07:13:17.513" v="3637" actId="47"/>
        <pc:sldMkLst>
          <pc:docMk/>
          <pc:sldMk cId="392421635" sldId="2987"/>
        </pc:sldMkLst>
      </pc:sldChg>
      <pc:sldChg chg="new del">
        <pc:chgData name="JohHyunChul" userId="a1f3561d-5cf2-4159-9fa8-a5f038663426" providerId="ADAL" clId="{AEEAEAA5-91F3-4FDD-84FB-3CBE2B99C551}" dt="2024-10-14T07:13:17.513" v="3637" actId="47"/>
        <pc:sldMkLst>
          <pc:docMk/>
          <pc:sldMk cId="2602674279" sldId="2988"/>
        </pc:sldMkLst>
      </pc:sldChg>
      <pc:sldChg chg="new del">
        <pc:chgData name="JohHyunChul" userId="a1f3561d-5cf2-4159-9fa8-a5f038663426" providerId="ADAL" clId="{AEEAEAA5-91F3-4FDD-84FB-3CBE2B99C551}" dt="2024-10-14T07:13:17.513" v="3637" actId="47"/>
        <pc:sldMkLst>
          <pc:docMk/>
          <pc:sldMk cId="24850153" sldId="2989"/>
        </pc:sldMkLst>
      </pc:sldChg>
      <pc:sldChg chg="new del">
        <pc:chgData name="JohHyunChul" userId="a1f3561d-5cf2-4159-9fa8-a5f038663426" providerId="ADAL" clId="{AEEAEAA5-91F3-4FDD-84FB-3CBE2B99C551}" dt="2024-10-14T07:13:17.513" v="3637" actId="47"/>
        <pc:sldMkLst>
          <pc:docMk/>
          <pc:sldMk cId="184209436" sldId="2990"/>
        </pc:sldMkLst>
      </pc:sldChg>
      <pc:sldChg chg="new del">
        <pc:chgData name="JohHyunChul" userId="a1f3561d-5cf2-4159-9fa8-a5f038663426" providerId="ADAL" clId="{AEEAEAA5-91F3-4FDD-84FB-3CBE2B99C551}" dt="2024-10-14T07:13:17.513" v="3637" actId="47"/>
        <pc:sldMkLst>
          <pc:docMk/>
          <pc:sldMk cId="1528048835" sldId="2991"/>
        </pc:sldMkLst>
      </pc:sldChg>
      <pc:sldChg chg="new del">
        <pc:chgData name="JohHyunChul" userId="a1f3561d-5cf2-4159-9fa8-a5f038663426" providerId="ADAL" clId="{AEEAEAA5-91F3-4FDD-84FB-3CBE2B99C551}" dt="2024-10-14T07:13:17.513" v="3637" actId="47"/>
        <pc:sldMkLst>
          <pc:docMk/>
          <pc:sldMk cId="4249530620" sldId="2992"/>
        </pc:sldMkLst>
      </pc:sldChg>
      <pc:sldChg chg="new del">
        <pc:chgData name="JohHyunChul" userId="a1f3561d-5cf2-4159-9fa8-a5f038663426" providerId="ADAL" clId="{AEEAEAA5-91F3-4FDD-84FB-3CBE2B99C551}" dt="2024-10-14T07:13:17.513" v="3637" actId="47"/>
        <pc:sldMkLst>
          <pc:docMk/>
          <pc:sldMk cId="406197200" sldId="2993"/>
        </pc:sldMkLst>
      </pc:sldChg>
      <pc:sldChg chg="new del">
        <pc:chgData name="JohHyunChul" userId="a1f3561d-5cf2-4159-9fa8-a5f038663426" providerId="ADAL" clId="{AEEAEAA5-91F3-4FDD-84FB-3CBE2B99C551}" dt="2024-10-14T07:13:17.513" v="3637" actId="47"/>
        <pc:sldMkLst>
          <pc:docMk/>
          <pc:sldMk cId="44486710" sldId="2994"/>
        </pc:sldMkLst>
      </pc:sldChg>
      <pc:sldChg chg="new del">
        <pc:chgData name="JohHyunChul" userId="a1f3561d-5cf2-4159-9fa8-a5f038663426" providerId="ADAL" clId="{AEEAEAA5-91F3-4FDD-84FB-3CBE2B99C551}" dt="2024-10-14T07:13:17.513" v="3637" actId="47"/>
        <pc:sldMkLst>
          <pc:docMk/>
          <pc:sldMk cId="1904817253" sldId="2995"/>
        </pc:sldMkLst>
      </pc:sldChg>
      <pc:sldChg chg="new del">
        <pc:chgData name="JohHyunChul" userId="a1f3561d-5cf2-4159-9fa8-a5f038663426" providerId="ADAL" clId="{AEEAEAA5-91F3-4FDD-84FB-3CBE2B99C551}" dt="2024-10-14T07:13:17.513" v="3637" actId="47"/>
        <pc:sldMkLst>
          <pc:docMk/>
          <pc:sldMk cId="2179147773" sldId="2996"/>
        </pc:sldMkLst>
      </pc:sldChg>
      <pc:sldChg chg="new del">
        <pc:chgData name="JohHyunChul" userId="a1f3561d-5cf2-4159-9fa8-a5f038663426" providerId="ADAL" clId="{AEEAEAA5-91F3-4FDD-84FB-3CBE2B99C551}" dt="2024-10-14T07:13:17.513" v="3637" actId="47"/>
        <pc:sldMkLst>
          <pc:docMk/>
          <pc:sldMk cId="1084519307" sldId="2997"/>
        </pc:sldMkLst>
      </pc:sldChg>
      <pc:sldChg chg="new del">
        <pc:chgData name="JohHyunChul" userId="a1f3561d-5cf2-4159-9fa8-a5f038663426" providerId="ADAL" clId="{AEEAEAA5-91F3-4FDD-84FB-3CBE2B99C551}" dt="2024-10-14T07:13:17.513" v="3637" actId="47"/>
        <pc:sldMkLst>
          <pc:docMk/>
          <pc:sldMk cId="3272731974" sldId="2998"/>
        </pc:sldMkLst>
      </pc:sldChg>
      <pc:sldChg chg="new del">
        <pc:chgData name="JohHyunChul" userId="a1f3561d-5cf2-4159-9fa8-a5f038663426" providerId="ADAL" clId="{AEEAEAA5-91F3-4FDD-84FB-3CBE2B99C551}" dt="2024-10-14T07:13:17.513" v="3637" actId="47"/>
        <pc:sldMkLst>
          <pc:docMk/>
          <pc:sldMk cId="4157260429" sldId="2999"/>
        </pc:sldMkLst>
      </pc:sldChg>
      <pc:sldChg chg="new del">
        <pc:chgData name="JohHyunChul" userId="a1f3561d-5cf2-4159-9fa8-a5f038663426" providerId="ADAL" clId="{AEEAEAA5-91F3-4FDD-84FB-3CBE2B99C551}" dt="2024-10-14T07:13:17.513" v="3637" actId="47"/>
        <pc:sldMkLst>
          <pc:docMk/>
          <pc:sldMk cId="2387565873" sldId="3000"/>
        </pc:sldMkLst>
      </pc:sldChg>
      <pc:sldChg chg="new del">
        <pc:chgData name="JohHyunChul" userId="a1f3561d-5cf2-4159-9fa8-a5f038663426" providerId="ADAL" clId="{AEEAEAA5-91F3-4FDD-84FB-3CBE2B99C551}" dt="2024-10-14T07:13:17.513" v="3637" actId="47"/>
        <pc:sldMkLst>
          <pc:docMk/>
          <pc:sldMk cId="2150872615" sldId="3001"/>
        </pc:sldMkLst>
      </pc:sldChg>
      <pc:sldChg chg="new del">
        <pc:chgData name="JohHyunChul" userId="a1f3561d-5cf2-4159-9fa8-a5f038663426" providerId="ADAL" clId="{AEEAEAA5-91F3-4FDD-84FB-3CBE2B99C551}" dt="2024-10-14T07:13:17.513" v="3637" actId="47"/>
        <pc:sldMkLst>
          <pc:docMk/>
          <pc:sldMk cId="4241987300" sldId="3002"/>
        </pc:sldMkLst>
      </pc:sldChg>
      <pc:sldChg chg="new del">
        <pc:chgData name="JohHyunChul" userId="a1f3561d-5cf2-4159-9fa8-a5f038663426" providerId="ADAL" clId="{AEEAEAA5-91F3-4FDD-84FB-3CBE2B99C551}" dt="2024-10-14T07:13:17.513" v="3637" actId="47"/>
        <pc:sldMkLst>
          <pc:docMk/>
          <pc:sldMk cId="3951383757" sldId="3003"/>
        </pc:sldMkLst>
      </pc:sldChg>
      <pc:sldChg chg="new del">
        <pc:chgData name="JohHyunChul" userId="a1f3561d-5cf2-4159-9fa8-a5f038663426" providerId="ADAL" clId="{AEEAEAA5-91F3-4FDD-84FB-3CBE2B99C551}" dt="2024-10-14T07:13:17.513" v="3637" actId="47"/>
        <pc:sldMkLst>
          <pc:docMk/>
          <pc:sldMk cId="3819717442" sldId="3004"/>
        </pc:sldMkLst>
      </pc:sldChg>
      <pc:sldChg chg="new del">
        <pc:chgData name="JohHyunChul" userId="a1f3561d-5cf2-4159-9fa8-a5f038663426" providerId="ADAL" clId="{AEEAEAA5-91F3-4FDD-84FB-3CBE2B99C551}" dt="2024-10-14T07:13:17.513" v="3637" actId="47"/>
        <pc:sldMkLst>
          <pc:docMk/>
          <pc:sldMk cId="3873282372" sldId="3005"/>
        </pc:sldMkLst>
      </pc:sldChg>
      <pc:sldChg chg="new del">
        <pc:chgData name="JohHyunChul" userId="a1f3561d-5cf2-4159-9fa8-a5f038663426" providerId="ADAL" clId="{AEEAEAA5-91F3-4FDD-84FB-3CBE2B99C551}" dt="2024-10-14T07:13:17.513" v="3637" actId="47"/>
        <pc:sldMkLst>
          <pc:docMk/>
          <pc:sldMk cId="373713915" sldId="3006"/>
        </pc:sldMkLst>
      </pc:sldChg>
      <pc:sldChg chg="new del">
        <pc:chgData name="JohHyunChul" userId="a1f3561d-5cf2-4159-9fa8-a5f038663426" providerId="ADAL" clId="{AEEAEAA5-91F3-4FDD-84FB-3CBE2B99C551}" dt="2024-10-14T07:13:17.513" v="3637" actId="47"/>
        <pc:sldMkLst>
          <pc:docMk/>
          <pc:sldMk cId="2821403858" sldId="3007"/>
        </pc:sldMkLst>
      </pc:sldChg>
      <pc:sldChg chg="new del">
        <pc:chgData name="JohHyunChul" userId="a1f3561d-5cf2-4159-9fa8-a5f038663426" providerId="ADAL" clId="{AEEAEAA5-91F3-4FDD-84FB-3CBE2B99C551}" dt="2024-10-14T07:13:17.513" v="3637" actId="47"/>
        <pc:sldMkLst>
          <pc:docMk/>
          <pc:sldMk cId="3350898037" sldId="3008"/>
        </pc:sldMkLst>
      </pc:sldChg>
      <pc:sldChg chg="new del">
        <pc:chgData name="JohHyunChul" userId="a1f3561d-5cf2-4159-9fa8-a5f038663426" providerId="ADAL" clId="{AEEAEAA5-91F3-4FDD-84FB-3CBE2B99C551}" dt="2024-10-14T07:13:17.513" v="3637" actId="47"/>
        <pc:sldMkLst>
          <pc:docMk/>
          <pc:sldMk cId="1744774465" sldId="3009"/>
        </pc:sldMkLst>
      </pc:sldChg>
      <pc:sldChg chg="new del">
        <pc:chgData name="JohHyunChul" userId="a1f3561d-5cf2-4159-9fa8-a5f038663426" providerId="ADAL" clId="{AEEAEAA5-91F3-4FDD-84FB-3CBE2B99C551}" dt="2024-10-14T07:13:17.513" v="3637" actId="47"/>
        <pc:sldMkLst>
          <pc:docMk/>
          <pc:sldMk cId="2179301537" sldId="3010"/>
        </pc:sldMkLst>
      </pc:sldChg>
      <pc:sldChg chg="new del">
        <pc:chgData name="JohHyunChul" userId="a1f3561d-5cf2-4159-9fa8-a5f038663426" providerId="ADAL" clId="{AEEAEAA5-91F3-4FDD-84FB-3CBE2B99C551}" dt="2024-10-14T07:13:17.513" v="3637" actId="47"/>
        <pc:sldMkLst>
          <pc:docMk/>
          <pc:sldMk cId="880369025" sldId="3011"/>
        </pc:sldMkLst>
      </pc:sldChg>
      <pc:sldChg chg="new del">
        <pc:chgData name="JohHyunChul" userId="a1f3561d-5cf2-4159-9fa8-a5f038663426" providerId="ADAL" clId="{AEEAEAA5-91F3-4FDD-84FB-3CBE2B99C551}" dt="2024-10-14T07:13:17.513" v="3637" actId="47"/>
        <pc:sldMkLst>
          <pc:docMk/>
          <pc:sldMk cId="1918101512" sldId="3012"/>
        </pc:sldMkLst>
      </pc:sldChg>
      <pc:sldChg chg="new del">
        <pc:chgData name="JohHyunChul" userId="a1f3561d-5cf2-4159-9fa8-a5f038663426" providerId="ADAL" clId="{AEEAEAA5-91F3-4FDD-84FB-3CBE2B99C551}" dt="2024-10-14T07:13:17.513" v="3637" actId="47"/>
        <pc:sldMkLst>
          <pc:docMk/>
          <pc:sldMk cId="929681415" sldId="3013"/>
        </pc:sldMkLst>
      </pc:sldChg>
      <pc:sldChg chg="new del">
        <pc:chgData name="JohHyunChul" userId="a1f3561d-5cf2-4159-9fa8-a5f038663426" providerId="ADAL" clId="{AEEAEAA5-91F3-4FDD-84FB-3CBE2B99C551}" dt="2024-10-14T07:13:17.513" v="3637" actId="47"/>
        <pc:sldMkLst>
          <pc:docMk/>
          <pc:sldMk cId="239193347" sldId="3014"/>
        </pc:sldMkLst>
      </pc:sldChg>
      <pc:sldChg chg="new del">
        <pc:chgData name="JohHyunChul" userId="a1f3561d-5cf2-4159-9fa8-a5f038663426" providerId="ADAL" clId="{AEEAEAA5-91F3-4FDD-84FB-3CBE2B99C551}" dt="2024-10-14T07:13:17.513" v="3637" actId="47"/>
        <pc:sldMkLst>
          <pc:docMk/>
          <pc:sldMk cId="3666349924" sldId="3015"/>
        </pc:sldMkLst>
      </pc:sldChg>
      <pc:sldChg chg="new del">
        <pc:chgData name="JohHyunChul" userId="a1f3561d-5cf2-4159-9fa8-a5f038663426" providerId="ADAL" clId="{AEEAEAA5-91F3-4FDD-84FB-3CBE2B99C551}" dt="2024-10-14T07:13:17.513" v="3637" actId="47"/>
        <pc:sldMkLst>
          <pc:docMk/>
          <pc:sldMk cId="2265329356" sldId="3016"/>
        </pc:sldMkLst>
      </pc:sldChg>
      <pc:sldChg chg="new del">
        <pc:chgData name="JohHyunChul" userId="a1f3561d-5cf2-4159-9fa8-a5f038663426" providerId="ADAL" clId="{AEEAEAA5-91F3-4FDD-84FB-3CBE2B99C551}" dt="2024-10-14T07:13:17.513" v="3637" actId="47"/>
        <pc:sldMkLst>
          <pc:docMk/>
          <pc:sldMk cId="502951420" sldId="3017"/>
        </pc:sldMkLst>
      </pc:sldChg>
      <pc:sldChg chg="new del">
        <pc:chgData name="JohHyunChul" userId="a1f3561d-5cf2-4159-9fa8-a5f038663426" providerId="ADAL" clId="{AEEAEAA5-91F3-4FDD-84FB-3CBE2B99C551}" dt="2024-10-14T07:13:17.513" v="3637" actId="47"/>
        <pc:sldMkLst>
          <pc:docMk/>
          <pc:sldMk cId="1522347923" sldId="3018"/>
        </pc:sldMkLst>
      </pc:sldChg>
      <pc:sldChg chg="new del">
        <pc:chgData name="JohHyunChul" userId="a1f3561d-5cf2-4159-9fa8-a5f038663426" providerId="ADAL" clId="{AEEAEAA5-91F3-4FDD-84FB-3CBE2B99C551}" dt="2024-10-14T07:13:17.513" v="3637" actId="47"/>
        <pc:sldMkLst>
          <pc:docMk/>
          <pc:sldMk cId="4078699771" sldId="3019"/>
        </pc:sldMkLst>
      </pc:sldChg>
      <pc:sldChg chg="new del">
        <pc:chgData name="JohHyunChul" userId="a1f3561d-5cf2-4159-9fa8-a5f038663426" providerId="ADAL" clId="{AEEAEAA5-91F3-4FDD-84FB-3CBE2B99C551}" dt="2024-10-14T07:13:17.513" v="3637" actId="47"/>
        <pc:sldMkLst>
          <pc:docMk/>
          <pc:sldMk cId="2001081702" sldId="3020"/>
        </pc:sldMkLst>
      </pc:sldChg>
      <pc:sldChg chg="new del">
        <pc:chgData name="JohHyunChul" userId="a1f3561d-5cf2-4159-9fa8-a5f038663426" providerId="ADAL" clId="{AEEAEAA5-91F3-4FDD-84FB-3CBE2B99C551}" dt="2024-10-14T07:13:17.513" v="3637" actId="47"/>
        <pc:sldMkLst>
          <pc:docMk/>
          <pc:sldMk cId="2916393612" sldId="3021"/>
        </pc:sldMkLst>
      </pc:sldChg>
      <pc:sldChg chg="new del">
        <pc:chgData name="JohHyunChul" userId="a1f3561d-5cf2-4159-9fa8-a5f038663426" providerId="ADAL" clId="{AEEAEAA5-91F3-4FDD-84FB-3CBE2B99C551}" dt="2024-10-14T07:13:17.513" v="3637" actId="47"/>
        <pc:sldMkLst>
          <pc:docMk/>
          <pc:sldMk cId="2818460077" sldId="3022"/>
        </pc:sldMkLst>
      </pc:sldChg>
      <pc:sldChg chg="new del">
        <pc:chgData name="JohHyunChul" userId="a1f3561d-5cf2-4159-9fa8-a5f038663426" providerId="ADAL" clId="{AEEAEAA5-91F3-4FDD-84FB-3CBE2B99C551}" dt="2024-10-14T07:13:17.513" v="3637" actId="47"/>
        <pc:sldMkLst>
          <pc:docMk/>
          <pc:sldMk cId="971158373" sldId="3023"/>
        </pc:sldMkLst>
      </pc:sldChg>
      <pc:sldChg chg="new del">
        <pc:chgData name="JohHyunChul" userId="a1f3561d-5cf2-4159-9fa8-a5f038663426" providerId="ADAL" clId="{AEEAEAA5-91F3-4FDD-84FB-3CBE2B99C551}" dt="2024-10-14T07:13:17.513" v="3637" actId="47"/>
        <pc:sldMkLst>
          <pc:docMk/>
          <pc:sldMk cId="3800725458" sldId="3024"/>
        </pc:sldMkLst>
      </pc:sldChg>
      <pc:sldChg chg="new del">
        <pc:chgData name="JohHyunChul" userId="a1f3561d-5cf2-4159-9fa8-a5f038663426" providerId="ADAL" clId="{AEEAEAA5-91F3-4FDD-84FB-3CBE2B99C551}" dt="2024-10-14T07:13:17.513" v="3637" actId="47"/>
        <pc:sldMkLst>
          <pc:docMk/>
          <pc:sldMk cId="2639361582" sldId="3025"/>
        </pc:sldMkLst>
      </pc:sldChg>
      <pc:sldChg chg="new del">
        <pc:chgData name="JohHyunChul" userId="a1f3561d-5cf2-4159-9fa8-a5f038663426" providerId="ADAL" clId="{AEEAEAA5-91F3-4FDD-84FB-3CBE2B99C551}" dt="2024-10-14T07:13:17.513" v="3637" actId="47"/>
        <pc:sldMkLst>
          <pc:docMk/>
          <pc:sldMk cId="1670708737" sldId="3026"/>
        </pc:sldMkLst>
      </pc:sldChg>
      <pc:sldChg chg="new del">
        <pc:chgData name="JohHyunChul" userId="a1f3561d-5cf2-4159-9fa8-a5f038663426" providerId="ADAL" clId="{AEEAEAA5-91F3-4FDD-84FB-3CBE2B99C551}" dt="2024-10-14T07:13:17.513" v="3637" actId="47"/>
        <pc:sldMkLst>
          <pc:docMk/>
          <pc:sldMk cId="561385694" sldId="3027"/>
        </pc:sldMkLst>
      </pc:sldChg>
      <pc:sldChg chg="new del">
        <pc:chgData name="JohHyunChul" userId="a1f3561d-5cf2-4159-9fa8-a5f038663426" providerId="ADAL" clId="{AEEAEAA5-91F3-4FDD-84FB-3CBE2B99C551}" dt="2024-10-14T07:13:17.513" v="3637" actId="47"/>
        <pc:sldMkLst>
          <pc:docMk/>
          <pc:sldMk cId="1424576372" sldId="3028"/>
        </pc:sldMkLst>
      </pc:sldChg>
      <pc:sldChg chg="new del">
        <pc:chgData name="JohHyunChul" userId="a1f3561d-5cf2-4159-9fa8-a5f038663426" providerId="ADAL" clId="{AEEAEAA5-91F3-4FDD-84FB-3CBE2B99C551}" dt="2024-10-14T07:13:17.513" v="3637" actId="47"/>
        <pc:sldMkLst>
          <pc:docMk/>
          <pc:sldMk cId="769817112" sldId="3029"/>
        </pc:sldMkLst>
      </pc:sldChg>
      <pc:sldChg chg="new del">
        <pc:chgData name="JohHyunChul" userId="a1f3561d-5cf2-4159-9fa8-a5f038663426" providerId="ADAL" clId="{AEEAEAA5-91F3-4FDD-84FB-3CBE2B99C551}" dt="2024-10-14T07:13:17.513" v="3637" actId="47"/>
        <pc:sldMkLst>
          <pc:docMk/>
          <pc:sldMk cId="1035322965" sldId="3030"/>
        </pc:sldMkLst>
      </pc:sldChg>
      <pc:sldChg chg="new del">
        <pc:chgData name="JohHyunChul" userId="a1f3561d-5cf2-4159-9fa8-a5f038663426" providerId="ADAL" clId="{AEEAEAA5-91F3-4FDD-84FB-3CBE2B99C551}" dt="2024-10-14T07:13:17.513" v="3637" actId="47"/>
        <pc:sldMkLst>
          <pc:docMk/>
          <pc:sldMk cId="1353194268" sldId="3031"/>
        </pc:sldMkLst>
      </pc:sldChg>
      <pc:sldChg chg="new del">
        <pc:chgData name="JohHyunChul" userId="a1f3561d-5cf2-4159-9fa8-a5f038663426" providerId="ADAL" clId="{AEEAEAA5-91F3-4FDD-84FB-3CBE2B99C551}" dt="2024-10-14T07:13:17.513" v="3637" actId="47"/>
        <pc:sldMkLst>
          <pc:docMk/>
          <pc:sldMk cId="3270948253" sldId="3032"/>
        </pc:sldMkLst>
      </pc:sldChg>
      <pc:sldChg chg="new del">
        <pc:chgData name="JohHyunChul" userId="a1f3561d-5cf2-4159-9fa8-a5f038663426" providerId="ADAL" clId="{AEEAEAA5-91F3-4FDD-84FB-3CBE2B99C551}" dt="2024-10-14T07:13:17.513" v="3637" actId="47"/>
        <pc:sldMkLst>
          <pc:docMk/>
          <pc:sldMk cId="1694705634" sldId="3033"/>
        </pc:sldMkLst>
      </pc:sldChg>
      <pc:sldChg chg="new del">
        <pc:chgData name="JohHyunChul" userId="a1f3561d-5cf2-4159-9fa8-a5f038663426" providerId="ADAL" clId="{AEEAEAA5-91F3-4FDD-84FB-3CBE2B99C551}" dt="2024-10-14T07:13:17.513" v="3637" actId="47"/>
        <pc:sldMkLst>
          <pc:docMk/>
          <pc:sldMk cId="2615360534" sldId="3034"/>
        </pc:sldMkLst>
      </pc:sldChg>
      <pc:sldChg chg="new del">
        <pc:chgData name="JohHyunChul" userId="a1f3561d-5cf2-4159-9fa8-a5f038663426" providerId="ADAL" clId="{AEEAEAA5-91F3-4FDD-84FB-3CBE2B99C551}" dt="2024-10-14T07:13:17.513" v="3637" actId="47"/>
        <pc:sldMkLst>
          <pc:docMk/>
          <pc:sldMk cId="667673894" sldId="3035"/>
        </pc:sldMkLst>
      </pc:sldChg>
      <pc:sldChg chg="new del">
        <pc:chgData name="JohHyunChul" userId="a1f3561d-5cf2-4159-9fa8-a5f038663426" providerId="ADAL" clId="{AEEAEAA5-91F3-4FDD-84FB-3CBE2B99C551}" dt="2024-10-14T07:13:17.513" v="3637" actId="47"/>
        <pc:sldMkLst>
          <pc:docMk/>
          <pc:sldMk cId="4113751653" sldId="3036"/>
        </pc:sldMkLst>
      </pc:sldChg>
      <pc:sldChg chg="new del">
        <pc:chgData name="JohHyunChul" userId="a1f3561d-5cf2-4159-9fa8-a5f038663426" providerId="ADAL" clId="{AEEAEAA5-91F3-4FDD-84FB-3CBE2B99C551}" dt="2024-10-14T07:13:17.513" v="3637" actId="47"/>
        <pc:sldMkLst>
          <pc:docMk/>
          <pc:sldMk cId="1308830634" sldId="3037"/>
        </pc:sldMkLst>
      </pc:sldChg>
      <pc:sldChg chg="new del">
        <pc:chgData name="JohHyunChul" userId="a1f3561d-5cf2-4159-9fa8-a5f038663426" providerId="ADAL" clId="{AEEAEAA5-91F3-4FDD-84FB-3CBE2B99C551}" dt="2024-10-14T07:13:17.513" v="3637" actId="47"/>
        <pc:sldMkLst>
          <pc:docMk/>
          <pc:sldMk cId="948003208" sldId="3038"/>
        </pc:sldMkLst>
      </pc:sldChg>
      <pc:sldChg chg="new del">
        <pc:chgData name="JohHyunChul" userId="a1f3561d-5cf2-4159-9fa8-a5f038663426" providerId="ADAL" clId="{AEEAEAA5-91F3-4FDD-84FB-3CBE2B99C551}" dt="2024-10-14T07:13:17.513" v="3637" actId="47"/>
        <pc:sldMkLst>
          <pc:docMk/>
          <pc:sldMk cId="4017326095" sldId="3039"/>
        </pc:sldMkLst>
      </pc:sldChg>
      <pc:sldChg chg="new del">
        <pc:chgData name="JohHyunChul" userId="a1f3561d-5cf2-4159-9fa8-a5f038663426" providerId="ADAL" clId="{AEEAEAA5-91F3-4FDD-84FB-3CBE2B99C551}" dt="2024-10-14T07:13:17.513" v="3637" actId="47"/>
        <pc:sldMkLst>
          <pc:docMk/>
          <pc:sldMk cId="2778702093" sldId="3040"/>
        </pc:sldMkLst>
      </pc:sldChg>
      <pc:sldChg chg="new del">
        <pc:chgData name="JohHyunChul" userId="a1f3561d-5cf2-4159-9fa8-a5f038663426" providerId="ADAL" clId="{AEEAEAA5-91F3-4FDD-84FB-3CBE2B99C551}" dt="2024-10-14T07:13:17.513" v="3637" actId="47"/>
        <pc:sldMkLst>
          <pc:docMk/>
          <pc:sldMk cId="1606111786" sldId="3041"/>
        </pc:sldMkLst>
      </pc:sldChg>
      <pc:sldChg chg="new del">
        <pc:chgData name="JohHyunChul" userId="a1f3561d-5cf2-4159-9fa8-a5f038663426" providerId="ADAL" clId="{AEEAEAA5-91F3-4FDD-84FB-3CBE2B99C551}" dt="2024-10-14T07:13:17.513" v="3637" actId="47"/>
        <pc:sldMkLst>
          <pc:docMk/>
          <pc:sldMk cId="4268674989" sldId="3042"/>
        </pc:sldMkLst>
      </pc:sldChg>
      <pc:sldChg chg="new del">
        <pc:chgData name="JohHyunChul" userId="a1f3561d-5cf2-4159-9fa8-a5f038663426" providerId="ADAL" clId="{AEEAEAA5-91F3-4FDD-84FB-3CBE2B99C551}" dt="2024-10-14T07:13:17.513" v="3637" actId="47"/>
        <pc:sldMkLst>
          <pc:docMk/>
          <pc:sldMk cId="695258764" sldId="3043"/>
        </pc:sldMkLst>
      </pc:sldChg>
      <pc:sldChg chg="new del">
        <pc:chgData name="JohHyunChul" userId="a1f3561d-5cf2-4159-9fa8-a5f038663426" providerId="ADAL" clId="{AEEAEAA5-91F3-4FDD-84FB-3CBE2B99C551}" dt="2024-10-14T07:13:17.513" v="3637" actId="47"/>
        <pc:sldMkLst>
          <pc:docMk/>
          <pc:sldMk cId="2338474876" sldId="3044"/>
        </pc:sldMkLst>
      </pc:sldChg>
      <pc:sldChg chg="new del">
        <pc:chgData name="JohHyunChul" userId="a1f3561d-5cf2-4159-9fa8-a5f038663426" providerId="ADAL" clId="{AEEAEAA5-91F3-4FDD-84FB-3CBE2B99C551}" dt="2024-10-14T07:13:17.513" v="3637" actId="47"/>
        <pc:sldMkLst>
          <pc:docMk/>
          <pc:sldMk cId="1534616316" sldId="3045"/>
        </pc:sldMkLst>
      </pc:sldChg>
      <pc:sldChg chg="new del">
        <pc:chgData name="JohHyunChul" userId="a1f3561d-5cf2-4159-9fa8-a5f038663426" providerId="ADAL" clId="{AEEAEAA5-91F3-4FDD-84FB-3CBE2B99C551}" dt="2024-10-14T07:13:17.513" v="3637" actId="47"/>
        <pc:sldMkLst>
          <pc:docMk/>
          <pc:sldMk cId="2458034667" sldId="3046"/>
        </pc:sldMkLst>
      </pc:sldChg>
      <pc:sldChg chg="new del">
        <pc:chgData name="JohHyunChul" userId="a1f3561d-5cf2-4159-9fa8-a5f038663426" providerId="ADAL" clId="{AEEAEAA5-91F3-4FDD-84FB-3CBE2B99C551}" dt="2024-10-14T07:13:17.513" v="3637" actId="47"/>
        <pc:sldMkLst>
          <pc:docMk/>
          <pc:sldMk cId="3406890706" sldId="3047"/>
        </pc:sldMkLst>
      </pc:sldChg>
      <pc:sldChg chg="new del">
        <pc:chgData name="JohHyunChul" userId="a1f3561d-5cf2-4159-9fa8-a5f038663426" providerId="ADAL" clId="{AEEAEAA5-91F3-4FDD-84FB-3CBE2B99C551}" dt="2024-10-14T07:13:17.513" v="3637" actId="47"/>
        <pc:sldMkLst>
          <pc:docMk/>
          <pc:sldMk cId="773090523" sldId="3048"/>
        </pc:sldMkLst>
      </pc:sldChg>
      <pc:sldChg chg="new del">
        <pc:chgData name="JohHyunChul" userId="a1f3561d-5cf2-4159-9fa8-a5f038663426" providerId="ADAL" clId="{AEEAEAA5-91F3-4FDD-84FB-3CBE2B99C551}" dt="2024-10-14T07:13:17.513" v="3637" actId="47"/>
        <pc:sldMkLst>
          <pc:docMk/>
          <pc:sldMk cId="1590096964" sldId="3049"/>
        </pc:sldMkLst>
      </pc:sldChg>
      <pc:sldChg chg="new del">
        <pc:chgData name="JohHyunChul" userId="a1f3561d-5cf2-4159-9fa8-a5f038663426" providerId="ADAL" clId="{AEEAEAA5-91F3-4FDD-84FB-3CBE2B99C551}" dt="2024-10-14T07:13:17.513" v="3637" actId="47"/>
        <pc:sldMkLst>
          <pc:docMk/>
          <pc:sldMk cId="2530619802" sldId="3050"/>
        </pc:sldMkLst>
      </pc:sldChg>
      <pc:sldChg chg="new del">
        <pc:chgData name="JohHyunChul" userId="a1f3561d-5cf2-4159-9fa8-a5f038663426" providerId="ADAL" clId="{AEEAEAA5-91F3-4FDD-84FB-3CBE2B99C551}" dt="2024-10-14T07:13:17.513" v="3637" actId="47"/>
        <pc:sldMkLst>
          <pc:docMk/>
          <pc:sldMk cId="4064779582" sldId="3051"/>
        </pc:sldMkLst>
      </pc:sldChg>
      <pc:sldChg chg="new del">
        <pc:chgData name="JohHyunChul" userId="a1f3561d-5cf2-4159-9fa8-a5f038663426" providerId="ADAL" clId="{AEEAEAA5-91F3-4FDD-84FB-3CBE2B99C551}" dt="2024-10-14T07:13:17.513" v="3637" actId="47"/>
        <pc:sldMkLst>
          <pc:docMk/>
          <pc:sldMk cId="463042451" sldId="3052"/>
        </pc:sldMkLst>
      </pc:sldChg>
      <pc:sldChg chg="new del">
        <pc:chgData name="JohHyunChul" userId="a1f3561d-5cf2-4159-9fa8-a5f038663426" providerId="ADAL" clId="{AEEAEAA5-91F3-4FDD-84FB-3CBE2B99C551}" dt="2024-10-14T07:13:17.513" v="3637" actId="47"/>
        <pc:sldMkLst>
          <pc:docMk/>
          <pc:sldMk cId="3435802232" sldId="3053"/>
        </pc:sldMkLst>
      </pc:sldChg>
      <pc:sldChg chg="new del">
        <pc:chgData name="JohHyunChul" userId="a1f3561d-5cf2-4159-9fa8-a5f038663426" providerId="ADAL" clId="{AEEAEAA5-91F3-4FDD-84FB-3CBE2B99C551}" dt="2024-10-14T07:13:17.513" v="3637" actId="47"/>
        <pc:sldMkLst>
          <pc:docMk/>
          <pc:sldMk cId="1602698967" sldId="3054"/>
        </pc:sldMkLst>
      </pc:sldChg>
      <pc:sldChg chg="new del">
        <pc:chgData name="JohHyunChul" userId="a1f3561d-5cf2-4159-9fa8-a5f038663426" providerId="ADAL" clId="{AEEAEAA5-91F3-4FDD-84FB-3CBE2B99C551}" dt="2024-10-14T07:13:17.513" v="3637" actId="47"/>
        <pc:sldMkLst>
          <pc:docMk/>
          <pc:sldMk cId="2797484729" sldId="3055"/>
        </pc:sldMkLst>
      </pc:sldChg>
      <pc:sldChg chg="new del">
        <pc:chgData name="JohHyunChul" userId="a1f3561d-5cf2-4159-9fa8-a5f038663426" providerId="ADAL" clId="{AEEAEAA5-91F3-4FDD-84FB-3CBE2B99C551}" dt="2024-10-14T07:13:17.513" v="3637" actId="47"/>
        <pc:sldMkLst>
          <pc:docMk/>
          <pc:sldMk cId="1560207166" sldId="3056"/>
        </pc:sldMkLst>
      </pc:sldChg>
      <pc:sldChg chg="new del">
        <pc:chgData name="JohHyunChul" userId="a1f3561d-5cf2-4159-9fa8-a5f038663426" providerId="ADAL" clId="{AEEAEAA5-91F3-4FDD-84FB-3CBE2B99C551}" dt="2024-10-14T07:13:17.513" v="3637" actId="47"/>
        <pc:sldMkLst>
          <pc:docMk/>
          <pc:sldMk cId="1173694055" sldId="3057"/>
        </pc:sldMkLst>
      </pc:sldChg>
      <pc:sldChg chg="new del">
        <pc:chgData name="JohHyunChul" userId="a1f3561d-5cf2-4159-9fa8-a5f038663426" providerId="ADAL" clId="{AEEAEAA5-91F3-4FDD-84FB-3CBE2B99C551}" dt="2024-10-14T07:13:17.513" v="3637" actId="47"/>
        <pc:sldMkLst>
          <pc:docMk/>
          <pc:sldMk cId="1688421627" sldId="3058"/>
        </pc:sldMkLst>
      </pc:sldChg>
      <pc:sldChg chg="new del">
        <pc:chgData name="JohHyunChul" userId="a1f3561d-5cf2-4159-9fa8-a5f038663426" providerId="ADAL" clId="{AEEAEAA5-91F3-4FDD-84FB-3CBE2B99C551}" dt="2024-10-14T07:13:17.513" v="3637" actId="47"/>
        <pc:sldMkLst>
          <pc:docMk/>
          <pc:sldMk cId="631540268" sldId="3059"/>
        </pc:sldMkLst>
      </pc:sldChg>
      <pc:sldChg chg="new del">
        <pc:chgData name="JohHyunChul" userId="a1f3561d-5cf2-4159-9fa8-a5f038663426" providerId="ADAL" clId="{AEEAEAA5-91F3-4FDD-84FB-3CBE2B99C551}" dt="2024-10-14T07:13:17.513" v="3637" actId="47"/>
        <pc:sldMkLst>
          <pc:docMk/>
          <pc:sldMk cId="1789317304" sldId="3060"/>
        </pc:sldMkLst>
      </pc:sldChg>
      <pc:sldChg chg="new del">
        <pc:chgData name="JohHyunChul" userId="a1f3561d-5cf2-4159-9fa8-a5f038663426" providerId="ADAL" clId="{AEEAEAA5-91F3-4FDD-84FB-3CBE2B99C551}" dt="2024-10-14T07:13:17.513" v="3637" actId="47"/>
        <pc:sldMkLst>
          <pc:docMk/>
          <pc:sldMk cId="3206194806" sldId="3061"/>
        </pc:sldMkLst>
      </pc:sldChg>
      <pc:sldChg chg="new del">
        <pc:chgData name="JohHyunChul" userId="a1f3561d-5cf2-4159-9fa8-a5f038663426" providerId="ADAL" clId="{AEEAEAA5-91F3-4FDD-84FB-3CBE2B99C551}" dt="2024-10-14T07:13:17.513" v="3637" actId="47"/>
        <pc:sldMkLst>
          <pc:docMk/>
          <pc:sldMk cId="4085492246" sldId="3062"/>
        </pc:sldMkLst>
      </pc:sldChg>
      <pc:sldChg chg="new del">
        <pc:chgData name="JohHyunChul" userId="a1f3561d-5cf2-4159-9fa8-a5f038663426" providerId="ADAL" clId="{AEEAEAA5-91F3-4FDD-84FB-3CBE2B99C551}" dt="2024-10-14T07:13:17.513" v="3637" actId="47"/>
        <pc:sldMkLst>
          <pc:docMk/>
          <pc:sldMk cId="2867154485" sldId="3063"/>
        </pc:sldMkLst>
      </pc:sldChg>
      <pc:sldChg chg="new del">
        <pc:chgData name="JohHyunChul" userId="a1f3561d-5cf2-4159-9fa8-a5f038663426" providerId="ADAL" clId="{AEEAEAA5-91F3-4FDD-84FB-3CBE2B99C551}" dt="2024-10-14T07:13:17.513" v="3637" actId="47"/>
        <pc:sldMkLst>
          <pc:docMk/>
          <pc:sldMk cId="3119613089" sldId="3064"/>
        </pc:sldMkLst>
      </pc:sldChg>
      <pc:sldChg chg="new del">
        <pc:chgData name="JohHyunChul" userId="a1f3561d-5cf2-4159-9fa8-a5f038663426" providerId="ADAL" clId="{AEEAEAA5-91F3-4FDD-84FB-3CBE2B99C551}" dt="2024-10-14T07:13:17.513" v="3637" actId="47"/>
        <pc:sldMkLst>
          <pc:docMk/>
          <pc:sldMk cId="1989569080" sldId="3065"/>
        </pc:sldMkLst>
      </pc:sldChg>
      <pc:sldChg chg="new del">
        <pc:chgData name="JohHyunChul" userId="a1f3561d-5cf2-4159-9fa8-a5f038663426" providerId="ADAL" clId="{AEEAEAA5-91F3-4FDD-84FB-3CBE2B99C551}" dt="2024-10-14T07:13:17.513" v="3637" actId="47"/>
        <pc:sldMkLst>
          <pc:docMk/>
          <pc:sldMk cId="2656630095" sldId="3066"/>
        </pc:sldMkLst>
      </pc:sldChg>
      <pc:sldChg chg="new del">
        <pc:chgData name="JohHyunChul" userId="a1f3561d-5cf2-4159-9fa8-a5f038663426" providerId="ADAL" clId="{AEEAEAA5-91F3-4FDD-84FB-3CBE2B99C551}" dt="2024-10-14T07:13:17.513" v="3637" actId="47"/>
        <pc:sldMkLst>
          <pc:docMk/>
          <pc:sldMk cId="841554950" sldId="3067"/>
        </pc:sldMkLst>
      </pc:sldChg>
      <pc:sldChg chg="new del">
        <pc:chgData name="JohHyunChul" userId="a1f3561d-5cf2-4159-9fa8-a5f038663426" providerId="ADAL" clId="{AEEAEAA5-91F3-4FDD-84FB-3CBE2B99C551}" dt="2024-10-14T07:13:17.513" v="3637" actId="47"/>
        <pc:sldMkLst>
          <pc:docMk/>
          <pc:sldMk cId="1354229074" sldId="3068"/>
        </pc:sldMkLst>
      </pc:sldChg>
      <pc:sldChg chg="new del">
        <pc:chgData name="JohHyunChul" userId="a1f3561d-5cf2-4159-9fa8-a5f038663426" providerId="ADAL" clId="{AEEAEAA5-91F3-4FDD-84FB-3CBE2B99C551}" dt="2024-10-14T07:13:17.513" v="3637" actId="47"/>
        <pc:sldMkLst>
          <pc:docMk/>
          <pc:sldMk cId="836706083" sldId="3069"/>
        </pc:sldMkLst>
      </pc:sldChg>
      <pc:sldChg chg="new del">
        <pc:chgData name="JohHyunChul" userId="a1f3561d-5cf2-4159-9fa8-a5f038663426" providerId="ADAL" clId="{AEEAEAA5-91F3-4FDD-84FB-3CBE2B99C551}" dt="2024-10-14T07:13:17.513" v="3637" actId="47"/>
        <pc:sldMkLst>
          <pc:docMk/>
          <pc:sldMk cId="2741781666" sldId="3070"/>
        </pc:sldMkLst>
      </pc:sldChg>
      <pc:sldChg chg="new del">
        <pc:chgData name="JohHyunChul" userId="a1f3561d-5cf2-4159-9fa8-a5f038663426" providerId="ADAL" clId="{AEEAEAA5-91F3-4FDD-84FB-3CBE2B99C551}" dt="2024-10-14T07:13:17.513" v="3637" actId="47"/>
        <pc:sldMkLst>
          <pc:docMk/>
          <pc:sldMk cId="2171004055" sldId="3071"/>
        </pc:sldMkLst>
      </pc:sldChg>
      <pc:sldChg chg="new del">
        <pc:chgData name="JohHyunChul" userId="a1f3561d-5cf2-4159-9fa8-a5f038663426" providerId="ADAL" clId="{AEEAEAA5-91F3-4FDD-84FB-3CBE2B99C551}" dt="2024-10-14T07:13:17.513" v="3637" actId="47"/>
        <pc:sldMkLst>
          <pc:docMk/>
          <pc:sldMk cId="906117897" sldId="3072"/>
        </pc:sldMkLst>
      </pc:sldChg>
      <pc:sldChg chg="new del">
        <pc:chgData name="JohHyunChul" userId="a1f3561d-5cf2-4159-9fa8-a5f038663426" providerId="ADAL" clId="{AEEAEAA5-91F3-4FDD-84FB-3CBE2B99C551}" dt="2024-10-14T07:13:17.513" v="3637" actId="47"/>
        <pc:sldMkLst>
          <pc:docMk/>
          <pc:sldMk cId="3496689202" sldId="3073"/>
        </pc:sldMkLst>
      </pc:sldChg>
      <pc:sldChg chg="new del">
        <pc:chgData name="JohHyunChul" userId="a1f3561d-5cf2-4159-9fa8-a5f038663426" providerId="ADAL" clId="{AEEAEAA5-91F3-4FDD-84FB-3CBE2B99C551}" dt="2024-10-14T07:13:17.513" v="3637" actId="47"/>
        <pc:sldMkLst>
          <pc:docMk/>
          <pc:sldMk cId="2721439273" sldId="3074"/>
        </pc:sldMkLst>
      </pc:sldChg>
      <pc:sldChg chg="new del">
        <pc:chgData name="JohHyunChul" userId="a1f3561d-5cf2-4159-9fa8-a5f038663426" providerId="ADAL" clId="{AEEAEAA5-91F3-4FDD-84FB-3CBE2B99C551}" dt="2024-10-14T07:13:17.513" v="3637" actId="47"/>
        <pc:sldMkLst>
          <pc:docMk/>
          <pc:sldMk cId="1649193323" sldId="3075"/>
        </pc:sldMkLst>
      </pc:sldChg>
      <pc:sldChg chg="new del">
        <pc:chgData name="JohHyunChul" userId="a1f3561d-5cf2-4159-9fa8-a5f038663426" providerId="ADAL" clId="{AEEAEAA5-91F3-4FDD-84FB-3CBE2B99C551}" dt="2024-10-14T07:13:17.513" v="3637" actId="47"/>
        <pc:sldMkLst>
          <pc:docMk/>
          <pc:sldMk cId="294250543" sldId="3076"/>
        </pc:sldMkLst>
      </pc:sldChg>
      <pc:sldChg chg="new del">
        <pc:chgData name="JohHyunChul" userId="a1f3561d-5cf2-4159-9fa8-a5f038663426" providerId="ADAL" clId="{AEEAEAA5-91F3-4FDD-84FB-3CBE2B99C551}" dt="2024-10-14T07:13:17.513" v="3637" actId="47"/>
        <pc:sldMkLst>
          <pc:docMk/>
          <pc:sldMk cId="3635916631" sldId="3077"/>
        </pc:sldMkLst>
      </pc:sldChg>
      <pc:sldChg chg="new del">
        <pc:chgData name="JohHyunChul" userId="a1f3561d-5cf2-4159-9fa8-a5f038663426" providerId="ADAL" clId="{AEEAEAA5-91F3-4FDD-84FB-3CBE2B99C551}" dt="2024-10-14T07:13:17.513" v="3637" actId="47"/>
        <pc:sldMkLst>
          <pc:docMk/>
          <pc:sldMk cId="3810488701" sldId="3078"/>
        </pc:sldMkLst>
      </pc:sldChg>
      <pc:sldChg chg="new del">
        <pc:chgData name="JohHyunChul" userId="a1f3561d-5cf2-4159-9fa8-a5f038663426" providerId="ADAL" clId="{AEEAEAA5-91F3-4FDD-84FB-3CBE2B99C551}" dt="2024-10-14T07:13:17.513" v="3637" actId="47"/>
        <pc:sldMkLst>
          <pc:docMk/>
          <pc:sldMk cId="1566179656" sldId="3079"/>
        </pc:sldMkLst>
      </pc:sldChg>
      <pc:sldChg chg="new del">
        <pc:chgData name="JohHyunChul" userId="a1f3561d-5cf2-4159-9fa8-a5f038663426" providerId="ADAL" clId="{AEEAEAA5-91F3-4FDD-84FB-3CBE2B99C551}" dt="2024-10-14T07:13:17.513" v="3637" actId="47"/>
        <pc:sldMkLst>
          <pc:docMk/>
          <pc:sldMk cId="1540151724" sldId="3080"/>
        </pc:sldMkLst>
      </pc:sldChg>
      <pc:sldChg chg="new del">
        <pc:chgData name="JohHyunChul" userId="a1f3561d-5cf2-4159-9fa8-a5f038663426" providerId="ADAL" clId="{AEEAEAA5-91F3-4FDD-84FB-3CBE2B99C551}" dt="2024-10-14T07:13:17.513" v="3637" actId="47"/>
        <pc:sldMkLst>
          <pc:docMk/>
          <pc:sldMk cId="631310747" sldId="3081"/>
        </pc:sldMkLst>
      </pc:sldChg>
      <pc:sldChg chg="new del">
        <pc:chgData name="JohHyunChul" userId="a1f3561d-5cf2-4159-9fa8-a5f038663426" providerId="ADAL" clId="{AEEAEAA5-91F3-4FDD-84FB-3CBE2B99C551}" dt="2024-10-14T07:13:17.513" v="3637" actId="47"/>
        <pc:sldMkLst>
          <pc:docMk/>
          <pc:sldMk cId="2521647129" sldId="3082"/>
        </pc:sldMkLst>
      </pc:sldChg>
      <pc:sldChg chg="new del">
        <pc:chgData name="JohHyunChul" userId="a1f3561d-5cf2-4159-9fa8-a5f038663426" providerId="ADAL" clId="{AEEAEAA5-91F3-4FDD-84FB-3CBE2B99C551}" dt="2024-10-14T07:13:17.513" v="3637" actId="47"/>
        <pc:sldMkLst>
          <pc:docMk/>
          <pc:sldMk cId="162891662" sldId="3083"/>
        </pc:sldMkLst>
      </pc:sldChg>
      <pc:sldChg chg="new del">
        <pc:chgData name="JohHyunChul" userId="a1f3561d-5cf2-4159-9fa8-a5f038663426" providerId="ADAL" clId="{AEEAEAA5-91F3-4FDD-84FB-3CBE2B99C551}" dt="2024-10-14T07:13:17.513" v="3637" actId="47"/>
        <pc:sldMkLst>
          <pc:docMk/>
          <pc:sldMk cId="2537876635" sldId="3084"/>
        </pc:sldMkLst>
      </pc:sldChg>
      <pc:sldChg chg="new del">
        <pc:chgData name="JohHyunChul" userId="a1f3561d-5cf2-4159-9fa8-a5f038663426" providerId="ADAL" clId="{AEEAEAA5-91F3-4FDD-84FB-3CBE2B99C551}" dt="2024-10-14T07:13:17.513" v="3637" actId="47"/>
        <pc:sldMkLst>
          <pc:docMk/>
          <pc:sldMk cId="2398717101" sldId="3085"/>
        </pc:sldMkLst>
      </pc:sldChg>
      <pc:sldChg chg="new del">
        <pc:chgData name="JohHyunChul" userId="a1f3561d-5cf2-4159-9fa8-a5f038663426" providerId="ADAL" clId="{AEEAEAA5-91F3-4FDD-84FB-3CBE2B99C551}" dt="2024-10-14T07:13:17.513" v="3637" actId="47"/>
        <pc:sldMkLst>
          <pc:docMk/>
          <pc:sldMk cId="4275314804" sldId="3086"/>
        </pc:sldMkLst>
      </pc:sldChg>
      <pc:sldChg chg="new del">
        <pc:chgData name="JohHyunChul" userId="a1f3561d-5cf2-4159-9fa8-a5f038663426" providerId="ADAL" clId="{AEEAEAA5-91F3-4FDD-84FB-3CBE2B99C551}" dt="2024-10-14T07:13:17.513" v="3637" actId="47"/>
        <pc:sldMkLst>
          <pc:docMk/>
          <pc:sldMk cId="2298685527" sldId="3087"/>
        </pc:sldMkLst>
      </pc:sldChg>
      <pc:sldChg chg="new del">
        <pc:chgData name="JohHyunChul" userId="a1f3561d-5cf2-4159-9fa8-a5f038663426" providerId="ADAL" clId="{AEEAEAA5-91F3-4FDD-84FB-3CBE2B99C551}" dt="2024-10-14T07:13:17.513" v="3637" actId="47"/>
        <pc:sldMkLst>
          <pc:docMk/>
          <pc:sldMk cId="1456185038" sldId="3088"/>
        </pc:sldMkLst>
      </pc:sldChg>
      <pc:sldChg chg="new del">
        <pc:chgData name="JohHyunChul" userId="a1f3561d-5cf2-4159-9fa8-a5f038663426" providerId="ADAL" clId="{AEEAEAA5-91F3-4FDD-84FB-3CBE2B99C551}" dt="2024-10-14T07:13:17.513" v="3637" actId="47"/>
        <pc:sldMkLst>
          <pc:docMk/>
          <pc:sldMk cId="1976933803" sldId="3089"/>
        </pc:sldMkLst>
      </pc:sldChg>
      <pc:sldChg chg="new del">
        <pc:chgData name="JohHyunChul" userId="a1f3561d-5cf2-4159-9fa8-a5f038663426" providerId="ADAL" clId="{AEEAEAA5-91F3-4FDD-84FB-3CBE2B99C551}" dt="2024-10-14T07:13:17.513" v="3637" actId="47"/>
        <pc:sldMkLst>
          <pc:docMk/>
          <pc:sldMk cId="1405286946" sldId="3090"/>
        </pc:sldMkLst>
      </pc:sldChg>
      <pc:sldChg chg="new del">
        <pc:chgData name="JohHyunChul" userId="a1f3561d-5cf2-4159-9fa8-a5f038663426" providerId="ADAL" clId="{AEEAEAA5-91F3-4FDD-84FB-3CBE2B99C551}" dt="2024-10-14T07:13:17.513" v="3637" actId="47"/>
        <pc:sldMkLst>
          <pc:docMk/>
          <pc:sldMk cId="2624672522" sldId="3091"/>
        </pc:sldMkLst>
      </pc:sldChg>
      <pc:sldChg chg="new del">
        <pc:chgData name="JohHyunChul" userId="a1f3561d-5cf2-4159-9fa8-a5f038663426" providerId="ADAL" clId="{AEEAEAA5-91F3-4FDD-84FB-3CBE2B99C551}" dt="2024-10-14T07:13:17.513" v="3637" actId="47"/>
        <pc:sldMkLst>
          <pc:docMk/>
          <pc:sldMk cId="362509295" sldId="3092"/>
        </pc:sldMkLst>
      </pc:sldChg>
      <pc:sldChg chg="new del">
        <pc:chgData name="JohHyunChul" userId="a1f3561d-5cf2-4159-9fa8-a5f038663426" providerId="ADAL" clId="{AEEAEAA5-91F3-4FDD-84FB-3CBE2B99C551}" dt="2024-10-14T07:13:17.513" v="3637" actId="47"/>
        <pc:sldMkLst>
          <pc:docMk/>
          <pc:sldMk cId="1770102073" sldId="3093"/>
        </pc:sldMkLst>
      </pc:sldChg>
      <pc:sldChg chg="new del">
        <pc:chgData name="JohHyunChul" userId="a1f3561d-5cf2-4159-9fa8-a5f038663426" providerId="ADAL" clId="{AEEAEAA5-91F3-4FDD-84FB-3CBE2B99C551}" dt="2024-10-14T07:13:17.513" v="3637" actId="47"/>
        <pc:sldMkLst>
          <pc:docMk/>
          <pc:sldMk cId="2795027038" sldId="3094"/>
        </pc:sldMkLst>
      </pc:sldChg>
      <pc:sldChg chg="new del">
        <pc:chgData name="JohHyunChul" userId="a1f3561d-5cf2-4159-9fa8-a5f038663426" providerId="ADAL" clId="{AEEAEAA5-91F3-4FDD-84FB-3CBE2B99C551}" dt="2024-10-14T07:13:17.513" v="3637" actId="47"/>
        <pc:sldMkLst>
          <pc:docMk/>
          <pc:sldMk cId="1474527896" sldId="3095"/>
        </pc:sldMkLst>
      </pc:sldChg>
      <pc:sldChg chg="new del">
        <pc:chgData name="JohHyunChul" userId="a1f3561d-5cf2-4159-9fa8-a5f038663426" providerId="ADAL" clId="{AEEAEAA5-91F3-4FDD-84FB-3CBE2B99C551}" dt="2024-10-14T07:13:17.513" v="3637" actId="47"/>
        <pc:sldMkLst>
          <pc:docMk/>
          <pc:sldMk cId="834048788" sldId="3096"/>
        </pc:sldMkLst>
      </pc:sldChg>
      <pc:sldChg chg="new del">
        <pc:chgData name="JohHyunChul" userId="a1f3561d-5cf2-4159-9fa8-a5f038663426" providerId="ADAL" clId="{AEEAEAA5-91F3-4FDD-84FB-3CBE2B99C551}" dt="2024-10-14T07:13:17.513" v="3637" actId="47"/>
        <pc:sldMkLst>
          <pc:docMk/>
          <pc:sldMk cId="2835609267" sldId="3097"/>
        </pc:sldMkLst>
      </pc:sldChg>
      <pc:sldChg chg="new del">
        <pc:chgData name="JohHyunChul" userId="a1f3561d-5cf2-4159-9fa8-a5f038663426" providerId="ADAL" clId="{AEEAEAA5-91F3-4FDD-84FB-3CBE2B99C551}" dt="2024-10-14T07:13:17.513" v="3637" actId="47"/>
        <pc:sldMkLst>
          <pc:docMk/>
          <pc:sldMk cId="459743942" sldId="3098"/>
        </pc:sldMkLst>
      </pc:sldChg>
      <pc:sldChg chg="new del">
        <pc:chgData name="JohHyunChul" userId="a1f3561d-5cf2-4159-9fa8-a5f038663426" providerId="ADAL" clId="{AEEAEAA5-91F3-4FDD-84FB-3CBE2B99C551}" dt="2024-10-14T07:13:17.513" v="3637" actId="47"/>
        <pc:sldMkLst>
          <pc:docMk/>
          <pc:sldMk cId="1060945794" sldId="3099"/>
        </pc:sldMkLst>
      </pc:sldChg>
      <pc:sldChg chg="new del">
        <pc:chgData name="JohHyunChul" userId="a1f3561d-5cf2-4159-9fa8-a5f038663426" providerId="ADAL" clId="{AEEAEAA5-91F3-4FDD-84FB-3CBE2B99C551}" dt="2024-10-14T07:13:17.513" v="3637" actId="47"/>
        <pc:sldMkLst>
          <pc:docMk/>
          <pc:sldMk cId="1798397885" sldId="3100"/>
        </pc:sldMkLst>
      </pc:sldChg>
      <pc:sldChg chg="new del">
        <pc:chgData name="JohHyunChul" userId="a1f3561d-5cf2-4159-9fa8-a5f038663426" providerId="ADAL" clId="{AEEAEAA5-91F3-4FDD-84FB-3CBE2B99C551}" dt="2024-10-14T07:13:17.513" v="3637" actId="47"/>
        <pc:sldMkLst>
          <pc:docMk/>
          <pc:sldMk cId="4286770420" sldId="3101"/>
        </pc:sldMkLst>
      </pc:sldChg>
      <pc:sldChg chg="new del">
        <pc:chgData name="JohHyunChul" userId="a1f3561d-5cf2-4159-9fa8-a5f038663426" providerId="ADAL" clId="{AEEAEAA5-91F3-4FDD-84FB-3CBE2B99C551}" dt="2024-10-14T07:13:17.513" v="3637" actId="47"/>
        <pc:sldMkLst>
          <pc:docMk/>
          <pc:sldMk cId="2332129464" sldId="3102"/>
        </pc:sldMkLst>
      </pc:sldChg>
      <pc:sldChg chg="new del">
        <pc:chgData name="JohHyunChul" userId="a1f3561d-5cf2-4159-9fa8-a5f038663426" providerId="ADAL" clId="{AEEAEAA5-91F3-4FDD-84FB-3CBE2B99C551}" dt="2024-10-14T07:13:17.513" v="3637" actId="47"/>
        <pc:sldMkLst>
          <pc:docMk/>
          <pc:sldMk cId="1550828665" sldId="3103"/>
        </pc:sldMkLst>
      </pc:sldChg>
      <pc:sldChg chg="new del">
        <pc:chgData name="JohHyunChul" userId="a1f3561d-5cf2-4159-9fa8-a5f038663426" providerId="ADAL" clId="{AEEAEAA5-91F3-4FDD-84FB-3CBE2B99C551}" dt="2024-10-14T07:13:17.513" v="3637" actId="47"/>
        <pc:sldMkLst>
          <pc:docMk/>
          <pc:sldMk cId="4166601396" sldId="3104"/>
        </pc:sldMkLst>
      </pc:sldChg>
      <pc:sldChg chg="new del">
        <pc:chgData name="JohHyunChul" userId="a1f3561d-5cf2-4159-9fa8-a5f038663426" providerId="ADAL" clId="{AEEAEAA5-91F3-4FDD-84FB-3CBE2B99C551}" dt="2024-10-14T07:13:17.513" v="3637" actId="47"/>
        <pc:sldMkLst>
          <pc:docMk/>
          <pc:sldMk cId="2962507710" sldId="3105"/>
        </pc:sldMkLst>
      </pc:sldChg>
      <pc:sldChg chg="new del">
        <pc:chgData name="JohHyunChul" userId="a1f3561d-5cf2-4159-9fa8-a5f038663426" providerId="ADAL" clId="{AEEAEAA5-91F3-4FDD-84FB-3CBE2B99C551}" dt="2024-10-14T07:13:17.513" v="3637" actId="47"/>
        <pc:sldMkLst>
          <pc:docMk/>
          <pc:sldMk cId="4018375088" sldId="3106"/>
        </pc:sldMkLst>
      </pc:sldChg>
      <pc:sldChg chg="new del">
        <pc:chgData name="JohHyunChul" userId="a1f3561d-5cf2-4159-9fa8-a5f038663426" providerId="ADAL" clId="{AEEAEAA5-91F3-4FDD-84FB-3CBE2B99C551}" dt="2024-10-14T07:13:17.513" v="3637" actId="47"/>
        <pc:sldMkLst>
          <pc:docMk/>
          <pc:sldMk cId="3230531269" sldId="3107"/>
        </pc:sldMkLst>
      </pc:sldChg>
      <pc:sldChg chg="new del">
        <pc:chgData name="JohHyunChul" userId="a1f3561d-5cf2-4159-9fa8-a5f038663426" providerId="ADAL" clId="{AEEAEAA5-91F3-4FDD-84FB-3CBE2B99C551}" dt="2024-10-14T07:13:17.513" v="3637" actId="47"/>
        <pc:sldMkLst>
          <pc:docMk/>
          <pc:sldMk cId="992943666" sldId="3108"/>
        </pc:sldMkLst>
      </pc:sldChg>
      <pc:sldChg chg="new del">
        <pc:chgData name="JohHyunChul" userId="a1f3561d-5cf2-4159-9fa8-a5f038663426" providerId="ADAL" clId="{AEEAEAA5-91F3-4FDD-84FB-3CBE2B99C551}" dt="2024-10-14T07:13:17.513" v="3637" actId="47"/>
        <pc:sldMkLst>
          <pc:docMk/>
          <pc:sldMk cId="2547293380" sldId="3109"/>
        </pc:sldMkLst>
      </pc:sldChg>
      <pc:sldChg chg="new del">
        <pc:chgData name="JohHyunChul" userId="a1f3561d-5cf2-4159-9fa8-a5f038663426" providerId="ADAL" clId="{AEEAEAA5-91F3-4FDD-84FB-3CBE2B99C551}" dt="2024-10-14T07:13:17.513" v="3637" actId="47"/>
        <pc:sldMkLst>
          <pc:docMk/>
          <pc:sldMk cId="908173530" sldId="3110"/>
        </pc:sldMkLst>
      </pc:sldChg>
      <pc:sldChg chg="new del">
        <pc:chgData name="JohHyunChul" userId="a1f3561d-5cf2-4159-9fa8-a5f038663426" providerId="ADAL" clId="{AEEAEAA5-91F3-4FDD-84FB-3CBE2B99C551}" dt="2024-10-14T07:13:17.513" v="3637" actId="47"/>
        <pc:sldMkLst>
          <pc:docMk/>
          <pc:sldMk cId="77217027" sldId="3111"/>
        </pc:sldMkLst>
      </pc:sldChg>
      <pc:sldChg chg="new del">
        <pc:chgData name="JohHyunChul" userId="a1f3561d-5cf2-4159-9fa8-a5f038663426" providerId="ADAL" clId="{AEEAEAA5-91F3-4FDD-84FB-3CBE2B99C551}" dt="2024-10-14T07:13:17.513" v="3637" actId="47"/>
        <pc:sldMkLst>
          <pc:docMk/>
          <pc:sldMk cId="2629440961" sldId="3112"/>
        </pc:sldMkLst>
      </pc:sldChg>
      <pc:sldChg chg="new del">
        <pc:chgData name="JohHyunChul" userId="a1f3561d-5cf2-4159-9fa8-a5f038663426" providerId="ADAL" clId="{AEEAEAA5-91F3-4FDD-84FB-3CBE2B99C551}" dt="2024-10-14T07:13:17.513" v="3637" actId="47"/>
        <pc:sldMkLst>
          <pc:docMk/>
          <pc:sldMk cId="4160994049" sldId="3113"/>
        </pc:sldMkLst>
      </pc:sldChg>
      <pc:sldChg chg="new del">
        <pc:chgData name="JohHyunChul" userId="a1f3561d-5cf2-4159-9fa8-a5f038663426" providerId="ADAL" clId="{AEEAEAA5-91F3-4FDD-84FB-3CBE2B99C551}" dt="2024-10-14T07:13:17.513" v="3637" actId="47"/>
        <pc:sldMkLst>
          <pc:docMk/>
          <pc:sldMk cId="1921726082" sldId="3114"/>
        </pc:sldMkLst>
      </pc:sldChg>
      <pc:sldChg chg="new del">
        <pc:chgData name="JohHyunChul" userId="a1f3561d-5cf2-4159-9fa8-a5f038663426" providerId="ADAL" clId="{AEEAEAA5-91F3-4FDD-84FB-3CBE2B99C551}" dt="2024-10-14T07:13:17.513" v="3637" actId="47"/>
        <pc:sldMkLst>
          <pc:docMk/>
          <pc:sldMk cId="440171483" sldId="3115"/>
        </pc:sldMkLst>
      </pc:sldChg>
      <pc:sldChg chg="new del">
        <pc:chgData name="JohHyunChul" userId="a1f3561d-5cf2-4159-9fa8-a5f038663426" providerId="ADAL" clId="{AEEAEAA5-91F3-4FDD-84FB-3CBE2B99C551}" dt="2024-10-14T07:13:17.513" v="3637" actId="47"/>
        <pc:sldMkLst>
          <pc:docMk/>
          <pc:sldMk cId="3289290197" sldId="3116"/>
        </pc:sldMkLst>
      </pc:sldChg>
      <pc:sldChg chg="new del">
        <pc:chgData name="JohHyunChul" userId="a1f3561d-5cf2-4159-9fa8-a5f038663426" providerId="ADAL" clId="{AEEAEAA5-91F3-4FDD-84FB-3CBE2B99C551}" dt="2024-10-14T07:13:17.513" v="3637" actId="47"/>
        <pc:sldMkLst>
          <pc:docMk/>
          <pc:sldMk cId="1691678241" sldId="3117"/>
        </pc:sldMkLst>
      </pc:sldChg>
      <pc:sldChg chg="new del">
        <pc:chgData name="JohHyunChul" userId="a1f3561d-5cf2-4159-9fa8-a5f038663426" providerId="ADAL" clId="{AEEAEAA5-91F3-4FDD-84FB-3CBE2B99C551}" dt="2024-10-14T07:13:17.513" v="3637" actId="47"/>
        <pc:sldMkLst>
          <pc:docMk/>
          <pc:sldMk cId="1727992305" sldId="3118"/>
        </pc:sldMkLst>
      </pc:sldChg>
      <pc:sldChg chg="new del">
        <pc:chgData name="JohHyunChul" userId="a1f3561d-5cf2-4159-9fa8-a5f038663426" providerId="ADAL" clId="{AEEAEAA5-91F3-4FDD-84FB-3CBE2B99C551}" dt="2024-10-14T07:13:17.513" v="3637" actId="47"/>
        <pc:sldMkLst>
          <pc:docMk/>
          <pc:sldMk cId="3648486188" sldId="3119"/>
        </pc:sldMkLst>
      </pc:sldChg>
      <pc:sldChg chg="new del">
        <pc:chgData name="JohHyunChul" userId="a1f3561d-5cf2-4159-9fa8-a5f038663426" providerId="ADAL" clId="{AEEAEAA5-91F3-4FDD-84FB-3CBE2B99C551}" dt="2024-10-14T07:13:17.513" v="3637" actId="47"/>
        <pc:sldMkLst>
          <pc:docMk/>
          <pc:sldMk cId="1756891499" sldId="3120"/>
        </pc:sldMkLst>
      </pc:sldChg>
      <pc:sldChg chg="new del">
        <pc:chgData name="JohHyunChul" userId="a1f3561d-5cf2-4159-9fa8-a5f038663426" providerId="ADAL" clId="{AEEAEAA5-91F3-4FDD-84FB-3CBE2B99C551}" dt="2024-10-14T07:13:17.513" v="3637" actId="47"/>
        <pc:sldMkLst>
          <pc:docMk/>
          <pc:sldMk cId="2809475863" sldId="3121"/>
        </pc:sldMkLst>
      </pc:sldChg>
      <pc:sldChg chg="new del">
        <pc:chgData name="JohHyunChul" userId="a1f3561d-5cf2-4159-9fa8-a5f038663426" providerId="ADAL" clId="{AEEAEAA5-91F3-4FDD-84FB-3CBE2B99C551}" dt="2024-10-14T07:13:17.513" v="3637" actId="47"/>
        <pc:sldMkLst>
          <pc:docMk/>
          <pc:sldMk cId="1463742645" sldId="3122"/>
        </pc:sldMkLst>
      </pc:sldChg>
      <pc:sldChg chg="new del">
        <pc:chgData name="JohHyunChul" userId="a1f3561d-5cf2-4159-9fa8-a5f038663426" providerId="ADAL" clId="{AEEAEAA5-91F3-4FDD-84FB-3CBE2B99C551}" dt="2024-10-14T07:13:17.513" v="3637" actId="47"/>
        <pc:sldMkLst>
          <pc:docMk/>
          <pc:sldMk cId="1292098240" sldId="3123"/>
        </pc:sldMkLst>
      </pc:sldChg>
      <pc:sldChg chg="new del">
        <pc:chgData name="JohHyunChul" userId="a1f3561d-5cf2-4159-9fa8-a5f038663426" providerId="ADAL" clId="{AEEAEAA5-91F3-4FDD-84FB-3CBE2B99C551}" dt="2024-10-14T07:13:17.513" v="3637" actId="47"/>
        <pc:sldMkLst>
          <pc:docMk/>
          <pc:sldMk cId="2777643478" sldId="3124"/>
        </pc:sldMkLst>
      </pc:sldChg>
      <pc:sldChg chg="new del">
        <pc:chgData name="JohHyunChul" userId="a1f3561d-5cf2-4159-9fa8-a5f038663426" providerId="ADAL" clId="{AEEAEAA5-91F3-4FDD-84FB-3CBE2B99C551}" dt="2024-10-14T07:13:17.513" v="3637" actId="47"/>
        <pc:sldMkLst>
          <pc:docMk/>
          <pc:sldMk cId="953678638" sldId="3125"/>
        </pc:sldMkLst>
      </pc:sldChg>
      <pc:sldChg chg="new del">
        <pc:chgData name="JohHyunChul" userId="a1f3561d-5cf2-4159-9fa8-a5f038663426" providerId="ADAL" clId="{AEEAEAA5-91F3-4FDD-84FB-3CBE2B99C551}" dt="2024-10-14T07:13:17.513" v="3637" actId="47"/>
        <pc:sldMkLst>
          <pc:docMk/>
          <pc:sldMk cId="3979889614" sldId="3126"/>
        </pc:sldMkLst>
      </pc:sldChg>
      <pc:sldChg chg="new del">
        <pc:chgData name="JohHyunChul" userId="a1f3561d-5cf2-4159-9fa8-a5f038663426" providerId="ADAL" clId="{AEEAEAA5-91F3-4FDD-84FB-3CBE2B99C551}" dt="2024-10-14T07:13:17.513" v="3637" actId="47"/>
        <pc:sldMkLst>
          <pc:docMk/>
          <pc:sldMk cId="4292515037" sldId="3127"/>
        </pc:sldMkLst>
      </pc:sldChg>
      <pc:sldChg chg="new del">
        <pc:chgData name="JohHyunChul" userId="a1f3561d-5cf2-4159-9fa8-a5f038663426" providerId="ADAL" clId="{AEEAEAA5-91F3-4FDD-84FB-3CBE2B99C551}" dt="2024-10-14T07:13:17.513" v="3637" actId="47"/>
        <pc:sldMkLst>
          <pc:docMk/>
          <pc:sldMk cId="2175397853" sldId="3128"/>
        </pc:sldMkLst>
      </pc:sldChg>
      <pc:sldChg chg="new del">
        <pc:chgData name="JohHyunChul" userId="a1f3561d-5cf2-4159-9fa8-a5f038663426" providerId="ADAL" clId="{AEEAEAA5-91F3-4FDD-84FB-3CBE2B99C551}" dt="2024-10-14T07:13:17.513" v="3637" actId="47"/>
        <pc:sldMkLst>
          <pc:docMk/>
          <pc:sldMk cId="2693420966" sldId="3129"/>
        </pc:sldMkLst>
      </pc:sldChg>
      <pc:sldChg chg="new del">
        <pc:chgData name="JohHyunChul" userId="a1f3561d-5cf2-4159-9fa8-a5f038663426" providerId="ADAL" clId="{AEEAEAA5-91F3-4FDD-84FB-3CBE2B99C551}" dt="2024-10-14T07:13:17.513" v="3637" actId="47"/>
        <pc:sldMkLst>
          <pc:docMk/>
          <pc:sldMk cId="2579192179" sldId="3130"/>
        </pc:sldMkLst>
      </pc:sldChg>
      <pc:sldChg chg="new del">
        <pc:chgData name="JohHyunChul" userId="a1f3561d-5cf2-4159-9fa8-a5f038663426" providerId="ADAL" clId="{AEEAEAA5-91F3-4FDD-84FB-3CBE2B99C551}" dt="2024-10-14T07:13:17.513" v="3637" actId="47"/>
        <pc:sldMkLst>
          <pc:docMk/>
          <pc:sldMk cId="3113307339" sldId="3131"/>
        </pc:sldMkLst>
      </pc:sldChg>
      <pc:sldChg chg="new del">
        <pc:chgData name="JohHyunChul" userId="a1f3561d-5cf2-4159-9fa8-a5f038663426" providerId="ADAL" clId="{AEEAEAA5-91F3-4FDD-84FB-3CBE2B99C551}" dt="2024-10-14T07:13:17.513" v="3637" actId="47"/>
        <pc:sldMkLst>
          <pc:docMk/>
          <pc:sldMk cId="793818078" sldId="3132"/>
        </pc:sldMkLst>
      </pc:sldChg>
      <pc:sldChg chg="new del">
        <pc:chgData name="JohHyunChul" userId="a1f3561d-5cf2-4159-9fa8-a5f038663426" providerId="ADAL" clId="{AEEAEAA5-91F3-4FDD-84FB-3CBE2B99C551}" dt="2024-10-14T07:13:17.513" v="3637" actId="47"/>
        <pc:sldMkLst>
          <pc:docMk/>
          <pc:sldMk cId="474772690" sldId="3133"/>
        </pc:sldMkLst>
      </pc:sldChg>
      <pc:sldChg chg="new del">
        <pc:chgData name="JohHyunChul" userId="a1f3561d-5cf2-4159-9fa8-a5f038663426" providerId="ADAL" clId="{AEEAEAA5-91F3-4FDD-84FB-3CBE2B99C551}" dt="2024-10-14T07:13:17.513" v="3637" actId="47"/>
        <pc:sldMkLst>
          <pc:docMk/>
          <pc:sldMk cId="2506381885" sldId="3134"/>
        </pc:sldMkLst>
      </pc:sldChg>
      <pc:sldChg chg="new del">
        <pc:chgData name="JohHyunChul" userId="a1f3561d-5cf2-4159-9fa8-a5f038663426" providerId="ADAL" clId="{AEEAEAA5-91F3-4FDD-84FB-3CBE2B99C551}" dt="2024-10-14T07:13:17.513" v="3637" actId="47"/>
        <pc:sldMkLst>
          <pc:docMk/>
          <pc:sldMk cId="1740045145" sldId="3135"/>
        </pc:sldMkLst>
      </pc:sldChg>
      <pc:sldChg chg="new del">
        <pc:chgData name="JohHyunChul" userId="a1f3561d-5cf2-4159-9fa8-a5f038663426" providerId="ADAL" clId="{AEEAEAA5-91F3-4FDD-84FB-3CBE2B99C551}" dt="2024-10-14T07:13:17.513" v="3637" actId="47"/>
        <pc:sldMkLst>
          <pc:docMk/>
          <pc:sldMk cId="2085865998" sldId="3136"/>
        </pc:sldMkLst>
      </pc:sldChg>
      <pc:sldChg chg="new del">
        <pc:chgData name="JohHyunChul" userId="a1f3561d-5cf2-4159-9fa8-a5f038663426" providerId="ADAL" clId="{AEEAEAA5-91F3-4FDD-84FB-3CBE2B99C551}" dt="2024-10-14T07:13:17.513" v="3637" actId="47"/>
        <pc:sldMkLst>
          <pc:docMk/>
          <pc:sldMk cId="338178081" sldId="3137"/>
        </pc:sldMkLst>
      </pc:sldChg>
      <pc:sldChg chg="new del">
        <pc:chgData name="JohHyunChul" userId="a1f3561d-5cf2-4159-9fa8-a5f038663426" providerId="ADAL" clId="{AEEAEAA5-91F3-4FDD-84FB-3CBE2B99C551}" dt="2024-10-14T07:13:17.513" v="3637" actId="47"/>
        <pc:sldMkLst>
          <pc:docMk/>
          <pc:sldMk cId="1280133288" sldId="3138"/>
        </pc:sldMkLst>
      </pc:sldChg>
      <pc:sldChg chg="new del">
        <pc:chgData name="JohHyunChul" userId="a1f3561d-5cf2-4159-9fa8-a5f038663426" providerId="ADAL" clId="{AEEAEAA5-91F3-4FDD-84FB-3CBE2B99C551}" dt="2024-10-14T07:13:17.513" v="3637" actId="47"/>
        <pc:sldMkLst>
          <pc:docMk/>
          <pc:sldMk cId="1211252718" sldId="3139"/>
        </pc:sldMkLst>
      </pc:sldChg>
      <pc:sldChg chg="new del">
        <pc:chgData name="JohHyunChul" userId="a1f3561d-5cf2-4159-9fa8-a5f038663426" providerId="ADAL" clId="{AEEAEAA5-91F3-4FDD-84FB-3CBE2B99C551}" dt="2024-10-14T07:13:17.513" v="3637" actId="47"/>
        <pc:sldMkLst>
          <pc:docMk/>
          <pc:sldMk cId="2265663575" sldId="3140"/>
        </pc:sldMkLst>
      </pc:sldChg>
      <pc:sldChg chg="new del">
        <pc:chgData name="JohHyunChul" userId="a1f3561d-5cf2-4159-9fa8-a5f038663426" providerId="ADAL" clId="{AEEAEAA5-91F3-4FDD-84FB-3CBE2B99C551}" dt="2024-10-14T07:13:17.513" v="3637" actId="47"/>
        <pc:sldMkLst>
          <pc:docMk/>
          <pc:sldMk cId="779129238" sldId="3141"/>
        </pc:sldMkLst>
      </pc:sldChg>
      <pc:sldChg chg="new del">
        <pc:chgData name="JohHyunChul" userId="a1f3561d-5cf2-4159-9fa8-a5f038663426" providerId="ADAL" clId="{AEEAEAA5-91F3-4FDD-84FB-3CBE2B99C551}" dt="2024-10-14T07:13:17.513" v="3637" actId="47"/>
        <pc:sldMkLst>
          <pc:docMk/>
          <pc:sldMk cId="750730481" sldId="3142"/>
        </pc:sldMkLst>
      </pc:sldChg>
      <pc:sldChg chg="new del">
        <pc:chgData name="JohHyunChul" userId="a1f3561d-5cf2-4159-9fa8-a5f038663426" providerId="ADAL" clId="{AEEAEAA5-91F3-4FDD-84FB-3CBE2B99C551}" dt="2024-10-14T07:13:17.513" v="3637" actId="47"/>
        <pc:sldMkLst>
          <pc:docMk/>
          <pc:sldMk cId="3713810070" sldId="3143"/>
        </pc:sldMkLst>
      </pc:sldChg>
      <pc:sldChg chg="new del">
        <pc:chgData name="JohHyunChul" userId="a1f3561d-5cf2-4159-9fa8-a5f038663426" providerId="ADAL" clId="{AEEAEAA5-91F3-4FDD-84FB-3CBE2B99C551}" dt="2024-10-14T07:13:17.513" v="3637" actId="47"/>
        <pc:sldMkLst>
          <pc:docMk/>
          <pc:sldMk cId="2590757172" sldId="3144"/>
        </pc:sldMkLst>
      </pc:sldChg>
      <pc:sldChg chg="new del">
        <pc:chgData name="JohHyunChul" userId="a1f3561d-5cf2-4159-9fa8-a5f038663426" providerId="ADAL" clId="{AEEAEAA5-91F3-4FDD-84FB-3CBE2B99C551}" dt="2024-10-14T07:13:17.513" v="3637" actId="47"/>
        <pc:sldMkLst>
          <pc:docMk/>
          <pc:sldMk cId="451561952" sldId="3145"/>
        </pc:sldMkLst>
      </pc:sldChg>
      <pc:sldChg chg="new del">
        <pc:chgData name="JohHyunChul" userId="a1f3561d-5cf2-4159-9fa8-a5f038663426" providerId="ADAL" clId="{AEEAEAA5-91F3-4FDD-84FB-3CBE2B99C551}" dt="2024-10-14T07:13:17.513" v="3637" actId="47"/>
        <pc:sldMkLst>
          <pc:docMk/>
          <pc:sldMk cId="2305609642" sldId="3146"/>
        </pc:sldMkLst>
      </pc:sldChg>
      <pc:sldChg chg="new del">
        <pc:chgData name="JohHyunChul" userId="a1f3561d-5cf2-4159-9fa8-a5f038663426" providerId="ADAL" clId="{AEEAEAA5-91F3-4FDD-84FB-3CBE2B99C551}" dt="2024-10-14T07:13:17.513" v="3637" actId="47"/>
        <pc:sldMkLst>
          <pc:docMk/>
          <pc:sldMk cId="3642444050" sldId="3147"/>
        </pc:sldMkLst>
      </pc:sldChg>
      <pc:sldChg chg="new del">
        <pc:chgData name="JohHyunChul" userId="a1f3561d-5cf2-4159-9fa8-a5f038663426" providerId="ADAL" clId="{AEEAEAA5-91F3-4FDD-84FB-3CBE2B99C551}" dt="2024-10-14T07:13:17.513" v="3637" actId="47"/>
        <pc:sldMkLst>
          <pc:docMk/>
          <pc:sldMk cId="98040616" sldId="3148"/>
        </pc:sldMkLst>
      </pc:sldChg>
      <pc:sldChg chg="new del">
        <pc:chgData name="JohHyunChul" userId="a1f3561d-5cf2-4159-9fa8-a5f038663426" providerId="ADAL" clId="{AEEAEAA5-91F3-4FDD-84FB-3CBE2B99C551}" dt="2024-10-14T07:13:17.513" v="3637" actId="47"/>
        <pc:sldMkLst>
          <pc:docMk/>
          <pc:sldMk cId="346807101" sldId="3149"/>
        </pc:sldMkLst>
      </pc:sldChg>
      <pc:sldChg chg="new del">
        <pc:chgData name="JohHyunChul" userId="a1f3561d-5cf2-4159-9fa8-a5f038663426" providerId="ADAL" clId="{AEEAEAA5-91F3-4FDD-84FB-3CBE2B99C551}" dt="2024-10-14T07:13:17.513" v="3637" actId="47"/>
        <pc:sldMkLst>
          <pc:docMk/>
          <pc:sldMk cId="4034050757" sldId="3150"/>
        </pc:sldMkLst>
      </pc:sldChg>
      <pc:sldChg chg="new del">
        <pc:chgData name="JohHyunChul" userId="a1f3561d-5cf2-4159-9fa8-a5f038663426" providerId="ADAL" clId="{AEEAEAA5-91F3-4FDD-84FB-3CBE2B99C551}" dt="2024-10-14T07:13:17.513" v="3637" actId="47"/>
        <pc:sldMkLst>
          <pc:docMk/>
          <pc:sldMk cId="1065652548" sldId="3151"/>
        </pc:sldMkLst>
      </pc:sldChg>
      <pc:sldChg chg="new del">
        <pc:chgData name="JohHyunChul" userId="a1f3561d-5cf2-4159-9fa8-a5f038663426" providerId="ADAL" clId="{AEEAEAA5-91F3-4FDD-84FB-3CBE2B99C551}" dt="2024-10-14T07:13:17.513" v="3637" actId="47"/>
        <pc:sldMkLst>
          <pc:docMk/>
          <pc:sldMk cId="3689523074" sldId="3152"/>
        </pc:sldMkLst>
      </pc:sldChg>
      <pc:sldChg chg="new del">
        <pc:chgData name="JohHyunChul" userId="a1f3561d-5cf2-4159-9fa8-a5f038663426" providerId="ADAL" clId="{AEEAEAA5-91F3-4FDD-84FB-3CBE2B99C551}" dt="2024-10-14T07:13:17.513" v="3637" actId="47"/>
        <pc:sldMkLst>
          <pc:docMk/>
          <pc:sldMk cId="3517421752" sldId="3153"/>
        </pc:sldMkLst>
      </pc:sldChg>
      <pc:sldChg chg="new del">
        <pc:chgData name="JohHyunChul" userId="a1f3561d-5cf2-4159-9fa8-a5f038663426" providerId="ADAL" clId="{AEEAEAA5-91F3-4FDD-84FB-3CBE2B99C551}" dt="2024-10-14T07:13:17.513" v="3637" actId="47"/>
        <pc:sldMkLst>
          <pc:docMk/>
          <pc:sldMk cId="2262887545" sldId="3154"/>
        </pc:sldMkLst>
      </pc:sldChg>
      <pc:sldChg chg="new del">
        <pc:chgData name="JohHyunChul" userId="a1f3561d-5cf2-4159-9fa8-a5f038663426" providerId="ADAL" clId="{AEEAEAA5-91F3-4FDD-84FB-3CBE2B99C551}" dt="2024-10-14T07:13:17.513" v="3637" actId="47"/>
        <pc:sldMkLst>
          <pc:docMk/>
          <pc:sldMk cId="2187682545" sldId="3155"/>
        </pc:sldMkLst>
      </pc:sldChg>
      <pc:sldChg chg="new del">
        <pc:chgData name="JohHyunChul" userId="a1f3561d-5cf2-4159-9fa8-a5f038663426" providerId="ADAL" clId="{AEEAEAA5-91F3-4FDD-84FB-3CBE2B99C551}" dt="2024-10-14T07:13:17.513" v="3637" actId="47"/>
        <pc:sldMkLst>
          <pc:docMk/>
          <pc:sldMk cId="2938944595" sldId="3156"/>
        </pc:sldMkLst>
      </pc:sldChg>
      <pc:sldChg chg="new del">
        <pc:chgData name="JohHyunChul" userId="a1f3561d-5cf2-4159-9fa8-a5f038663426" providerId="ADAL" clId="{AEEAEAA5-91F3-4FDD-84FB-3CBE2B99C551}" dt="2024-10-14T07:13:17.513" v="3637" actId="47"/>
        <pc:sldMkLst>
          <pc:docMk/>
          <pc:sldMk cId="3321867677" sldId="3157"/>
        </pc:sldMkLst>
      </pc:sldChg>
      <pc:sldChg chg="new del">
        <pc:chgData name="JohHyunChul" userId="a1f3561d-5cf2-4159-9fa8-a5f038663426" providerId="ADAL" clId="{AEEAEAA5-91F3-4FDD-84FB-3CBE2B99C551}" dt="2024-10-14T07:13:17.513" v="3637" actId="47"/>
        <pc:sldMkLst>
          <pc:docMk/>
          <pc:sldMk cId="3952418504" sldId="3158"/>
        </pc:sldMkLst>
      </pc:sldChg>
      <pc:sldChg chg="new del">
        <pc:chgData name="JohHyunChul" userId="a1f3561d-5cf2-4159-9fa8-a5f038663426" providerId="ADAL" clId="{AEEAEAA5-91F3-4FDD-84FB-3CBE2B99C551}" dt="2024-10-14T07:13:17.513" v="3637" actId="47"/>
        <pc:sldMkLst>
          <pc:docMk/>
          <pc:sldMk cId="2625038698" sldId="3159"/>
        </pc:sldMkLst>
      </pc:sldChg>
      <pc:sldChg chg="new del">
        <pc:chgData name="JohHyunChul" userId="a1f3561d-5cf2-4159-9fa8-a5f038663426" providerId="ADAL" clId="{AEEAEAA5-91F3-4FDD-84FB-3CBE2B99C551}" dt="2024-10-14T07:13:17.513" v="3637" actId="47"/>
        <pc:sldMkLst>
          <pc:docMk/>
          <pc:sldMk cId="148742579" sldId="3160"/>
        </pc:sldMkLst>
      </pc:sldChg>
      <pc:sldChg chg="new del">
        <pc:chgData name="JohHyunChul" userId="a1f3561d-5cf2-4159-9fa8-a5f038663426" providerId="ADAL" clId="{AEEAEAA5-91F3-4FDD-84FB-3CBE2B99C551}" dt="2024-10-14T07:13:17.513" v="3637" actId="47"/>
        <pc:sldMkLst>
          <pc:docMk/>
          <pc:sldMk cId="1992295627" sldId="3161"/>
        </pc:sldMkLst>
      </pc:sldChg>
      <pc:sldChg chg="new del">
        <pc:chgData name="JohHyunChul" userId="a1f3561d-5cf2-4159-9fa8-a5f038663426" providerId="ADAL" clId="{AEEAEAA5-91F3-4FDD-84FB-3CBE2B99C551}" dt="2024-10-14T07:13:17.513" v="3637" actId="47"/>
        <pc:sldMkLst>
          <pc:docMk/>
          <pc:sldMk cId="3162637679" sldId="3162"/>
        </pc:sldMkLst>
      </pc:sldChg>
      <pc:sldChg chg="new del">
        <pc:chgData name="JohHyunChul" userId="a1f3561d-5cf2-4159-9fa8-a5f038663426" providerId="ADAL" clId="{AEEAEAA5-91F3-4FDD-84FB-3CBE2B99C551}" dt="2024-10-14T07:13:17.513" v="3637" actId="47"/>
        <pc:sldMkLst>
          <pc:docMk/>
          <pc:sldMk cId="3766211587" sldId="3163"/>
        </pc:sldMkLst>
      </pc:sldChg>
      <pc:sldChg chg="new del">
        <pc:chgData name="JohHyunChul" userId="a1f3561d-5cf2-4159-9fa8-a5f038663426" providerId="ADAL" clId="{AEEAEAA5-91F3-4FDD-84FB-3CBE2B99C551}" dt="2024-10-14T07:13:17.513" v="3637" actId="47"/>
        <pc:sldMkLst>
          <pc:docMk/>
          <pc:sldMk cId="769877277" sldId="3164"/>
        </pc:sldMkLst>
      </pc:sldChg>
      <pc:sldChg chg="new del">
        <pc:chgData name="JohHyunChul" userId="a1f3561d-5cf2-4159-9fa8-a5f038663426" providerId="ADAL" clId="{AEEAEAA5-91F3-4FDD-84FB-3CBE2B99C551}" dt="2024-10-14T07:13:17.513" v="3637" actId="47"/>
        <pc:sldMkLst>
          <pc:docMk/>
          <pc:sldMk cId="3474293014" sldId="3165"/>
        </pc:sldMkLst>
      </pc:sldChg>
      <pc:sldChg chg="new del">
        <pc:chgData name="JohHyunChul" userId="a1f3561d-5cf2-4159-9fa8-a5f038663426" providerId="ADAL" clId="{AEEAEAA5-91F3-4FDD-84FB-3CBE2B99C551}" dt="2024-10-14T07:13:17.513" v="3637" actId="47"/>
        <pc:sldMkLst>
          <pc:docMk/>
          <pc:sldMk cId="2023048185" sldId="3166"/>
        </pc:sldMkLst>
      </pc:sldChg>
      <pc:sldChg chg="new del">
        <pc:chgData name="JohHyunChul" userId="a1f3561d-5cf2-4159-9fa8-a5f038663426" providerId="ADAL" clId="{AEEAEAA5-91F3-4FDD-84FB-3CBE2B99C551}" dt="2024-10-14T07:13:17.513" v="3637" actId="47"/>
        <pc:sldMkLst>
          <pc:docMk/>
          <pc:sldMk cId="170736354" sldId="3167"/>
        </pc:sldMkLst>
      </pc:sldChg>
      <pc:sldChg chg="new del">
        <pc:chgData name="JohHyunChul" userId="a1f3561d-5cf2-4159-9fa8-a5f038663426" providerId="ADAL" clId="{AEEAEAA5-91F3-4FDD-84FB-3CBE2B99C551}" dt="2024-10-14T07:13:17.513" v="3637" actId="47"/>
        <pc:sldMkLst>
          <pc:docMk/>
          <pc:sldMk cId="3578966468" sldId="3168"/>
        </pc:sldMkLst>
      </pc:sldChg>
      <pc:sldChg chg="new del">
        <pc:chgData name="JohHyunChul" userId="a1f3561d-5cf2-4159-9fa8-a5f038663426" providerId="ADAL" clId="{AEEAEAA5-91F3-4FDD-84FB-3CBE2B99C551}" dt="2024-10-14T07:13:17.513" v="3637" actId="47"/>
        <pc:sldMkLst>
          <pc:docMk/>
          <pc:sldMk cId="939316166" sldId="3169"/>
        </pc:sldMkLst>
      </pc:sldChg>
      <pc:sldChg chg="new del">
        <pc:chgData name="JohHyunChul" userId="a1f3561d-5cf2-4159-9fa8-a5f038663426" providerId="ADAL" clId="{AEEAEAA5-91F3-4FDD-84FB-3CBE2B99C551}" dt="2024-10-14T07:13:17.513" v="3637" actId="47"/>
        <pc:sldMkLst>
          <pc:docMk/>
          <pc:sldMk cId="3763430402" sldId="3170"/>
        </pc:sldMkLst>
      </pc:sldChg>
      <pc:sldChg chg="new del">
        <pc:chgData name="JohHyunChul" userId="a1f3561d-5cf2-4159-9fa8-a5f038663426" providerId="ADAL" clId="{AEEAEAA5-91F3-4FDD-84FB-3CBE2B99C551}" dt="2024-10-14T07:13:17.513" v="3637" actId="47"/>
        <pc:sldMkLst>
          <pc:docMk/>
          <pc:sldMk cId="2201863132" sldId="3171"/>
        </pc:sldMkLst>
      </pc:sldChg>
      <pc:sldChg chg="new del">
        <pc:chgData name="JohHyunChul" userId="a1f3561d-5cf2-4159-9fa8-a5f038663426" providerId="ADAL" clId="{AEEAEAA5-91F3-4FDD-84FB-3CBE2B99C551}" dt="2024-10-14T07:13:17.513" v="3637" actId="47"/>
        <pc:sldMkLst>
          <pc:docMk/>
          <pc:sldMk cId="3440547111" sldId="3172"/>
        </pc:sldMkLst>
      </pc:sldChg>
      <pc:sldChg chg="new del">
        <pc:chgData name="JohHyunChul" userId="a1f3561d-5cf2-4159-9fa8-a5f038663426" providerId="ADAL" clId="{AEEAEAA5-91F3-4FDD-84FB-3CBE2B99C551}" dt="2024-10-14T07:13:17.513" v="3637" actId="47"/>
        <pc:sldMkLst>
          <pc:docMk/>
          <pc:sldMk cId="4072223142" sldId="3173"/>
        </pc:sldMkLst>
      </pc:sldChg>
      <pc:sldChg chg="new del">
        <pc:chgData name="JohHyunChul" userId="a1f3561d-5cf2-4159-9fa8-a5f038663426" providerId="ADAL" clId="{AEEAEAA5-91F3-4FDD-84FB-3CBE2B99C551}" dt="2024-10-14T07:13:17.513" v="3637" actId="47"/>
        <pc:sldMkLst>
          <pc:docMk/>
          <pc:sldMk cId="2257798821" sldId="3174"/>
        </pc:sldMkLst>
      </pc:sldChg>
      <pc:sldChg chg="new del">
        <pc:chgData name="JohHyunChul" userId="a1f3561d-5cf2-4159-9fa8-a5f038663426" providerId="ADAL" clId="{AEEAEAA5-91F3-4FDD-84FB-3CBE2B99C551}" dt="2024-10-14T07:13:17.513" v="3637" actId="47"/>
        <pc:sldMkLst>
          <pc:docMk/>
          <pc:sldMk cId="4219680553" sldId="3175"/>
        </pc:sldMkLst>
      </pc:sldChg>
      <pc:sldChg chg="new del">
        <pc:chgData name="JohHyunChul" userId="a1f3561d-5cf2-4159-9fa8-a5f038663426" providerId="ADAL" clId="{AEEAEAA5-91F3-4FDD-84FB-3CBE2B99C551}" dt="2024-10-14T07:13:17.513" v="3637" actId="47"/>
        <pc:sldMkLst>
          <pc:docMk/>
          <pc:sldMk cId="3340758209" sldId="3176"/>
        </pc:sldMkLst>
      </pc:sldChg>
      <pc:sldChg chg="new del">
        <pc:chgData name="JohHyunChul" userId="a1f3561d-5cf2-4159-9fa8-a5f038663426" providerId="ADAL" clId="{AEEAEAA5-91F3-4FDD-84FB-3CBE2B99C551}" dt="2024-10-14T07:13:17.513" v="3637" actId="47"/>
        <pc:sldMkLst>
          <pc:docMk/>
          <pc:sldMk cId="3472650836" sldId="3177"/>
        </pc:sldMkLst>
      </pc:sldChg>
      <pc:sldChg chg="new del">
        <pc:chgData name="JohHyunChul" userId="a1f3561d-5cf2-4159-9fa8-a5f038663426" providerId="ADAL" clId="{AEEAEAA5-91F3-4FDD-84FB-3CBE2B99C551}" dt="2024-10-14T07:13:17.513" v="3637" actId="47"/>
        <pc:sldMkLst>
          <pc:docMk/>
          <pc:sldMk cId="3727878970" sldId="3178"/>
        </pc:sldMkLst>
      </pc:sldChg>
      <pc:sldChg chg="new del">
        <pc:chgData name="JohHyunChul" userId="a1f3561d-5cf2-4159-9fa8-a5f038663426" providerId="ADAL" clId="{AEEAEAA5-91F3-4FDD-84FB-3CBE2B99C551}" dt="2024-10-14T07:13:17.513" v="3637" actId="47"/>
        <pc:sldMkLst>
          <pc:docMk/>
          <pc:sldMk cId="956446223" sldId="3179"/>
        </pc:sldMkLst>
      </pc:sldChg>
      <pc:sldChg chg="new del">
        <pc:chgData name="JohHyunChul" userId="a1f3561d-5cf2-4159-9fa8-a5f038663426" providerId="ADAL" clId="{AEEAEAA5-91F3-4FDD-84FB-3CBE2B99C551}" dt="2024-10-14T07:13:17.513" v="3637" actId="47"/>
        <pc:sldMkLst>
          <pc:docMk/>
          <pc:sldMk cId="3289698708" sldId="3180"/>
        </pc:sldMkLst>
      </pc:sldChg>
      <pc:sldChg chg="new del">
        <pc:chgData name="JohHyunChul" userId="a1f3561d-5cf2-4159-9fa8-a5f038663426" providerId="ADAL" clId="{AEEAEAA5-91F3-4FDD-84FB-3CBE2B99C551}" dt="2024-10-14T07:13:17.513" v="3637" actId="47"/>
        <pc:sldMkLst>
          <pc:docMk/>
          <pc:sldMk cId="3786849487" sldId="3181"/>
        </pc:sldMkLst>
      </pc:sldChg>
      <pc:sldChg chg="new del">
        <pc:chgData name="JohHyunChul" userId="a1f3561d-5cf2-4159-9fa8-a5f038663426" providerId="ADAL" clId="{AEEAEAA5-91F3-4FDD-84FB-3CBE2B99C551}" dt="2024-10-14T07:13:17.513" v="3637" actId="47"/>
        <pc:sldMkLst>
          <pc:docMk/>
          <pc:sldMk cId="2111326339" sldId="3182"/>
        </pc:sldMkLst>
      </pc:sldChg>
      <pc:sldChg chg="new del">
        <pc:chgData name="JohHyunChul" userId="a1f3561d-5cf2-4159-9fa8-a5f038663426" providerId="ADAL" clId="{AEEAEAA5-91F3-4FDD-84FB-3CBE2B99C551}" dt="2024-10-14T07:13:17.513" v="3637" actId="47"/>
        <pc:sldMkLst>
          <pc:docMk/>
          <pc:sldMk cId="1522210485" sldId="3183"/>
        </pc:sldMkLst>
      </pc:sldChg>
      <pc:sldChg chg="new del">
        <pc:chgData name="JohHyunChul" userId="a1f3561d-5cf2-4159-9fa8-a5f038663426" providerId="ADAL" clId="{AEEAEAA5-91F3-4FDD-84FB-3CBE2B99C551}" dt="2024-10-14T07:13:17.513" v="3637" actId="47"/>
        <pc:sldMkLst>
          <pc:docMk/>
          <pc:sldMk cId="506666755" sldId="3184"/>
        </pc:sldMkLst>
      </pc:sldChg>
      <pc:sldChg chg="new del">
        <pc:chgData name="JohHyunChul" userId="a1f3561d-5cf2-4159-9fa8-a5f038663426" providerId="ADAL" clId="{AEEAEAA5-91F3-4FDD-84FB-3CBE2B99C551}" dt="2024-10-14T07:13:17.513" v="3637" actId="47"/>
        <pc:sldMkLst>
          <pc:docMk/>
          <pc:sldMk cId="1217242489" sldId="3185"/>
        </pc:sldMkLst>
      </pc:sldChg>
      <pc:sldChg chg="new del">
        <pc:chgData name="JohHyunChul" userId="a1f3561d-5cf2-4159-9fa8-a5f038663426" providerId="ADAL" clId="{AEEAEAA5-91F3-4FDD-84FB-3CBE2B99C551}" dt="2024-10-14T07:13:17.513" v="3637" actId="47"/>
        <pc:sldMkLst>
          <pc:docMk/>
          <pc:sldMk cId="2716148849" sldId="3186"/>
        </pc:sldMkLst>
      </pc:sldChg>
      <pc:sldChg chg="new del">
        <pc:chgData name="JohHyunChul" userId="a1f3561d-5cf2-4159-9fa8-a5f038663426" providerId="ADAL" clId="{AEEAEAA5-91F3-4FDD-84FB-3CBE2B99C551}" dt="2024-10-14T07:13:17.513" v="3637" actId="47"/>
        <pc:sldMkLst>
          <pc:docMk/>
          <pc:sldMk cId="2741648295" sldId="3187"/>
        </pc:sldMkLst>
      </pc:sldChg>
      <pc:sldChg chg="new del">
        <pc:chgData name="JohHyunChul" userId="a1f3561d-5cf2-4159-9fa8-a5f038663426" providerId="ADAL" clId="{AEEAEAA5-91F3-4FDD-84FB-3CBE2B99C551}" dt="2024-10-14T07:13:17.513" v="3637" actId="47"/>
        <pc:sldMkLst>
          <pc:docMk/>
          <pc:sldMk cId="1827330813" sldId="3188"/>
        </pc:sldMkLst>
      </pc:sldChg>
      <pc:sldChg chg="new del">
        <pc:chgData name="JohHyunChul" userId="a1f3561d-5cf2-4159-9fa8-a5f038663426" providerId="ADAL" clId="{AEEAEAA5-91F3-4FDD-84FB-3CBE2B99C551}" dt="2024-10-14T07:13:17.513" v="3637" actId="47"/>
        <pc:sldMkLst>
          <pc:docMk/>
          <pc:sldMk cId="318135719" sldId="3189"/>
        </pc:sldMkLst>
      </pc:sldChg>
      <pc:sldChg chg="new del">
        <pc:chgData name="JohHyunChul" userId="a1f3561d-5cf2-4159-9fa8-a5f038663426" providerId="ADAL" clId="{AEEAEAA5-91F3-4FDD-84FB-3CBE2B99C551}" dt="2024-10-14T07:13:17.513" v="3637" actId="47"/>
        <pc:sldMkLst>
          <pc:docMk/>
          <pc:sldMk cId="2039836220" sldId="3190"/>
        </pc:sldMkLst>
      </pc:sldChg>
      <pc:sldChg chg="new del">
        <pc:chgData name="JohHyunChul" userId="a1f3561d-5cf2-4159-9fa8-a5f038663426" providerId="ADAL" clId="{AEEAEAA5-91F3-4FDD-84FB-3CBE2B99C551}" dt="2024-10-14T07:13:17.513" v="3637" actId="47"/>
        <pc:sldMkLst>
          <pc:docMk/>
          <pc:sldMk cId="4062737184" sldId="3191"/>
        </pc:sldMkLst>
      </pc:sldChg>
      <pc:sldChg chg="new del">
        <pc:chgData name="JohHyunChul" userId="a1f3561d-5cf2-4159-9fa8-a5f038663426" providerId="ADAL" clId="{AEEAEAA5-91F3-4FDD-84FB-3CBE2B99C551}" dt="2024-10-14T07:13:17.513" v="3637" actId="47"/>
        <pc:sldMkLst>
          <pc:docMk/>
          <pc:sldMk cId="1672322093" sldId="3192"/>
        </pc:sldMkLst>
      </pc:sldChg>
      <pc:sldChg chg="new del">
        <pc:chgData name="JohHyunChul" userId="a1f3561d-5cf2-4159-9fa8-a5f038663426" providerId="ADAL" clId="{AEEAEAA5-91F3-4FDD-84FB-3CBE2B99C551}" dt="2024-10-14T07:13:17.513" v="3637" actId="47"/>
        <pc:sldMkLst>
          <pc:docMk/>
          <pc:sldMk cId="1322856590" sldId="3193"/>
        </pc:sldMkLst>
      </pc:sldChg>
      <pc:sldChg chg="new del">
        <pc:chgData name="JohHyunChul" userId="a1f3561d-5cf2-4159-9fa8-a5f038663426" providerId="ADAL" clId="{AEEAEAA5-91F3-4FDD-84FB-3CBE2B99C551}" dt="2024-10-14T07:13:17.513" v="3637" actId="47"/>
        <pc:sldMkLst>
          <pc:docMk/>
          <pc:sldMk cId="3676701413" sldId="3194"/>
        </pc:sldMkLst>
      </pc:sldChg>
      <pc:sldChg chg="new del">
        <pc:chgData name="JohHyunChul" userId="a1f3561d-5cf2-4159-9fa8-a5f038663426" providerId="ADAL" clId="{AEEAEAA5-91F3-4FDD-84FB-3CBE2B99C551}" dt="2024-10-14T07:13:17.513" v="3637" actId="47"/>
        <pc:sldMkLst>
          <pc:docMk/>
          <pc:sldMk cId="3374377092" sldId="3195"/>
        </pc:sldMkLst>
      </pc:sldChg>
      <pc:sldChg chg="new del">
        <pc:chgData name="JohHyunChul" userId="a1f3561d-5cf2-4159-9fa8-a5f038663426" providerId="ADAL" clId="{AEEAEAA5-91F3-4FDD-84FB-3CBE2B99C551}" dt="2024-10-14T07:13:17.513" v="3637" actId="47"/>
        <pc:sldMkLst>
          <pc:docMk/>
          <pc:sldMk cId="3867609852" sldId="3196"/>
        </pc:sldMkLst>
      </pc:sldChg>
      <pc:sldChg chg="new del">
        <pc:chgData name="JohHyunChul" userId="a1f3561d-5cf2-4159-9fa8-a5f038663426" providerId="ADAL" clId="{AEEAEAA5-91F3-4FDD-84FB-3CBE2B99C551}" dt="2024-10-14T07:13:17.513" v="3637" actId="47"/>
        <pc:sldMkLst>
          <pc:docMk/>
          <pc:sldMk cId="983228110" sldId="3197"/>
        </pc:sldMkLst>
      </pc:sldChg>
      <pc:sldChg chg="new del">
        <pc:chgData name="JohHyunChul" userId="a1f3561d-5cf2-4159-9fa8-a5f038663426" providerId="ADAL" clId="{AEEAEAA5-91F3-4FDD-84FB-3CBE2B99C551}" dt="2024-10-14T07:13:17.513" v="3637" actId="47"/>
        <pc:sldMkLst>
          <pc:docMk/>
          <pc:sldMk cId="3586591394" sldId="3198"/>
        </pc:sldMkLst>
      </pc:sldChg>
      <pc:sldChg chg="new del">
        <pc:chgData name="JohHyunChul" userId="a1f3561d-5cf2-4159-9fa8-a5f038663426" providerId="ADAL" clId="{AEEAEAA5-91F3-4FDD-84FB-3CBE2B99C551}" dt="2024-10-14T07:13:17.513" v="3637" actId="47"/>
        <pc:sldMkLst>
          <pc:docMk/>
          <pc:sldMk cId="772793502" sldId="3199"/>
        </pc:sldMkLst>
      </pc:sldChg>
      <pc:sldChg chg="new del">
        <pc:chgData name="JohHyunChul" userId="a1f3561d-5cf2-4159-9fa8-a5f038663426" providerId="ADAL" clId="{AEEAEAA5-91F3-4FDD-84FB-3CBE2B99C551}" dt="2024-10-14T07:13:17.513" v="3637" actId="47"/>
        <pc:sldMkLst>
          <pc:docMk/>
          <pc:sldMk cId="3849135057" sldId="3200"/>
        </pc:sldMkLst>
      </pc:sldChg>
      <pc:sldChg chg="new del">
        <pc:chgData name="JohHyunChul" userId="a1f3561d-5cf2-4159-9fa8-a5f038663426" providerId="ADAL" clId="{AEEAEAA5-91F3-4FDD-84FB-3CBE2B99C551}" dt="2024-10-14T07:13:17.513" v="3637" actId="47"/>
        <pc:sldMkLst>
          <pc:docMk/>
          <pc:sldMk cId="2684228339" sldId="3201"/>
        </pc:sldMkLst>
      </pc:sldChg>
      <pc:sldChg chg="new del">
        <pc:chgData name="JohHyunChul" userId="a1f3561d-5cf2-4159-9fa8-a5f038663426" providerId="ADAL" clId="{AEEAEAA5-91F3-4FDD-84FB-3CBE2B99C551}" dt="2024-10-14T07:13:17.513" v="3637" actId="47"/>
        <pc:sldMkLst>
          <pc:docMk/>
          <pc:sldMk cId="774372553" sldId="3202"/>
        </pc:sldMkLst>
      </pc:sldChg>
      <pc:sldChg chg="new del">
        <pc:chgData name="JohHyunChul" userId="a1f3561d-5cf2-4159-9fa8-a5f038663426" providerId="ADAL" clId="{AEEAEAA5-91F3-4FDD-84FB-3CBE2B99C551}" dt="2024-10-14T07:13:17.513" v="3637" actId="47"/>
        <pc:sldMkLst>
          <pc:docMk/>
          <pc:sldMk cId="4097066146" sldId="3203"/>
        </pc:sldMkLst>
      </pc:sldChg>
      <pc:sldChg chg="new del">
        <pc:chgData name="JohHyunChul" userId="a1f3561d-5cf2-4159-9fa8-a5f038663426" providerId="ADAL" clId="{AEEAEAA5-91F3-4FDD-84FB-3CBE2B99C551}" dt="2024-10-14T07:13:17.513" v="3637" actId="47"/>
        <pc:sldMkLst>
          <pc:docMk/>
          <pc:sldMk cId="4144934855" sldId="3204"/>
        </pc:sldMkLst>
      </pc:sldChg>
      <pc:sldChg chg="new del">
        <pc:chgData name="JohHyunChul" userId="a1f3561d-5cf2-4159-9fa8-a5f038663426" providerId="ADAL" clId="{AEEAEAA5-91F3-4FDD-84FB-3CBE2B99C551}" dt="2024-10-14T07:13:17.513" v="3637" actId="47"/>
        <pc:sldMkLst>
          <pc:docMk/>
          <pc:sldMk cId="2938020319" sldId="3205"/>
        </pc:sldMkLst>
      </pc:sldChg>
      <pc:sldChg chg="new del">
        <pc:chgData name="JohHyunChul" userId="a1f3561d-5cf2-4159-9fa8-a5f038663426" providerId="ADAL" clId="{AEEAEAA5-91F3-4FDD-84FB-3CBE2B99C551}" dt="2024-10-14T07:13:17.513" v="3637" actId="47"/>
        <pc:sldMkLst>
          <pc:docMk/>
          <pc:sldMk cId="2311654976" sldId="3206"/>
        </pc:sldMkLst>
      </pc:sldChg>
      <pc:sldChg chg="new del">
        <pc:chgData name="JohHyunChul" userId="a1f3561d-5cf2-4159-9fa8-a5f038663426" providerId="ADAL" clId="{AEEAEAA5-91F3-4FDD-84FB-3CBE2B99C551}" dt="2024-10-14T07:13:17.513" v="3637" actId="47"/>
        <pc:sldMkLst>
          <pc:docMk/>
          <pc:sldMk cId="602040978" sldId="3207"/>
        </pc:sldMkLst>
      </pc:sldChg>
      <pc:sldChg chg="new del">
        <pc:chgData name="JohHyunChul" userId="a1f3561d-5cf2-4159-9fa8-a5f038663426" providerId="ADAL" clId="{AEEAEAA5-91F3-4FDD-84FB-3CBE2B99C551}" dt="2024-10-14T07:13:17.513" v="3637" actId="47"/>
        <pc:sldMkLst>
          <pc:docMk/>
          <pc:sldMk cId="2118846354" sldId="3208"/>
        </pc:sldMkLst>
      </pc:sldChg>
      <pc:sldChg chg="new del">
        <pc:chgData name="JohHyunChul" userId="a1f3561d-5cf2-4159-9fa8-a5f038663426" providerId="ADAL" clId="{AEEAEAA5-91F3-4FDD-84FB-3CBE2B99C551}" dt="2024-10-14T07:13:17.513" v="3637" actId="47"/>
        <pc:sldMkLst>
          <pc:docMk/>
          <pc:sldMk cId="4052234909" sldId="3209"/>
        </pc:sldMkLst>
      </pc:sldChg>
      <pc:sldChg chg="new del">
        <pc:chgData name="JohHyunChul" userId="a1f3561d-5cf2-4159-9fa8-a5f038663426" providerId="ADAL" clId="{AEEAEAA5-91F3-4FDD-84FB-3CBE2B99C551}" dt="2024-10-14T07:13:17.513" v="3637" actId="47"/>
        <pc:sldMkLst>
          <pc:docMk/>
          <pc:sldMk cId="2085300636" sldId="3210"/>
        </pc:sldMkLst>
      </pc:sldChg>
      <pc:sldChg chg="new del">
        <pc:chgData name="JohHyunChul" userId="a1f3561d-5cf2-4159-9fa8-a5f038663426" providerId="ADAL" clId="{AEEAEAA5-91F3-4FDD-84FB-3CBE2B99C551}" dt="2024-10-14T07:13:17.513" v="3637" actId="47"/>
        <pc:sldMkLst>
          <pc:docMk/>
          <pc:sldMk cId="2817130037" sldId="3211"/>
        </pc:sldMkLst>
      </pc:sldChg>
      <pc:sldChg chg="new del">
        <pc:chgData name="JohHyunChul" userId="a1f3561d-5cf2-4159-9fa8-a5f038663426" providerId="ADAL" clId="{AEEAEAA5-91F3-4FDD-84FB-3CBE2B99C551}" dt="2024-10-14T07:13:17.513" v="3637" actId="47"/>
        <pc:sldMkLst>
          <pc:docMk/>
          <pc:sldMk cId="1693385893" sldId="3212"/>
        </pc:sldMkLst>
      </pc:sldChg>
      <pc:sldChg chg="new del">
        <pc:chgData name="JohHyunChul" userId="a1f3561d-5cf2-4159-9fa8-a5f038663426" providerId="ADAL" clId="{AEEAEAA5-91F3-4FDD-84FB-3CBE2B99C551}" dt="2024-10-14T07:13:17.513" v="3637" actId="47"/>
        <pc:sldMkLst>
          <pc:docMk/>
          <pc:sldMk cId="2107565520" sldId="3213"/>
        </pc:sldMkLst>
      </pc:sldChg>
      <pc:sldChg chg="new del">
        <pc:chgData name="JohHyunChul" userId="a1f3561d-5cf2-4159-9fa8-a5f038663426" providerId="ADAL" clId="{AEEAEAA5-91F3-4FDD-84FB-3CBE2B99C551}" dt="2024-10-14T07:13:17.513" v="3637" actId="47"/>
        <pc:sldMkLst>
          <pc:docMk/>
          <pc:sldMk cId="3282467136" sldId="3214"/>
        </pc:sldMkLst>
      </pc:sldChg>
      <pc:sldChg chg="new del">
        <pc:chgData name="JohHyunChul" userId="a1f3561d-5cf2-4159-9fa8-a5f038663426" providerId="ADAL" clId="{AEEAEAA5-91F3-4FDD-84FB-3CBE2B99C551}" dt="2024-10-14T07:13:17.513" v="3637" actId="47"/>
        <pc:sldMkLst>
          <pc:docMk/>
          <pc:sldMk cId="1960342914" sldId="3215"/>
        </pc:sldMkLst>
      </pc:sldChg>
      <pc:sldChg chg="new del">
        <pc:chgData name="JohHyunChul" userId="a1f3561d-5cf2-4159-9fa8-a5f038663426" providerId="ADAL" clId="{AEEAEAA5-91F3-4FDD-84FB-3CBE2B99C551}" dt="2024-10-14T07:13:17.513" v="3637" actId="47"/>
        <pc:sldMkLst>
          <pc:docMk/>
          <pc:sldMk cId="3366627012" sldId="3216"/>
        </pc:sldMkLst>
      </pc:sldChg>
      <pc:sldChg chg="new del">
        <pc:chgData name="JohHyunChul" userId="a1f3561d-5cf2-4159-9fa8-a5f038663426" providerId="ADAL" clId="{AEEAEAA5-91F3-4FDD-84FB-3CBE2B99C551}" dt="2024-10-14T07:13:17.513" v="3637" actId="47"/>
        <pc:sldMkLst>
          <pc:docMk/>
          <pc:sldMk cId="1425247708" sldId="3217"/>
        </pc:sldMkLst>
      </pc:sldChg>
      <pc:sldChg chg="new del">
        <pc:chgData name="JohHyunChul" userId="a1f3561d-5cf2-4159-9fa8-a5f038663426" providerId="ADAL" clId="{AEEAEAA5-91F3-4FDD-84FB-3CBE2B99C551}" dt="2024-10-14T07:13:17.513" v="3637" actId="47"/>
        <pc:sldMkLst>
          <pc:docMk/>
          <pc:sldMk cId="2381800192" sldId="3218"/>
        </pc:sldMkLst>
      </pc:sldChg>
      <pc:sldChg chg="new del">
        <pc:chgData name="JohHyunChul" userId="a1f3561d-5cf2-4159-9fa8-a5f038663426" providerId="ADAL" clId="{AEEAEAA5-91F3-4FDD-84FB-3CBE2B99C551}" dt="2024-10-14T07:13:17.513" v="3637" actId="47"/>
        <pc:sldMkLst>
          <pc:docMk/>
          <pc:sldMk cId="71981362" sldId="3219"/>
        </pc:sldMkLst>
      </pc:sldChg>
      <pc:sldChg chg="new del">
        <pc:chgData name="JohHyunChul" userId="a1f3561d-5cf2-4159-9fa8-a5f038663426" providerId="ADAL" clId="{AEEAEAA5-91F3-4FDD-84FB-3CBE2B99C551}" dt="2024-10-14T07:13:17.513" v="3637" actId="47"/>
        <pc:sldMkLst>
          <pc:docMk/>
          <pc:sldMk cId="4128030652" sldId="3220"/>
        </pc:sldMkLst>
      </pc:sldChg>
      <pc:sldChg chg="new del">
        <pc:chgData name="JohHyunChul" userId="a1f3561d-5cf2-4159-9fa8-a5f038663426" providerId="ADAL" clId="{AEEAEAA5-91F3-4FDD-84FB-3CBE2B99C551}" dt="2024-10-14T07:13:17.513" v="3637" actId="47"/>
        <pc:sldMkLst>
          <pc:docMk/>
          <pc:sldMk cId="2960772704" sldId="3221"/>
        </pc:sldMkLst>
      </pc:sldChg>
      <pc:sldChg chg="new del">
        <pc:chgData name="JohHyunChul" userId="a1f3561d-5cf2-4159-9fa8-a5f038663426" providerId="ADAL" clId="{AEEAEAA5-91F3-4FDD-84FB-3CBE2B99C551}" dt="2024-10-14T07:13:17.513" v="3637" actId="47"/>
        <pc:sldMkLst>
          <pc:docMk/>
          <pc:sldMk cId="3607088286" sldId="3222"/>
        </pc:sldMkLst>
      </pc:sldChg>
      <pc:sldChg chg="new del">
        <pc:chgData name="JohHyunChul" userId="a1f3561d-5cf2-4159-9fa8-a5f038663426" providerId="ADAL" clId="{AEEAEAA5-91F3-4FDD-84FB-3CBE2B99C551}" dt="2024-10-14T07:13:17.513" v="3637" actId="47"/>
        <pc:sldMkLst>
          <pc:docMk/>
          <pc:sldMk cId="1053723605" sldId="3223"/>
        </pc:sldMkLst>
      </pc:sldChg>
      <pc:sldChg chg="new del">
        <pc:chgData name="JohHyunChul" userId="a1f3561d-5cf2-4159-9fa8-a5f038663426" providerId="ADAL" clId="{AEEAEAA5-91F3-4FDD-84FB-3CBE2B99C551}" dt="2024-10-14T07:13:17.513" v="3637" actId="47"/>
        <pc:sldMkLst>
          <pc:docMk/>
          <pc:sldMk cId="1630800291" sldId="3224"/>
        </pc:sldMkLst>
      </pc:sldChg>
      <pc:sldChg chg="new del">
        <pc:chgData name="JohHyunChul" userId="a1f3561d-5cf2-4159-9fa8-a5f038663426" providerId="ADAL" clId="{AEEAEAA5-91F3-4FDD-84FB-3CBE2B99C551}" dt="2024-10-14T07:13:17.513" v="3637" actId="47"/>
        <pc:sldMkLst>
          <pc:docMk/>
          <pc:sldMk cId="678502301" sldId="3225"/>
        </pc:sldMkLst>
      </pc:sldChg>
      <pc:sldChg chg="new del">
        <pc:chgData name="JohHyunChul" userId="a1f3561d-5cf2-4159-9fa8-a5f038663426" providerId="ADAL" clId="{AEEAEAA5-91F3-4FDD-84FB-3CBE2B99C551}" dt="2024-10-14T07:13:17.513" v="3637" actId="47"/>
        <pc:sldMkLst>
          <pc:docMk/>
          <pc:sldMk cId="3991935275" sldId="3226"/>
        </pc:sldMkLst>
      </pc:sldChg>
      <pc:sldChg chg="new del">
        <pc:chgData name="JohHyunChul" userId="a1f3561d-5cf2-4159-9fa8-a5f038663426" providerId="ADAL" clId="{AEEAEAA5-91F3-4FDD-84FB-3CBE2B99C551}" dt="2024-10-14T07:13:17.513" v="3637" actId="47"/>
        <pc:sldMkLst>
          <pc:docMk/>
          <pc:sldMk cId="2139373662" sldId="3227"/>
        </pc:sldMkLst>
      </pc:sldChg>
      <pc:sldChg chg="new del">
        <pc:chgData name="JohHyunChul" userId="a1f3561d-5cf2-4159-9fa8-a5f038663426" providerId="ADAL" clId="{AEEAEAA5-91F3-4FDD-84FB-3CBE2B99C551}" dt="2024-10-14T07:13:17.513" v="3637" actId="47"/>
        <pc:sldMkLst>
          <pc:docMk/>
          <pc:sldMk cId="3955360720" sldId="3228"/>
        </pc:sldMkLst>
      </pc:sldChg>
      <pc:sldChg chg="new del">
        <pc:chgData name="JohHyunChul" userId="a1f3561d-5cf2-4159-9fa8-a5f038663426" providerId="ADAL" clId="{AEEAEAA5-91F3-4FDD-84FB-3CBE2B99C551}" dt="2024-10-14T07:13:17.513" v="3637" actId="47"/>
        <pc:sldMkLst>
          <pc:docMk/>
          <pc:sldMk cId="3669169206" sldId="3229"/>
        </pc:sldMkLst>
      </pc:sldChg>
      <pc:sldChg chg="new del">
        <pc:chgData name="JohHyunChul" userId="a1f3561d-5cf2-4159-9fa8-a5f038663426" providerId="ADAL" clId="{AEEAEAA5-91F3-4FDD-84FB-3CBE2B99C551}" dt="2024-10-14T07:13:17.513" v="3637" actId="47"/>
        <pc:sldMkLst>
          <pc:docMk/>
          <pc:sldMk cId="792540437" sldId="3230"/>
        </pc:sldMkLst>
      </pc:sldChg>
      <pc:sldChg chg="new del">
        <pc:chgData name="JohHyunChul" userId="a1f3561d-5cf2-4159-9fa8-a5f038663426" providerId="ADAL" clId="{AEEAEAA5-91F3-4FDD-84FB-3CBE2B99C551}" dt="2024-10-14T07:13:17.513" v="3637" actId="47"/>
        <pc:sldMkLst>
          <pc:docMk/>
          <pc:sldMk cId="905503570" sldId="3231"/>
        </pc:sldMkLst>
      </pc:sldChg>
      <pc:sldChg chg="new del">
        <pc:chgData name="JohHyunChul" userId="a1f3561d-5cf2-4159-9fa8-a5f038663426" providerId="ADAL" clId="{AEEAEAA5-91F3-4FDD-84FB-3CBE2B99C551}" dt="2024-10-14T07:13:17.513" v="3637" actId="47"/>
        <pc:sldMkLst>
          <pc:docMk/>
          <pc:sldMk cId="2119804065" sldId="3232"/>
        </pc:sldMkLst>
      </pc:sldChg>
      <pc:sldChg chg="new del">
        <pc:chgData name="JohHyunChul" userId="a1f3561d-5cf2-4159-9fa8-a5f038663426" providerId="ADAL" clId="{AEEAEAA5-91F3-4FDD-84FB-3CBE2B99C551}" dt="2024-10-14T07:13:17.513" v="3637" actId="47"/>
        <pc:sldMkLst>
          <pc:docMk/>
          <pc:sldMk cId="2645478097" sldId="3233"/>
        </pc:sldMkLst>
      </pc:sldChg>
      <pc:sldChg chg="new del">
        <pc:chgData name="JohHyunChul" userId="a1f3561d-5cf2-4159-9fa8-a5f038663426" providerId="ADAL" clId="{AEEAEAA5-91F3-4FDD-84FB-3CBE2B99C551}" dt="2024-10-14T07:13:17.513" v="3637" actId="47"/>
        <pc:sldMkLst>
          <pc:docMk/>
          <pc:sldMk cId="88542219" sldId="3234"/>
        </pc:sldMkLst>
      </pc:sldChg>
      <pc:sldChg chg="new del">
        <pc:chgData name="JohHyunChul" userId="a1f3561d-5cf2-4159-9fa8-a5f038663426" providerId="ADAL" clId="{AEEAEAA5-91F3-4FDD-84FB-3CBE2B99C551}" dt="2024-10-14T07:13:17.513" v="3637" actId="47"/>
        <pc:sldMkLst>
          <pc:docMk/>
          <pc:sldMk cId="4095269362" sldId="3235"/>
        </pc:sldMkLst>
      </pc:sldChg>
      <pc:sldChg chg="new del">
        <pc:chgData name="JohHyunChul" userId="a1f3561d-5cf2-4159-9fa8-a5f038663426" providerId="ADAL" clId="{AEEAEAA5-91F3-4FDD-84FB-3CBE2B99C551}" dt="2024-10-14T07:13:17.513" v="3637" actId="47"/>
        <pc:sldMkLst>
          <pc:docMk/>
          <pc:sldMk cId="95872286" sldId="3236"/>
        </pc:sldMkLst>
      </pc:sldChg>
      <pc:sldChg chg="new del">
        <pc:chgData name="JohHyunChul" userId="a1f3561d-5cf2-4159-9fa8-a5f038663426" providerId="ADAL" clId="{AEEAEAA5-91F3-4FDD-84FB-3CBE2B99C551}" dt="2024-10-14T07:13:17.513" v="3637" actId="47"/>
        <pc:sldMkLst>
          <pc:docMk/>
          <pc:sldMk cId="4240326" sldId="3237"/>
        </pc:sldMkLst>
      </pc:sldChg>
      <pc:sldChg chg="new del">
        <pc:chgData name="JohHyunChul" userId="a1f3561d-5cf2-4159-9fa8-a5f038663426" providerId="ADAL" clId="{AEEAEAA5-91F3-4FDD-84FB-3CBE2B99C551}" dt="2024-10-14T07:13:17.513" v="3637" actId="47"/>
        <pc:sldMkLst>
          <pc:docMk/>
          <pc:sldMk cId="1607923487" sldId="3238"/>
        </pc:sldMkLst>
      </pc:sldChg>
      <pc:sldChg chg="new del">
        <pc:chgData name="JohHyunChul" userId="a1f3561d-5cf2-4159-9fa8-a5f038663426" providerId="ADAL" clId="{AEEAEAA5-91F3-4FDD-84FB-3CBE2B99C551}" dt="2024-10-14T07:13:17.513" v="3637" actId="47"/>
        <pc:sldMkLst>
          <pc:docMk/>
          <pc:sldMk cId="4203954170" sldId="3239"/>
        </pc:sldMkLst>
      </pc:sldChg>
      <pc:sldChg chg="new del">
        <pc:chgData name="JohHyunChul" userId="a1f3561d-5cf2-4159-9fa8-a5f038663426" providerId="ADAL" clId="{AEEAEAA5-91F3-4FDD-84FB-3CBE2B99C551}" dt="2024-10-14T07:13:17.513" v="3637" actId="47"/>
        <pc:sldMkLst>
          <pc:docMk/>
          <pc:sldMk cId="3449676918" sldId="3240"/>
        </pc:sldMkLst>
      </pc:sldChg>
      <pc:sldChg chg="new del">
        <pc:chgData name="JohHyunChul" userId="a1f3561d-5cf2-4159-9fa8-a5f038663426" providerId="ADAL" clId="{AEEAEAA5-91F3-4FDD-84FB-3CBE2B99C551}" dt="2024-10-14T07:13:17.513" v="3637" actId="47"/>
        <pc:sldMkLst>
          <pc:docMk/>
          <pc:sldMk cId="2197866205" sldId="3241"/>
        </pc:sldMkLst>
      </pc:sldChg>
      <pc:sldChg chg="new del">
        <pc:chgData name="JohHyunChul" userId="a1f3561d-5cf2-4159-9fa8-a5f038663426" providerId="ADAL" clId="{AEEAEAA5-91F3-4FDD-84FB-3CBE2B99C551}" dt="2024-10-14T07:13:17.513" v="3637" actId="47"/>
        <pc:sldMkLst>
          <pc:docMk/>
          <pc:sldMk cId="1499038028" sldId="3242"/>
        </pc:sldMkLst>
      </pc:sldChg>
      <pc:sldChg chg="new del">
        <pc:chgData name="JohHyunChul" userId="a1f3561d-5cf2-4159-9fa8-a5f038663426" providerId="ADAL" clId="{AEEAEAA5-91F3-4FDD-84FB-3CBE2B99C551}" dt="2024-10-14T07:13:17.513" v="3637" actId="47"/>
        <pc:sldMkLst>
          <pc:docMk/>
          <pc:sldMk cId="2359667778" sldId="3243"/>
        </pc:sldMkLst>
      </pc:sldChg>
      <pc:sldChg chg="new del">
        <pc:chgData name="JohHyunChul" userId="a1f3561d-5cf2-4159-9fa8-a5f038663426" providerId="ADAL" clId="{AEEAEAA5-91F3-4FDD-84FB-3CBE2B99C551}" dt="2024-10-14T07:13:17.513" v="3637" actId="47"/>
        <pc:sldMkLst>
          <pc:docMk/>
          <pc:sldMk cId="2766008298" sldId="3244"/>
        </pc:sldMkLst>
      </pc:sldChg>
      <pc:sldChg chg="new del">
        <pc:chgData name="JohHyunChul" userId="a1f3561d-5cf2-4159-9fa8-a5f038663426" providerId="ADAL" clId="{AEEAEAA5-91F3-4FDD-84FB-3CBE2B99C551}" dt="2024-10-14T07:13:17.513" v="3637" actId="47"/>
        <pc:sldMkLst>
          <pc:docMk/>
          <pc:sldMk cId="788823992" sldId="3245"/>
        </pc:sldMkLst>
      </pc:sldChg>
      <pc:sldChg chg="new del">
        <pc:chgData name="JohHyunChul" userId="a1f3561d-5cf2-4159-9fa8-a5f038663426" providerId="ADAL" clId="{AEEAEAA5-91F3-4FDD-84FB-3CBE2B99C551}" dt="2024-10-14T07:13:17.513" v="3637" actId="47"/>
        <pc:sldMkLst>
          <pc:docMk/>
          <pc:sldMk cId="664687948" sldId="3246"/>
        </pc:sldMkLst>
      </pc:sldChg>
      <pc:sldChg chg="new del">
        <pc:chgData name="JohHyunChul" userId="a1f3561d-5cf2-4159-9fa8-a5f038663426" providerId="ADAL" clId="{AEEAEAA5-91F3-4FDD-84FB-3CBE2B99C551}" dt="2024-10-14T07:13:17.513" v="3637" actId="47"/>
        <pc:sldMkLst>
          <pc:docMk/>
          <pc:sldMk cId="4117905612" sldId="3247"/>
        </pc:sldMkLst>
      </pc:sldChg>
      <pc:sldChg chg="new del">
        <pc:chgData name="JohHyunChul" userId="a1f3561d-5cf2-4159-9fa8-a5f038663426" providerId="ADAL" clId="{AEEAEAA5-91F3-4FDD-84FB-3CBE2B99C551}" dt="2024-10-14T07:13:17.513" v="3637" actId="47"/>
        <pc:sldMkLst>
          <pc:docMk/>
          <pc:sldMk cId="2941312987" sldId="3248"/>
        </pc:sldMkLst>
      </pc:sldChg>
      <pc:sldChg chg="new del">
        <pc:chgData name="JohHyunChul" userId="a1f3561d-5cf2-4159-9fa8-a5f038663426" providerId="ADAL" clId="{AEEAEAA5-91F3-4FDD-84FB-3CBE2B99C551}" dt="2024-10-14T07:13:17.513" v="3637" actId="47"/>
        <pc:sldMkLst>
          <pc:docMk/>
          <pc:sldMk cId="2488832200" sldId="3249"/>
        </pc:sldMkLst>
      </pc:sldChg>
      <pc:sldChg chg="new del">
        <pc:chgData name="JohHyunChul" userId="a1f3561d-5cf2-4159-9fa8-a5f038663426" providerId="ADAL" clId="{AEEAEAA5-91F3-4FDD-84FB-3CBE2B99C551}" dt="2024-10-14T07:13:17.513" v="3637" actId="47"/>
        <pc:sldMkLst>
          <pc:docMk/>
          <pc:sldMk cId="2477428054" sldId="3250"/>
        </pc:sldMkLst>
      </pc:sldChg>
      <pc:sldChg chg="new del">
        <pc:chgData name="JohHyunChul" userId="a1f3561d-5cf2-4159-9fa8-a5f038663426" providerId="ADAL" clId="{AEEAEAA5-91F3-4FDD-84FB-3CBE2B99C551}" dt="2024-10-14T07:13:17.513" v="3637" actId="47"/>
        <pc:sldMkLst>
          <pc:docMk/>
          <pc:sldMk cId="512447389" sldId="3251"/>
        </pc:sldMkLst>
      </pc:sldChg>
      <pc:sldChg chg="new del">
        <pc:chgData name="JohHyunChul" userId="a1f3561d-5cf2-4159-9fa8-a5f038663426" providerId="ADAL" clId="{AEEAEAA5-91F3-4FDD-84FB-3CBE2B99C551}" dt="2024-10-14T07:13:17.513" v="3637" actId="47"/>
        <pc:sldMkLst>
          <pc:docMk/>
          <pc:sldMk cId="1010420183" sldId="3252"/>
        </pc:sldMkLst>
      </pc:sldChg>
      <pc:sldChg chg="new del">
        <pc:chgData name="JohHyunChul" userId="a1f3561d-5cf2-4159-9fa8-a5f038663426" providerId="ADAL" clId="{AEEAEAA5-91F3-4FDD-84FB-3CBE2B99C551}" dt="2024-10-14T07:13:17.513" v="3637" actId="47"/>
        <pc:sldMkLst>
          <pc:docMk/>
          <pc:sldMk cId="1547091018" sldId="3253"/>
        </pc:sldMkLst>
      </pc:sldChg>
      <pc:sldChg chg="new del">
        <pc:chgData name="JohHyunChul" userId="a1f3561d-5cf2-4159-9fa8-a5f038663426" providerId="ADAL" clId="{AEEAEAA5-91F3-4FDD-84FB-3CBE2B99C551}" dt="2024-10-14T07:13:17.513" v="3637" actId="47"/>
        <pc:sldMkLst>
          <pc:docMk/>
          <pc:sldMk cId="2170652402" sldId="3254"/>
        </pc:sldMkLst>
      </pc:sldChg>
      <pc:sldChg chg="new del">
        <pc:chgData name="JohHyunChul" userId="a1f3561d-5cf2-4159-9fa8-a5f038663426" providerId="ADAL" clId="{AEEAEAA5-91F3-4FDD-84FB-3CBE2B99C551}" dt="2024-10-14T07:13:17.513" v="3637" actId="47"/>
        <pc:sldMkLst>
          <pc:docMk/>
          <pc:sldMk cId="2589411852" sldId="3255"/>
        </pc:sldMkLst>
      </pc:sldChg>
      <pc:sldChg chg="new del">
        <pc:chgData name="JohHyunChul" userId="a1f3561d-5cf2-4159-9fa8-a5f038663426" providerId="ADAL" clId="{AEEAEAA5-91F3-4FDD-84FB-3CBE2B99C551}" dt="2024-10-14T07:13:17.513" v="3637" actId="47"/>
        <pc:sldMkLst>
          <pc:docMk/>
          <pc:sldMk cId="1061850917" sldId="3256"/>
        </pc:sldMkLst>
      </pc:sldChg>
      <pc:sldChg chg="new del">
        <pc:chgData name="JohHyunChul" userId="a1f3561d-5cf2-4159-9fa8-a5f038663426" providerId="ADAL" clId="{AEEAEAA5-91F3-4FDD-84FB-3CBE2B99C551}" dt="2024-10-14T07:13:17.513" v="3637" actId="47"/>
        <pc:sldMkLst>
          <pc:docMk/>
          <pc:sldMk cId="3251420662" sldId="3257"/>
        </pc:sldMkLst>
      </pc:sldChg>
      <pc:sldChg chg="new del">
        <pc:chgData name="JohHyunChul" userId="a1f3561d-5cf2-4159-9fa8-a5f038663426" providerId="ADAL" clId="{AEEAEAA5-91F3-4FDD-84FB-3CBE2B99C551}" dt="2024-10-14T07:13:17.513" v="3637" actId="47"/>
        <pc:sldMkLst>
          <pc:docMk/>
          <pc:sldMk cId="3328861033" sldId="3258"/>
        </pc:sldMkLst>
      </pc:sldChg>
      <pc:sldChg chg="new del">
        <pc:chgData name="JohHyunChul" userId="a1f3561d-5cf2-4159-9fa8-a5f038663426" providerId="ADAL" clId="{AEEAEAA5-91F3-4FDD-84FB-3CBE2B99C551}" dt="2024-10-14T07:13:17.513" v="3637" actId="47"/>
        <pc:sldMkLst>
          <pc:docMk/>
          <pc:sldMk cId="3172339535" sldId="3259"/>
        </pc:sldMkLst>
      </pc:sldChg>
      <pc:sldChg chg="new del">
        <pc:chgData name="JohHyunChul" userId="a1f3561d-5cf2-4159-9fa8-a5f038663426" providerId="ADAL" clId="{AEEAEAA5-91F3-4FDD-84FB-3CBE2B99C551}" dt="2024-10-14T07:13:17.513" v="3637" actId="47"/>
        <pc:sldMkLst>
          <pc:docMk/>
          <pc:sldMk cId="851009343" sldId="3260"/>
        </pc:sldMkLst>
      </pc:sldChg>
      <pc:sldChg chg="new del">
        <pc:chgData name="JohHyunChul" userId="a1f3561d-5cf2-4159-9fa8-a5f038663426" providerId="ADAL" clId="{AEEAEAA5-91F3-4FDD-84FB-3CBE2B99C551}" dt="2024-10-14T07:13:17.513" v="3637" actId="47"/>
        <pc:sldMkLst>
          <pc:docMk/>
          <pc:sldMk cId="2871464819" sldId="3261"/>
        </pc:sldMkLst>
      </pc:sldChg>
      <pc:sldChg chg="new del">
        <pc:chgData name="JohHyunChul" userId="a1f3561d-5cf2-4159-9fa8-a5f038663426" providerId="ADAL" clId="{AEEAEAA5-91F3-4FDD-84FB-3CBE2B99C551}" dt="2024-10-14T07:13:17.513" v="3637" actId="47"/>
        <pc:sldMkLst>
          <pc:docMk/>
          <pc:sldMk cId="2729934079" sldId="3262"/>
        </pc:sldMkLst>
      </pc:sldChg>
      <pc:sldChg chg="new del">
        <pc:chgData name="JohHyunChul" userId="a1f3561d-5cf2-4159-9fa8-a5f038663426" providerId="ADAL" clId="{AEEAEAA5-91F3-4FDD-84FB-3CBE2B99C551}" dt="2024-10-14T07:13:17.513" v="3637" actId="47"/>
        <pc:sldMkLst>
          <pc:docMk/>
          <pc:sldMk cId="3589836967" sldId="3263"/>
        </pc:sldMkLst>
      </pc:sldChg>
      <pc:sldChg chg="new del">
        <pc:chgData name="JohHyunChul" userId="a1f3561d-5cf2-4159-9fa8-a5f038663426" providerId="ADAL" clId="{AEEAEAA5-91F3-4FDD-84FB-3CBE2B99C551}" dt="2024-10-14T07:13:17.513" v="3637" actId="47"/>
        <pc:sldMkLst>
          <pc:docMk/>
          <pc:sldMk cId="413897741" sldId="3264"/>
        </pc:sldMkLst>
      </pc:sldChg>
      <pc:sldChg chg="new del">
        <pc:chgData name="JohHyunChul" userId="a1f3561d-5cf2-4159-9fa8-a5f038663426" providerId="ADAL" clId="{AEEAEAA5-91F3-4FDD-84FB-3CBE2B99C551}" dt="2024-10-14T07:13:17.513" v="3637" actId="47"/>
        <pc:sldMkLst>
          <pc:docMk/>
          <pc:sldMk cId="3010507621" sldId="3265"/>
        </pc:sldMkLst>
      </pc:sldChg>
      <pc:sldChg chg="new del">
        <pc:chgData name="JohHyunChul" userId="a1f3561d-5cf2-4159-9fa8-a5f038663426" providerId="ADAL" clId="{AEEAEAA5-91F3-4FDD-84FB-3CBE2B99C551}" dt="2024-10-14T07:13:17.513" v="3637" actId="47"/>
        <pc:sldMkLst>
          <pc:docMk/>
          <pc:sldMk cId="2511373303" sldId="3266"/>
        </pc:sldMkLst>
      </pc:sldChg>
      <pc:sldChg chg="new del">
        <pc:chgData name="JohHyunChul" userId="a1f3561d-5cf2-4159-9fa8-a5f038663426" providerId="ADAL" clId="{AEEAEAA5-91F3-4FDD-84FB-3CBE2B99C551}" dt="2024-10-14T07:13:17.513" v="3637" actId="47"/>
        <pc:sldMkLst>
          <pc:docMk/>
          <pc:sldMk cId="896954111" sldId="3267"/>
        </pc:sldMkLst>
      </pc:sldChg>
      <pc:sldChg chg="new del">
        <pc:chgData name="JohHyunChul" userId="a1f3561d-5cf2-4159-9fa8-a5f038663426" providerId="ADAL" clId="{AEEAEAA5-91F3-4FDD-84FB-3CBE2B99C551}" dt="2024-10-14T07:13:17.513" v="3637" actId="47"/>
        <pc:sldMkLst>
          <pc:docMk/>
          <pc:sldMk cId="4272004347" sldId="3268"/>
        </pc:sldMkLst>
      </pc:sldChg>
      <pc:sldChg chg="new del">
        <pc:chgData name="JohHyunChul" userId="a1f3561d-5cf2-4159-9fa8-a5f038663426" providerId="ADAL" clId="{AEEAEAA5-91F3-4FDD-84FB-3CBE2B99C551}" dt="2024-10-14T07:13:17.513" v="3637" actId="47"/>
        <pc:sldMkLst>
          <pc:docMk/>
          <pc:sldMk cId="786053919" sldId="3269"/>
        </pc:sldMkLst>
      </pc:sldChg>
      <pc:sldChg chg="new del">
        <pc:chgData name="JohHyunChul" userId="a1f3561d-5cf2-4159-9fa8-a5f038663426" providerId="ADAL" clId="{AEEAEAA5-91F3-4FDD-84FB-3CBE2B99C551}" dt="2024-10-14T07:13:17.513" v="3637" actId="47"/>
        <pc:sldMkLst>
          <pc:docMk/>
          <pc:sldMk cId="3275053064" sldId="3270"/>
        </pc:sldMkLst>
      </pc:sldChg>
      <pc:sldChg chg="new del">
        <pc:chgData name="JohHyunChul" userId="a1f3561d-5cf2-4159-9fa8-a5f038663426" providerId="ADAL" clId="{AEEAEAA5-91F3-4FDD-84FB-3CBE2B99C551}" dt="2024-10-14T07:13:17.513" v="3637" actId="47"/>
        <pc:sldMkLst>
          <pc:docMk/>
          <pc:sldMk cId="989013831" sldId="3271"/>
        </pc:sldMkLst>
      </pc:sldChg>
      <pc:sldChg chg="new del">
        <pc:chgData name="JohHyunChul" userId="a1f3561d-5cf2-4159-9fa8-a5f038663426" providerId="ADAL" clId="{AEEAEAA5-91F3-4FDD-84FB-3CBE2B99C551}" dt="2024-10-14T07:13:17.513" v="3637" actId="47"/>
        <pc:sldMkLst>
          <pc:docMk/>
          <pc:sldMk cId="53010824" sldId="3272"/>
        </pc:sldMkLst>
      </pc:sldChg>
      <pc:sldChg chg="new del">
        <pc:chgData name="JohHyunChul" userId="a1f3561d-5cf2-4159-9fa8-a5f038663426" providerId="ADAL" clId="{AEEAEAA5-91F3-4FDD-84FB-3CBE2B99C551}" dt="2024-10-14T07:13:17.513" v="3637" actId="47"/>
        <pc:sldMkLst>
          <pc:docMk/>
          <pc:sldMk cId="3992925193" sldId="3273"/>
        </pc:sldMkLst>
      </pc:sldChg>
      <pc:sldChg chg="new del">
        <pc:chgData name="JohHyunChul" userId="a1f3561d-5cf2-4159-9fa8-a5f038663426" providerId="ADAL" clId="{AEEAEAA5-91F3-4FDD-84FB-3CBE2B99C551}" dt="2024-10-14T07:13:17.513" v="3637" actId="47"/>
        <pc:sldMkLst>
          <pc:docMk/>
          <pc:sldMk cId="3019667983" sldId="3274"/>
        </pc:sldMkLst>
      </pc:sldChg>
      <pc:sldChg chg="new del">
        <pc:chgData name="JohHyunChul" userId="a1f3561d-5cf2-4159-9fa8-a5f038663426" providerId="ADAL" clId="{AEEAEAA5-91F3-4FDD-84FB-3CBE2B99C551}" dt="2024-10-14T07:13:17.513" v="3637" actId="47"/>
        <pc:sldMkLst>
          <pc:docMk/>
          <pc:sldMk cId="3215423488" sldId="3275"/>
        </pc:sldMkLst>
      </pc:sldChg>
      <pc:sldChg chg="new del">
        <pc:chgData name="JohHyunChul" userId="a1f3561d-5cf2-4159-9fa8-a5f038663426" providerId="ADAL" clId="{AEEAEAA5-91F3-4FDD-84FB-3CBE2B99C551}" dt="2024-10-14T07:13:17.513" v="3637" actId="47"/>
        <pc:sldMkLst>
          <pc:docMk/>
          <pc:sldMk cId="1275311625" sldId="3276"/>
        </pc:sldMkLst>
      </pc:sldChg>
      <pc:sldChg chg="new del">
        <pc:chgData name="JohHyunChul" userId="a1f3561d-5cf2-4159-9fa8-a5f038663426" providerId="ADAL" clId="{AEEAEAA5-91F3-4FDD-84FB-3CBE2B99C551}" dt="2024-10-14T07:13:17.513" v="3637" actId="47"/>
        <pc:sldMkLst>
          <pc:docMk/>
          <pc:sldMk cId="588104001" sldId="3277"/>
        </pc:sldMkLst>
      </pc:sldChg>
      <pc:sldChg chg="new del">
        <pc:chgData name="JohHyunChul" userId="a1f3561d-5cf2-4159-9fa8-a5f038663426" providerId="ADAL" clId="{AEEAEAA5-91F3-4FDD-84FB-3CBE2B99C551}" dt="2024-10-14T07:13:17.513" v="3637" actId="47"/>
        <pc:sldMkLst>
          <pc:docMk/>
          <pc:sldMk cId="2776342626" sldId="3278"/>
        </pc:sldMkLst>
      </pc:sldChg>
      <pc:sldChg chg="new del">
        <pc:chgData name="JohHyunChul" userId="a1f3561d-5cf2-4159-9fa8-a5f038663426" providerId="ADAL" clId="{AEEAEAA5-91F3-4FDD-84FB-3CBE2B99C551}" dt="2024-10-14T07:13:17.513" v="3637" actId="47"/>
        <pc:sldMkLst>
          <pc:docMk/>
          <pc:sldMk cId="2477570957" sldId="3279"/>
        </pc:sldMkLst>
      </pc:sldChg>
      <pc:sldChg chg="new del">
        <pc:chgData name="JohHyunChul" userId="a1f3561d-5cf2-4159-9fa8-a5f038663426" providerId="ADAL" clId="{AEEAEAA5-91F3-4FDD-84FB-3CBE2B99C551}" dt="2024-10-14T07:13:17.513" v="3637" actId="47"/>
        <pc:sldMkLst>
          <pc:docMk/>
          <pc:sldMk cId="2895388901" sldId="3280"/>
        </pc:sldMkLst>
      </pc:sldChg>
      <pc:sldChg chg="new del">
        <pc:chgData name="JohHyunChul" userId="a1f3561d-5cf2-4159-9fa8-a5f038663426" providerId="ADAL" clId="{AEEAEAA5-91F3-4FDD-84FB-3CBE2B99C551}" dt="2024-10-14T07:13:17.513" v="3637" actId="47"/>
        <pc:sldMkLst>
          <pc:docMk/>
          <pc:sldMk cId="4183081716" sldId="3281"/>
        </pc:sldMkLst>
      </pc:sldChg>
      <pc:sldChg chg="new del">
        <pc:chgData name="JohHyunChul" userId="a1f3561d-5cf2-4159-9fa8-a5f038663426" providerId="ADAL" clId="{AEEAEAA5-91F3-4FDD-84FB-3CBE2B99C551}" dt="2024-10-14T07:13:17.513" v="3637" actId="47"/>
        <pc:sldMkLst>
          <pc:docMk/>
          <pc:sldMk cId="3930590066" sldId="3282"/>
        </pc:sldMkLst>
      </pc:sldChg>
      <pc:sldChg chg="new del">
        <pc:chgData name="JohHyunChul" userId="a1f3561d-5cf2-4159-9fa8-a5f038663426" providerId="ADAL" clId="{AEEAEAA5-91F3-4FDD-84FB-3CBE2B99C551}" dt="2024-10-14T07:13:17.513" v="3637" actId="47"/>
        <pc:sldMkLst>
          <pc:docMk/>
          <pc:sldMk cId="726531947" sldId="3283"/>
        </pc:sldMkLst>
      </pc:sldChg>
      <pc:sldChg chg="new del">
        <pc:chgData name="JohHyunChul" userId="a1f3561d-5cf2-4159-9fa8-a5f038663426" providerId="ADAL" clId="{AEEAEAA5-91F3-4FDD-84FB-3CBE2B99C551}" dt="2024-10-14T07:13:17.513" v="3637" actId="47"/>
        <pc:sldMkLst>
          <pc:docMk/>
          <pc:sldMk cId="820134878" sldId="3284"/>
        </pc:sldMkLst>
      </pc:sldChg>
      <pc:sldChg chg="new del">
        <pc:chgData name="JohHyunChul" userId="a1f3561d-5cf2-4159-9fa8-a5f038663426" providerId="ADAL" clId="{AEEAEAA5-91F3-4FDD-84FB-3CBE2B99C551}" dt="2024-10-14T07:13:17.513" v="3637" actId="47"/>
        <pc:sldMkLst>
          <pc:docMk/>
          <pc:sldMk cId="1102057882" sldId="3285"/>
        </pc:sldMkLst>
      </pc:sldChg>
      <pc:sldChg chg="new del">
        <pc:chgData name="JohHyunChul" userId="a1f3561d-5cf2-4159-9fa8-a5f038663426" providerId="ADAL" clId="{AEEAEAA5-91F3-4FDD-84FB-3CBE2B99C551}" dt="2024-10-14T07:13:17.513" v="3637" actId="47"/>
        <pc:sldMkLst>
          <pc:docMk/>
          <pc:sldMk cId="1584750994" sldId="3286"/>
        </pc:sldMkLst>
      </pc:sldChg>
      <pc:sldChg chg="new del">
        <pc:chgData name="JohHyunChul" userId="a1f3561d-5cf2-4159-9fa8-a5f038663426" providerId="ADAL" clId="{AEEAEAA5-91F3-4FDD-84FB-3CBE2B99C551}" dt="2024-10-14T07:13:17.513" v="3637" actId="47"/>
        <pc:sldMkLst>
          <pc:docMk/>
          <pc:sldMk cId="2057063613" sldId="3287"/>
        </pc:sldMkLst>
      </pc:sldChg>
      <pc:sldChg chg="new del">
        <pc:chgData name="JohHyunChul" userId="a1f3561d-5cf2-4159-9fa8-a5f038663426" providerId="ADAL" clId="{AEEAEAA5-91F3-4FDD-84FB-3CBE2B99C551}" dt="2024-10-14T07:13:17.513" v="3637" actId="47"/>
        <pc:sldMkLst>
          <pc:docMk/>
          <pc:sldMk cId="3241473484" sldId="3288"/>
        </pc:sldMkLst>
      </pc:sldChg>
      <pc:sldChg chg="new del">
        <pc:chgData name="JohHyunChul" userId="a1f3561d-5cf2-4159-9fa8-a5f038663426" providerId="ADAL" clId="{AEEAEAA5-91F3-4FDD-84FB-3CBE2B99C551}" dt="2024-10-14T07:13:17.513" v="3637" actId="47"/>
        <pc:sldMkLst>
          <pc:docMk/>
          <pc:sldMk cId="853330007" sldId="3289"/>
        </pc:sldMkLst>
      </pc:sldChg>
      <pc:sldChg chg="new del">
        <pc:chgData name="JohHyunChul" userId="a1f3561d-5cf2-4159-9fa8-a5f038663426" providerId="ADAL" clId="{AEEAEAA5-91F3-4FDD-84FB-3CBE2B99C551}" dt="2024-10-14T07:13:17.513" v="3637" actId="47"/>
        <pc:sldMkLst>
          <pc:docMk/>
          <pc:sldMk cId="1505823767" sldId="3290"/>
        </pc:sldMkLst>
      </pc:sldChg>
      <pc:sldChg chg="new del">
        <pc:chgData name="JohHyunChul" userId="a1f3561d-5cf2-4159-9fa8-a5f038663426" providerId="ADAL" clId="{AEEAEAA5-91F3-4FDD-84FB-3CBE2B99C551}" dt="2024-10-14T07:13:17.513" v="3637" actId="47"/>
        <pc:sldMkLst>
          <pc:docMk/>
          <pc:sldMk cId="1862039045" sldId="3291"/>
        </pc:sldMkLst>
      </pc:sldChg>
      <pc:sldChg chg="new del">
        <pc:chgData name="JohHyunChul" userId="a1f3561d-5cf2-4159-9fa8-a5f038663426" providerId="ADAL" clId="{AEEAEAA5-91F3-4FDD-84FB-3CBE2B99C551}" dt="2024-10-14T07:13:17.513" v="3637" actId="47"/>
        <pc:sldMkLst>
          <pc:docMk/>
          <pc:sldMk cId="765748007" sldId="3292"/>
        </pc:sldMkLst>
      </pc:sldChg>
      <pc:sldChg chg="new del">
        <pc:chgData name="JohHyunChul" userId="a1f3561d-5cf2-4159-9fa8-a5f038663426" providerId="ADAL" clId="{AEEAEAA5-91F3-4FDD-84FB-3CBE2B99C551}" dt="2024-10-14T07:13:17.513" v="3637" actId="47"/>
        <pc:sldMkLst>
          <pc:docMk/>
          <pc:sldMk cId="544155461" sldId="3293"/>
        </pc:sldMkLst>
      </pc:sldChg>
      <pc:sldChg chg="new del">
        <pc:chgData name="JohHyunChul" userId="a1f3561d-5cf2-4159-9fa8-a5f038663426" providerId="ADAL" clId="{AEEAEAA5-91F3-4FDD-84FB-3CBE2B99C551}" dt="2024-10-14T07:13:17.513" v="3637" actId="47"/>
        <pc:sldMkLst>
          <pc:docMk/>
          <pc:sldMk cId="3696438559" sldId="3294"/>
        </pc:sldMkLst>
      </pc:sldChg>
      <pc:sldChg chg="new del">
        <pc:chgData name="JohHyunChul" userId="a1f3561d-5cf2-4159-9fa8-a5f038663426" providerId="ADAL" clId="{AEEAEAA5-91F3-4FDD-84FB-3CBE2B99C551}" dt="2024-10-14T07:13:17.513" v="3637" actId="47"/>
        <pc:sldMkLst>
          <pc:docMk/>
          <pc:sldMk cId="3720694228" sldId="3295"/>
        </pc:sldMkLst>
      </pc:sldChg>
      <pc:sldChg chg="new del">
        <pc:chgData name="JohHyunChul" userId="a1f3561d-5cf2-4159-9fa8-a5f038663426" providerId="ADAL" clId="{AEEAEAA5-91F3-4FDD-84FB-3CBE2B99C551}" dt="2024-10-14T07:13:17.513" v="3637" actId="47"/>
        <pc:sldMkLst>
          <pc:docMk/>
          <pc:sldMk cId="2667944224" sldId="3296"/>
        </pc:sldMkLst>
      </pc:sldChg>
      <pc:sldChg chg="new del">
        <pc:chgData name="JohHyunChul" userId="a1f3561d-5cf2-4159-9fa8-a5f038663426" providerId="ADAL" clId="{AEEAEAA5-91F3-4FDD-84FB-3CBE2B99C551}" dt="2024-10-14T07:13:17.513" v="3637" actId="47"/>
        <pc:sldMkLst>
          <pc:docMk/>
          <pc:sldMk cId="778075364" sldId="3297"/>
        </pc:sldMkLst>
      </pc:sldChg>
      <pc:sldChg chg="new del">
        <pc:chgData name="JohHyunChul" userId="a1f3561d-5cf2-4159-9fa8-a5f038663426" providerId="ADAL" clId="{AEEAEAA5-91F3-4FDD-84FB-3CBE2B99C551}" dt="2024-10-14T07:13:17.513" v="3637" actId="47"/>
        <pc:sldMkLst>
          <pc:docMk/>
          <pc:sldMk cId="1384463375" sldId="3298"/>
        </pc:sldMkLst>
      </pc:sldChg>
      <pc:sldChg chg="new del">
        <pc:chgData name="JohHyunChul" userId="a1f3561d-5cf2-4159-9fa8-a5f038663426" providerId="ADAL" clId="{AEEAEAA5-91F3-4FDD-84FB-3CBE2B99C551}" dt="2024-10-14T07:13:17.513" v="3637" actId="47"/>
        <pc:sldMkLst>
          <pc:docMk/>
          <pc:sldMk cId="1782536174" sldId="3299"/>
        </pc:sldMkLst>
      </pc:sldChg>
      <pc:sldChg chg="new del">
        <pc:chgData name="JohHyunChul" userId="a1f3561d-5cf2-4159-9fa8-a5f038663426" providerId="ADAL" clId="{AEEAEAA5-91F3-4FDD-84FB-3CBE2B99C551}" dt="2024-10-14T07:13:17.513" v="3637" actId="47"/>
        <pc:sldMkLst>
          <pc:docMk/>
          <pc:sldMk cId="732280399" sldId="3300"/>
        </pc:sldMkLst>
      </pc:sldChg>
      <pc:sldChg chg="new del">
        <pc:chgData name="JohHyunChul" userId="a1f3561d-5cf2-4159-9fa8-a5f038663426" providerId="ADAL" clId="{AEEAEAA5-91F3-4FDD-84FB-3CBE2B99C551}" dt="2024-10-14T07:13:17.513" v="3637" actId="47"/>
        <pc:sldMkLst>
          <pc:docMk/>
          <pc:sldMk cId="4084641579" sldId="3301"/>
        </pc:sldMkLst>
      </pc:sldChg>
      <pc:sldChg chg="new del">
        <pc:chgData name="JohHyunChul" userId="a1f3561d-5cf2-4159-9fa8-a5f038663426" providerId="ADAL" clId="{AEEAEAA5-91F3-4FDD-84FB-3CBE2B99C551}" dt="2024-10-14T07:13:17.513" v="3637" actId="47"/>
        <pc:sldMkLst>
          <pc:docMk/>
          <pc:sldMk cId="1376215234" sldId="3302"/>
        </pc:sldMkLst>
      </pc:sldChg>
      <pc:sldChg chg="new del">
        <pc:chgData name="JohHyunChul" userId="a1f3561d-5cf2-4159-9fa8-a5f038663426" providerId="ADAL" clId="{AEEAEAA5-91F3-4FDD-84FB-3CBE2B99C551}" dt="2024-10-14T07:13:17.513" v="3637" actId="47"/>
        <pc:sldMkLst>
          <pc:docMk/>
          <pc:sldMk cId="1611725915" sldId="3303"/>
        </pc:sldMkLst>
      </pc:sldChg>
      <pc:sldChg chg="new del">
        <pc:chgData name="JohHyunChul" userId="a1f3561d-5cf2-4159-9fa8-a5f038663426" providerId="ADAL" clId="{AEEAEAA5-91F3-4FDD-84FB-3CBE2B99C551}" dt="2024-10-14T07:13:17.513" v="3637" actId="47"/>
        <pc:sldMkLst>
          <pc:docMk/>
          <pc:sldMk cId="4199104006" sldId="3304"/>
        </pc:sldMkLst>
      </pc:sldChg>
      <pc:sldChg chg="new del">
        <pc:chgData name="JohHyunChul" userId="a1f3561d-5cf2-4159-9fa8-a5f038663426" providerId="ADAL" clId="{AEEAEAA5-91F3-4FDD-84FB-3CBE2B99C551}" dt="2024-10-14T07:13:17.513" v="3637" actId="47"/>
        <pc:sldMkLst>
          <pc:docMk/>
          <pc:sldMk cId="2977687386" sldId="3305"/>
        </pc:sldMkLst>
      </pc:sldChg>
      <pc:sldChg chg="new del">
        <pc:chgData name="JohHyunChul" userId="a1f3561d-5cf2-4159-9fa8-a5f038663426" providerId="ADAL" clId="{AEEAEAA5-91F3-4FDD-84FB-3CBE2B99C551}" dt="2024-10-14T07:13:17.513" v="3637" actId="47"/>
        <pc:sldMkLst>
          <pc:docMk/>
          <pc:sldMk cId="2557307673" sldId="3306"/>
        </pc:sldMkLst>
      </pc:sldChg>
      <pc:sldChg chg="new del">
        <pc:chgData name="JohHyunChul" userId="a1f3561d-5cf2-4159-9fa8-a5f038663426" providerId="ADAL" clId="{AEEAEAA5-91F3-4FDD-84FB-3CBE2B99C551}" dt="2024-10-14T07:13:17.513" v="3637" actId="47"/>
        <pc:sldMkLst>
          <pc:docMk/>
          <pc:sldMk cId="1844523712" sldId="3307"/>
        </pc:sldMkLst>
      </pc:sldChg>
      <pc:sldChg chg="new del">
        <pc:chgData name="JohHyunChul" userId="a1f3561d-5cf2-4159-9fa8-a5f038663426" providerId="ADAL" clId="{AEEAEAA5-91F3-4FDD-84FB-3CBE2B99C551}" dt="2024-10-14T07:13:17.513" v="3637" actId="47"/>
        <pc:sldMkLst>
          <pc:docMk/>
          <pc:sldMk cId="3840935407" sldId="3308"/>
        </pc:sldMkLst>
      </pc:sldChg>
      <pc:sldChg chg="new del">
        <pc:chgData name="JohHyunChul" userId="a1f3561d-5cf2-4159-9fa8-a5f038663426" providerId="ADAL" clId="{AEEAEAA5-91F3-4FDD-84FB-3CBE2B99C551}" dt="2024-10-14T07:13:17.513" v="3637" actId="47"/>
        <pc:sldMkLst>
          <pc:docMk/>
          <pc:sldMk cId="3048884581" sldId="3309"/>
        </pc:sldMkLst>
      </pc:sldChg>
      <pc:sldChg chg="new del">
        <pc:chgData name="JohHyunChul" userId="a1f3561d-5cf2-4159-9fa8-a5f038663426" providerId="ADAL" clId="{AEEAEAA5-91F3-4FDD-84FB-3CBE2B99C551}" dt="2024-10-14T07:13:17.513" v="3637" actId="47"/>
        <pc:sldMkLst>
          <pc:docMk/>
          <pc:sldMk cId="1913654012" sldId="3310"/>
        </pc:sldMkLst>
      </pc:sldChg>
      <pc:sldChg chg="new del">
        <pc:chgData name="JohHyunChul" userId="a1f3561d-5cf2-4159-9fa8-a5f038663426" providerId="ADAL" clId="{AEEAEAA5-91F3-4FDD-84FB-3CBE2B99C551}" dt="2024-10-14T07:13:17.513" v="3637" actId="47"/>
        <pc:sldMkLst>
          <pc:docMk/>
          <pc:sldMk cId="1201788727" sldId="3311"/>
        </pc:sldMkLst>
      </pc:sldChg>
      <pc:sldChg chg="new del">
        <pc:chgData name="JohHyunChul" userId="a1f3561d-5cf2-4159-9fa8-a5f038663426" providerId="ADAL" clId="{AEEAEAA5-91F3-4FDD-84FB-3CBE2B99C551}" dt="2024-10-14T07:13:17.513" v="3637" actId="47"/>
        <pc:sldMkLst>
          <pc:docMk/>
          <pc:sldMk cId="3659232695" sldId="3312"/>
        </pc:sldMkLst>
      </pc:sldChg>
      <pc:sldChg chg="new del">
        <pc:chgData name="JohHyunChul" userId="a1f3561d-5cf2-4159-9fa8-a5f038663426" providerId="ADAL" clId="{AEEAEAA5-91F3-4FDD-84FB-3CBE2B99C551}" dt="2024-10-14T07:13:17.513" v="3637" actId="47"/>
        <pc:sldMkLst>
          <pc:docMk/>
          <pc:sldMk cId="4031275808" sldId="3313"/>
        </pc:sldMkLst>
      </pc:sldChg>
      <pc:sldChg chg="new del">
        <pc:chgData name="JohHyunChul" userId="a1f3561d-5cf2-4159-9fa8-a5f038663426" providerId="ADAL" clId="{AEEAEAA5-91F3-4FDD-84FB-3CBE2B99C551}" dt="2024-10-14T07:13:17.513" v="3637" actId="47"/>
        <pc:sldMkLst>
          <pc:docMk/>
          <pc:sldMk cId="2194090304" sldId="3314"/>
        </pc:sldMkLst>
      </pc:sldChg>
      <pc:sldChg chg="new del">
        <pc:chgData name="JohHyunChul" userId="a1f3561d-5cf2-4159-9fa8-a5f038663426" providerId="ADAL" clId="{AEEAEAA5-91F3-4FDD-84FB-3CBE2B99C551}" dt="2024-10-14T07:13:17.513" v="3637" actId="47"/>
        <pc:sldMkLst>
          <pc:docMk/>
          <pc:sldMk cId="3718377858" sldId="3315"/>
        </pc:sldMkLst>
      </pc:sldChg>
      <pc:sldChg chg="new del">
        <pc:chgData name="JohHyunChul" userId="a1f3561d-5cf2-4159-9fa8-a5f038663426" providerId="ADAL" clId="{AEEAEAA5-91F3-4FDD-84FB-3CBE2B99C551}" dt="2024-10-14T07:13:17.513" v="3637" actId="47"/>
        <pc:sldMkLst>
          <pc:docMk/>
          <pc:sldMk cId="1279622705" sldId="3316"/>
        </pc:sldMkLst>
      </pc:sldChg>
      <pc:sldChg chg="new del">
        <pc:chgData name="JohHyunChul" userId="a1f3561d-5cf2-4159-9fa8-a5f038663426" providerId="ADAL" clId="{AEEAEAA5-91F3-4FDD-84FB-3CBE2B99C551}" dt="2024-10-14T07:13:17.513" v="3637" actId="47"/>
        <pc:sldMkLst>
          <pc:docMk/>
          <pc:sldMk cId="4191293107" sldId="3317"/>
        </pc:sldMkLst>
      </pc:sldChg>
      <pc:sldChg chg="new del">
        <pc:chgData name="JohHyunChul" userId="a1f3561d-5cf2-4159-9fa8-a5f038663426" providerId="ADAL" clId="{AEEAEAA5-91F3-4FDD-84FB-3CBE2B99C551}" dt="2024-10-14T07:13:17.513" v="3637" actId="47"/>
        <pc:sldMkLst>
          <pc:docMk/>
          <pc:sldMk cId="3387106125" sldId="3318"/>
        </pc:sldMkLst>
      </pc:sldChg>
      <pc:sldChg chg="new del">
        <pc:chgData name="JohHyunChul" userId="a1f3561d-5cf2-4159-9fa8-a5f038663426" providerId="ADAL" clId="{AEEAEAA5-91F3-4FDD-84FB-3CBE2B99C551}" dt="2024-10-14T07:13:17.513" v="3637" actId="47"/>
        <pc:sldMkLst>
          <pc:docMk/>
          <pc:sldMk cId="1058323160" sldId="3319"/>
        </pc:sldMkLst>
      </pc:sldChg>
      <pc:sldChg chg="new del">
        <pc:chgData name="JohHyunChul" userId="a1f3561d-5cf2-4159-9fa8-a5f038663426" providerId="ADAL" clId="{AEEAEAA5-91F3-4FDD-84FB-3CBE2B99C551}" dt="2024-10-14T07:13:17.513" v="3637" actId="47"/>
        <pc:sldMkLst>
          <pc:docMk/>
          <pc:sldMk cId="751352831" sldId="3320"/>
        </pc:sldMkLst>
      </pc:sldChg>
      <pc:sldChg chg="new del">
        <pc:chgData name="JohHyunChul" userId="a1f3561d-5cf2-4159-9fa8-a5f038663426" providerId="ADAL" clId="{AEEAEAA5-91F3-4FDD-84FB-3CBE2B99C551}" dt="2024-10-14T07:13:17.513" v="3637" actId="47"/>
        <pc:sldMkLst>
          <pc:docMk/>
          <pc:sldMk cId="488415505" sldId="3321"/>
        </pc:sldMkLst>
      </pc:sldChg>
      <pc:sldChg chg="new del">
        <pc:chgData name="JohHyunChul" userId="a1f3561d-5cf2-4159-9fa8-a5f038663426" providerId="ADAL" clId="{AEEAEAA5-91F3-4FDD-84FB-3CBE2B99C551}" dt="2024-10-14T07:13:17.513" v="3637" actId="47"/>
        <pc:sldMkLst>
          <pc:docMk/>
          <pc:sldMk cId="3202939903" sldId="3322"/>
        </pc:sldMkLst>
      </pc:sldChg>
      <pc:sldChg chg="new del">
        <pc:chgData name="JohHyunChul" userId="a1f3561d-5cf2-4159-9fa8-a5f038663426" providerId="ADAL" clId="{AEEAEAA5-91F3-4FDD-84FB-3CBE2B99C551}" dt="2024-10-14T07:13:17.513" v="3637" actId="47"/>
        <pc:sldMkLst>
          <pc:docMk/>
          <pc:sldMk cId="1054782313" sldId="3323"/>
        </pc:sldMkLst>
      </pc:sldChg>
      <pc:sldChg chg="new del">
        <pc:chgData name="JohHyunChul" userId="a1f3561d-5cf2-4159-9fa8-a5f038663426" providerId="ADAL" clId="{AEEAEAA5-91F3-4FDD-84FB-3CBE2B99C551}" dt="2024-10-14T07:13:17.513" v="3637" actId="47"/>
        <pc:sldMkLst>
          <pc:docMk/>
          <pc:sldMk cId="3000184919" sldId="3324"/>
        </pc:sldMkLst>
      </pc:sldChg>
      <pc:sldChg chg="new del">
        <pc:chgData name="JohHyunChul" userId="a1f3561d-5cf2-4159-9fa8-a5f038663426" providerId="ADAL" clId="{AEEAEAA5-91F3-4FDD-84FB-3CBE2B99C551}" dt="2024-10-14T07:13:17.513" v="3637" actId="47"/>
        <pc:sldMkLst>
          <pc:docMk/>
          <pc:sldMk cId="3511080813" sldId="3325"/>
        </pc:sldMkLst>
      </pc:sldChg>
      <pc:sldChg chg="new del">
        <pc:chgData name="JohHyunChul" userId="a1f3561d-5cf2-4159-9fa8-a5f038663426" providerId="ADAL" clId="{AEEAEAA5-91F3-4FDD-84FB-3CBE2B99C551}" dt="2024-10-14T07:13:17.513" v="3637" actId="47"/>
        <pc:sldMkLst>
          <pc:docMk/>
          <pc:sldMk cId="1150148347" sldId="3326"/>
        </pc:sldMkLst>
      </pc:sldChg>
      <pc:sldChg chg="new del">
        <pc:chgData name="JohHyunChul" userId="a1f3561d-5cf2-4159-9fa8-a5f038663426" providerId="ADAL" clId="{AEEAEAA5-91F3-4FDD-84FB-3CBE2B99C551}" dt="2024-10-14T07:13:17.513" v="3637" actId="47"/>
        <pc:sldMkLst>
          <pc:docMk/>
          <pc:sldMk cId="3737140743" sldId="3327"/>
        </pc:sldMkLst>
      </pc:sldChg>
      <pc:sldChg chg="new del">
        <pc:chgData name="JohHyunChul" userId="a1f3561d-5cf2-4159-9fa8-a5f038663426" providerId="ADAL" clId="{AEEAEAA5-91F3-4FDD-84FB-3CBE2B99C551}" dt="2024-10-14T07:13:17.513" v="3637" actId="47"/>
        <pc:sldMkLst>
          <pc:docMk/>
          <pc:sldMk cId="3368903363" sldId="3328"/>
        </pc:sldMkLst>
      </pc:sldChg>
      <pc:sldChg chg="new del">
        <pc:chgData name="JohHyunChul" userId="a1f3561d-5cf2-4159-9fa8-a5f038663426" providerId="ADAL" clId="{AEEAEAA5-91F3-4FDD-84FB-3CBE2B99C551}" dt="2024-10-14T07:13:17.513" v="3637" actId="47"/>
        <pc:sldMkLst>
          <pc:docMk/>
          <pc:sldMk cId="1691824427" sldId="3329"/>
        </pc:sldMkLst>
      </pc:sldChg>
      <pc:sldChg chg="new del">
        <pc:chgData name="JohHyunChul" userId="a1f3561d-5cf2-4159-9fa8-a5f038663426" providerId="ADAL" clId="{AEEAEAA5-91F3-4FDD-84FB-3CBE2B99C551}" dt="2024-10-14T07:13:17.513" v="3637" actId="47"/>
        <pc:sldMkLst>
          <pc:docMk/>
          <pc:sldMk cId="397405371" sldId="3330"/>
        </pc:sldMkLst>
      </pc:sldChg>
      <pc:sldChg chg="new del">
        <pc:chgData name="JohHyunChul" userId="a1f3561d-5cf2-4159-9fa8-a5f038663426" providerId="ADAL" clId="{AEEAEAA5-91F3-4FDD-84FB-3CBE2B99C551}" dt="2024-10-14T07:13:17.513" v="3637" actId="47"/>
        <pc:sldMkLst>
          <pc:docMk/>
          <pc:sldMk cId="2124526529" sldId="3331"/>
        </pc:sldMkLst>
      </pc:sldChg>
      <pc:sldChg chg="new del">
        <pc:chgData name="JohHyunChul" userId="a1f3561d-5cf2-4159-9fa8-a5f038663426" providerId="ADAL" clId="{AEEAEAA5-91F3-4FDD-84FB-3CBE2B99C551}" dt="2024-10-14T07:13:17.513" v="3637" actId="47"/>
        <pc:sldMkLst>
          <pc:docMk/>
          <pc:sldMk cId="3971621219" sldId="3332"/>
        </pc:sldMkLst>
      </pc:sldChg>
      <pc:sldChg chg="new del">
        <pc:chgData name="JohHyunChul" userId="a1f3561d-5cf2-4159-9fa8-a5f038663426" providerId="ADAL" clId="{AEEAEAA5-91F3-4FDD-84FB-3CBE2B99C551}" dt="2024-10-14T07:13:17.513" v="3637" actId="47"/>
        <pc:sldMkLst>
          <pc:docMk/>
          <pc:sldMk cId="2878512228" sldId="3333"/>
        </pc:sldMkLst>
      </pc:sldChg>
      <pc:sldChg chg="new del">
        <pc:chgData name="JohHyunChul" userId="a1f3561d-5cf2-4159-9fa8-a5f038663426" providerId="ADAL" clId="{AEEAEAA5-91F3-4FDD-84FB-3CBE2B99C551}" dt="2024-10-14T07:13:17.513" v="3637" actId="47"/>
        <pc:sldMkLst>
          <pc:docMk/>
          <pc:sldMk cId="3823106900" sldId="3334"/>
        </pc:sldMkLst>
      </pc:sldChg>
      <pc:sldChg chg="new del">
        <pc:chgData name="JohHyunChul" userId="a1f3561d-5cf2-4159-9fa8-a5f038663426" providerId="ADAL" clId="{AEEAEAA5-91F3-4FDD-84FB-3CBE2B99C551}" dt="2024-10-14T07:13:17.513" v="3637" actId="47"/>
        <pc:sldMkLst>
          <pc:docMk/>
          <pc:sldMk cId="1972773139" sldId="3335"/>
        </pc:sldMkLst>
      </pc:sldChg>
      <pc:sldChg chg="new del">
        <pc:chgData name="JohHyunChul" userId="a1f3561d-5cf2-4159-9fa8-a5f038663426" providerId="ADAL" clId="{AEEAEAA5-91F3-4FDD-84FB-3CBE2B99C551}" dt="2024-10-14T07:13:17.513" v="3637" actId="47"/>
        <pc:sldMkLst>
          <pc:docMk/>
          <pc:sldMk cId="2423328780" sldId="3336"/>
        </pc:sldMkLst>
      </pc:sldChg>
      <pc:sldChg chg="new del">
        <pc:chgData name="JohHyunChul" userId="a1f3561d-5cf2-4159-9fa8-a5f038663426" providerId="ADAL" clId="{AEEAEAA5-91F3-4FDD-84FB-3CBE2B99C551}" dt="2024-10-14T07:13:17.513" v="3637" actId="47"/>
        <pc:sldMkLst>
          <pc:docMk/>
          <pc:sldMk cId="1463968362" sldId="3337"/>
        </pc:sldMkLst>
      </pc:sldChg>
      <pc:sldChg chg="new del">
        <pc:chgData name="JohHyunChul" userId="a1f3561d-5cf2-4159-9fa8-a5f038663426" providerId="ADAL" clId="{AEEAEAA5-91F3-4FDD-84FB-3CBE2B99C551}" dt="2024-10-14T07:13:17.513" v="3637" actId="47"/>
        <pc:sldMkLst>
          <pc:docMk/>
          <pc:sldMk cId="2336002352" sldId="3338"/>
        </pc:sldMkLst>
      </pc:sldChg>
      <pc:sldChg chg="new del">
        <pc:chgData name="JohHyunChul" userId="a1f3561d-5cf2-4159-9fa8-a5f038663426" providerId="ADAL" clId="{AEEAEAA5-91F3-4FDD-84FB-3CBE2B99C551}" dt="2024-10-14T07:13:17.513" v="3637" actId="47"/>
        <pc:sldMkLst>
          <pc:docMk/>
          <pc:sldMk cId="1770309874" sldId="3339"/>
        </pc:sldMkLst>
      </pc:sldChg>
      <pc:sldChg chg="new del">
        <pc:chgData name="JohHyunChul" userId="a1f3561d-5cf2-4159-9fa8-a5f038663426" providerId="ADAL" clId="{AEEAEAA5-91F3-4FDD-84FB-3CBE2B99C551}" dt="2024-10-14T07:13:17.513" v="3637" actId="47"/>
        <pc:sldMkLst>
          <pc:docMk/>
          <pc:sldMk cId="2399964572" sldId="3340"/>
        </pc:sldMkLst>
      </pc:sldChg>
      <pc:sldChg chg="new del">
        <pc:chgData name="JohHyunChul" userId="a1f3561d-5cf2-4159-9fa8-a5f038663426" providerId="ADAL" clId="{AEEAEAA5-91F3-4FDD-84FB-3CBE2B99C551}" dt="2024-10-14T07:13:17.513" v="3637" actId="47"/>
        <pc:sldMkLst>
          <pc:docMk/>
          <pc:sldMk cId="129002535" sldId="3341"/>
        </pc:sldMkLst>
      </pc:sldChg>
      <pc:sldChg chg="new del">
        <pc:chgData name="JohHyunChul" userId="a1f3561d-5cf2-4159-9fa8-a5f038663426" providerId="ADAL" clId="{AEEAEAA5-91F3-4FDD-84FB-3CBE2B99C551}" dt="2024-10-14T07:13:17.513" v="3637" actId="47"/>
        <pc:sldMkLst>
          <pc:docMk/>
          <pc:sldMk cId="3027568978" sldId="3342"/>
        </pc:sldMkLst>
      </pc:sldChg>
      <pc:sldChg chg="new del">
        <pc:chgData name="JohHyunChul" userId="a1f3561d-5cf2-4159-9fa8-a5f038663426" providerId="ADAL" clId="{AEEAEAA5-91F3-4FDD-84FB-3CBE2B99C551}" dt="2024-10-14T07:13:17.513" v="3637" actId="47"/>
        <pc:sldMkLst>
          <pc:docMk/>
          <pc:sldMk cId="3627802024" sldId="3343"/>
        </pc:sldMkLst>
      </pc:sldChg>
      <pc:sldChg chg="new del">
        <pc:chgData name="JohHyunChul" userId="a1f3561d-5cf2-4159-9fa8-a5f038663426" providerId="ADAL" clId="{AEEAEAA5-91F3-4FDD-84FB-3CBE2B99C551}" dt="2024-10-14T07:13:17.513" v="3637" actId="47"/>
        <pc:sldMkLst>
          <pc:docMk/>
          <pc:sldMk cId="493620257" sldId="3344"/>
        </pc:sldMkLst>
      </pc:sldChg>
      <pc:sldChg chg="new del">
        <pc:chgData name="JohHyunChul" userId="a1f3561d-5cf2-4159-9fa8-a5f038663426" providerId="ADAL" clId="{AEEAEAA5-91F3-4FDD-84FB-3CBE2B99C551}" dt="2024-10-14T07:13:17.513" v="3637" actId="47"/>
        <pc:sldMkLst>
          <pc:docMk/>
          <pc:sldMk cId="1673162953" sldId="3345"/>
        </pc:sldMkLst>
      </pc:sldChg>
      <pc:sldChg chg="new del">
        <pc:chgData name="JohHyunChul" userId="a1f3561d-5cf2-4159-9fa8-a5f038663426" providerId="ADAL" clId="{AEEAEAA5-91F3-4FDD-84FB-3CBE2B99C551}" dt="2024-10-14T07:13:17.513" v="3637" actId="47"/>
        <pc:sldMkLst>
          <pc:docMk/>
          <pc:sldMk cId="604862091" sldId="3346"/>
        </pc:sldMkLst>
      </pc:sldChg>
      <pc:sldChg chg="new del">
        <pc:chgData name="JohHyunChul" userId="a1f3561d-5cf2-4159-9fa8-a5f038663426" providerId="ADAL" clId="{AEEAEAA5-91F3-4FDD-84FB-3CBE2B99C551}" dt="2024-10-14T07:13:17.513" v="3637" actId="47"/>
        <pc:sldMkLst>
          <pc:docMk/>
          <pc:sldMk cId="3457773145" sldId="3347"/>
        </pc:sldMkLst>
      </pc:sldChg>
      <pc:sldChg chg="new del">
        <pc:chgData name="JohHyunChul" userId="a1f3561d-5cf2-4159-9fa8-a5f038663426" providerId="ADAL" clId="{AEEAEAA5-91F3-4FDD-84FB-3CBE2B99C551}" dt="2024-10-14T07:13:17.513" v="3637" actId="47"/>
        <pc:sldMkLst>
          <pc:docMk/>
          <pc:sldMk cId="2064815418" sldId="3348"/>
        </pc:sldMkLst>
      </pc:sldChg>
      <pc:sldChg chg="new del">
        <pc:chgData name="JohHyunChul" userId="a1f3561d-5cf2-4159-9fa8-a5f038663426" providerId="ADAL" clId="{AEEAEAA5-91F3-4FDD-84FB-3CBE2B99C551}" dt="2024-10-14T07:13:17.513" v="3637" actId="47"/>
        <pc:sldMkLst>
          <pc:docMk/>
          <pc:sldMk cId="370978253" sldId="3349"/>
        </pc:sldMkLst>
      </pc:sldChg>
      <pc:sldChg chg="new del">
        <pc:chgData name="JohHyunChul" userId="a1f3561d-5cf2-4159-9fa8-a5f038663426" providerId="ADAL" clId="{AEEAEAA5-91F3-4FDD-84FB-3CBE2B99C551}" dt="2024-10-14T07:13:17.513" v="3637" actId="47"/>
        <pc:sldMkLst>
          <pc:docMk/>
          <pc:sldMk cId="200459703" sldId="3350"/>
        </pc:sldMkLst>
      </pc:sldChg>
      <pc:sldChg chg="new del">
        <pc:chgData name="JohHyunChul" userId="a1f3561d-5cf2-4159-9fa8-a5f038663426" providerId="ADAL" clId="{AEEAEAA5-91F3-4FDD-84FB-3CBE2B99C551}" dt="2024-10-14T07:13:17.513" v="3637" actId="47"/>
        <pc:sldMkLst>
          <pc:docMk/>
          <pc:sldMk cId="1132453773" sldId="3351"/>
        </pc:sldMkLst>
      </pc:sldChg>
      <pc:sldChg chg="new del">
        <pc:chgData name="JohHyunChul" userId="a1f3561d-5cf2-4159-9fa8-a5f038663426" providerId="ADAL" clId="{AEEAEAA5-91F3-4FDD-84FB-3CBE2B99C551}" dt="2024-10-14T07:13:17.513" v="3637" actId="47"/>
        <pc:sldMkLst>
          <pc:docMk/>
          <pc:sldMk cId="4237265197" sldId="3352"/>
        </pc:sldMkLst>
      </pc:sldChg>
      <pc:sldChg chg="new del">
        <pc:chgData name="JohHyunChul" userId="a1f3561d-5cf2-4159-9fa8-a5f038663426" providerId="ADAL" clId="{AEEAEAA5-91F3-4FDD-84FB-3CBE2B99C551}" dt="2024-10-14T07:13:17.513" v="3637" actId="47"/>
        <pc:sldMkLst>
          <pc:docMk/>
          <pc:sldMk cId="1030110159" sldId="3353"/>
        </pc:sldMkLst>
      </pc:sldChg>
      <pc:sldChg chg="new del">
        <pc:chgData name="JohHyunChul" userId="a1f3561d-5cf2-4159-9fa8-a5f038663426" providerId="ADAL" clId="{AEEAEAA5-91F3-4FDD-84FB-3CBE2B99C551}" dt="2024-10-14T07:13:17.513" v="3637" actId="47"/>
        <pc:sldMkLst>
          <pc:docMk/>
          <pc:sldMk cId="756620433" sldId="3354"/>
        </pc:sldMkLst>
      </pc:sldChg>
      <pc:sldChg chg="new del">
        <pc:chgData name="JohHyunChul" userId="a1f3561d-5cf2-4159-9fa8-a5f038663426" providerId="ADAL" clId="{AEEAEAA5-91F3-4FDD-84FB-3CBE2B99C551}" dt="2024-10-14T07:13:17.513" v="3637" actId="47"/>
        <pc:sldMkLst>
          <pc:docMk/>
          <pc:sldMk cId="3581275699" sldId="3355"/>
        </pc:sldMkLst>
      </pc:sldChg>
      <pc:sldChg chg="new del">
        <pc:chgData name="JohHyunChul" userId="a1f3561d-5cf2-4159-9fa8-a5f038663426" providerId="ADAL" clId="{AEEAEAA5-91F3-4FDD-84FB-3CBE2B99C551}" dt="2024-10-14T07:13:17.513" v="3637" actId="47"/>
        <pc:sldMkLst>
          <pc:docMk/>
          <pc:sldMk cId="4184321736" sldId="3356"/>
        </pc:sldMkLst>
      </pc:sldChg>
      <pc:sldChg chg="new del">
        <pc:chgData name="JohHyunChul" userId="a1f3561d-5cf2-4159-9fa8-a5f038663426" providerId="ADAL" clId="{AEEAEAA5-91F3-4FDD-84FB-3CBE2B99C551}" dt="2024-10-14T07:13:17.513" v="3637" actId="47"/>
        <pc:sldMkLst>
          <pc:docMk/>
          <pc:sldMk cId="650369792" sldId="3357"/>
        </pc:sldMkLst>
      </pc:sldChg>
      <pc:sldChg chg="new del">
        <pc:chgData name="JohHyunChul" userId="a1f3561d-5cf2-4159-9fa8-a5f038663426" providerId="ADAL" clId="{AEEAEAA5-91F3-4FDD-84FB-3CBE2B99C551}" dt="2024-10-14T07:13:17.513" v="3637" actId="47"/>
        <pc:sldMkLst>
          <pc:docMk/>
          <pc:sldMk cId="4241420409" sldId="3358"/>
        </pc:sldMkLst>
      </pc:sldChg>
      <pc:sldChg chg="new del">
        <pc:chgData name="JohHyunChul" userId="a1f3561d-5cf2-4159-9fa8-a5f038663426" providerId="ADAL" clId="{AEEAEAA5-91F3-4FDD-84FB-3CBE2B99C551}" dt="2024-10-14T07:13:17.513" v="3637" actId="47"/>
        <pc:sldMkLst>
          <pc:docMk/>
          <pc:sldMk cId="1001957801" sldId="3359"/>
        </pc:sldMkLst>
      </pc:sldChg>
      <pc:sldChg chg="new del">
        <pc:chgData name="JohHyunChul" userId="a1f3561d-5cf2-4159-9fa8-a5f038663426" providerId="ADAL" clId="{AEEAEAA5-91F3-4FDD-84FB-3CBE2B99C551}" dt="2024-10-14T07:13:17.513" v="3637" actId="47"/>
        <pc:sldMkLst>
          <pc:docMk/>
          <pc:sldMk cId="4181058276" sldId="3360"/>
        </pc:sldMkLst>
      </pc:sldChg>
      <pc:sldChg chg="new del">
        <pc:chgData name="JohHyunChul" userId="a1f3561d-5cf2-4159-9fa8-a5f038663426" providerId="ADAL" clId="{AEEAEAA5-91F3-4FDD-84FB-3CBE2B99C551}" dt="2024-10-14T07:13:17.513" v="3637" actId="47"/>
        <pc:sldMkLst>
          <pc:docMk/>
          <pc:sldMk cId="3522305380" sldId="3361"/>
        </pc:sldMkLst>
      </pc:sldChg>
      <pc:sldChg chg="new del">
        <pc:chgData name="JohHyunChul" userId="a1f3561d-5cf2-4159-9fa8-a5f038663426" providerId="ADAL" clId="{AEEAEAA5-91F3-4FDD-84FB-3CBE2B99C551}" dt="2024-10-14T07:13:17.513" v="3637" actId="47"/>
        <pc:sldMkLst>
          <pc:docMk/>
          <pc:sldMk cId="158986344" sldId="3362"/>
        </pc:sldMkLst>
      </pc:sldChg>
      <pc:sldChg chg="new del">
        <pc:chgData name="JohHyunChul" userId="a1f3561d-5cf2-4159-9fa8-a5f038663426" providerId="ADAL" clId="{AEEAEAA5-91F3-4FDD-84FB-3CBE2B99C551}" dt="2024-10-14T07:13:17.513" v="3637" actId="47"/>
        <pc:sldMkLst>
          <pc:docMk/>
          <pc:sldMk cId="3207085368" sldId="3363"/>
        </pc:sldMkLst>
      </pc:sldChg>
      <pc:sldChg chg="new del">
        <pc:chgData name="JohHyunChul" userId="a1f3561d-5cf2-4159-9fa8-a5f038663426" providerId="ADAL" clId="{AEEAEAA5-91F3-4FDD-84FB-3CBE2B99C551}" dt="2024-10-14T07:13:17.513" v="3637" actId="47"/>
        <pc:sldMkLst>
          <pc:docMk/>
          <pc:sldMk cId="1764903788" sldId="3364"/>
        </pc:sldMkLst>
      </pc:sldChg>
      <pc:sldChg chg="new del">
        <pc:chgData name="JohHyunChul" userId="a1f3561d-5cf2-4159-9fa8-a5f038663426" providerId="ADAL" clId="{AEEAEAA5-91F3-4FDD-84FB-3CBE2B99C551}" dt="2024-10-14T07:13:17.513" v="3637" actId="47"/>
        <pc:sldMkLst>
          <pc:docMk/>
          <pc:sldMk cId="859246159" sldId="3365"/>
        </pc:sldMkLst>
      </pc:sldChg>
      <pc:sldChg chg="new del">
        <pc:chgData name="JohHyunChul" userId="a1f3561d-5cf2-4159-9fa8-a5f038663426" providerId="ADAL" clId="{AEEAEAA5-91F3-4FDD-84FB-3CBE2B99C551}" dt="2024-10-14T07:13:17.513" v="3637" actId="47"/>
        <pc:sldMkLst>
          <pc:docMk/>
          <pc:sldMk cId="898957145" sldId="3366"/>
        </pc:sldMkLst>
      </pc:sldChg>
      <pc:sldChg chg="new del">
        <pc:chgData name="JohHyunChul" userId="a1f3561d-5cf2-4159-9fa8-a5f038663426" providerId="ADAL" clId="{AEEAEAA5-91F3-4FDD-84FB-3CBE2B99C551}" dt="2024-10-14T07:13:17.513" v="3637" actId="47"/>
        <pc:sldMkLst>
          <pc:docMk/>
          <pc:sldMk cId="3729951970" sldId="3367"/>
        </pc:sldMkLst>
      </pc:sldChg>
      <pc:sldChg chg="new del">
        <pc:chgData name="JohHyunChul" userId="a1f3561d-5cf2-4159-9fa8-a5f038663426" providerId="ADAL" clId="{AEEAEAA5-91F3-4FDD-84FB-3CBE2B99C551}" dt="2024-10-14T07:13:17.513" v="3637" actId="47"/>
        <pc:sldMkLst>
          <pc:docMk/>
          <pc:sldMk cId="1984051377" sldId="3368"/>
        </pc:sldMkLst>
      </pc:sldChg>
      <pc:sldChg chg="new del">
        <pc:chgData name="JohHyunChul" userId="a1f3561d-5cf2-4159-9fa8-a5f038663426" providerId="ADAL" clId="{AEEAEAA5-91F3-4FDD-84FB-3CBE2B99C551}" dt="2024-10-14T07:13:17.513" v="3637" actId="47"/>
        <pc:sldMkLst>
          <pc:docMk/>
          <pc:sldMk cId="2061595682" sldId="3369"/>
        </pc:sldMkLst>
      </pc:sldChg>
      <pc:sldChg chg="new del">
        <pc:chgData name="JohHyunChul" userId="a1f3561d-5cf2-4159-9fa8-a5f038663426" providerId="ADAL" clId="{AEEAEAA5-91F3-4FDD-84FB-3CBE2B99C551}" dt="2024-10-14T07:13:17.513" v="3637" actId="47"/>
        <pc:sldMkLst>
          <pc:docMk/>
          <pc:sldMk cId="4167812919" sldId="3370"/>
        </pc:sldMkLst>
      </pc:sldChg>
      <pc:sldChg chg="new del">
        <pc:chgData name="JohHyunChul" userId="a1f3561d-5cf2-4159-9fa8-a5f038663426" providerId="ADAL" clId="{AEEAEAA5-91F3-4FDD-84FB-3CBE2B99C551}" dt="2024-10-14T07:13:17.513" v="3637" actId="47"/>
        <pc:sldMkLst>
          <pc:docMk/>
          <pc:sldMk cId="1656129483" sldId="3371"/>
        </pc:sldMkLst>
      </pc:sldChg>
      <pc:sldChg chg="new del">
        <pc:chgData name="JohHyunChul" userId="a1f3561d-5cf2-4159-9fa8-a5f038663426" providerId="ADAL" clId="{AEEAEAA5-91F3-4FDD-84FB-3CBE2B99C551}" dt="2024-10-14T07:13:17.513" v="3637" actId="47"/>
        <pc:sldMkLst>
          <pc:docMk/>
          <pc:sldMk cId="2154591529" sldId="3372"/>
        </pc:sldMkLst>
      </pc:sldChg>
      <pc:sldChg chg="new del">
        <pc:chgData name="JohHyunChul" userId="a1f3561d-5cf2-4159-9fa8-a5f038663426" providerId="ADAL" clId="{AEEAEAA5-91F3-4FDD-84FB-3CBE2B99C551}" dt="2024-10-14T07:13:17.513" v="3637" actId="47"/>
        <pc:sldMkLst>
          <pc:docMk/>
          <pc:sldMk cId="782302857" sldId="3373"/>
        </pc:sldMkLst>
      </pc:sldChg>
      <pc:sldChg chg="new del">
        <pc:chgData name="JohHyunChul" userId="a1f3561d-5cf2-4159-9fa8-a5f038663426" providerId="ADAL" clId="{AEEAEAA5-91F3-4FDD-84FB-3CBE2B99C551}" dt="2024-10-14T07:13:17.513" v="3637" actId="47"/>
        <pc:sldMkLst>
          <pc:docMk/>
          <pc:sldMk cId="31932194" sldId="3374"/>
        </pc:sldMkLst>
      </pc:sldChg>
      <pc:sldChg chg="new del">
        <pc:chgData name="JohHyunChul" userId="a1f3561d-5cf2-4159-9fa8-a5f038663426" providerId="ADAL" clId="{AEEAEAA5-91F3-4FDD-84FB-3CBE2B99C551}" dt="2024-10-14T07:13:17.513" v="3637" actId="47"/>
        <pc:sldMkLst>
          <pc:docMk/>
          <pc:sldMk cId="2574351704" sldId="3375"/>
        </pc:sldMkLst>
      </pc:sldChg>
      <pc:sldChg chg="new del">
        <pc:chgData name="JohHyunChul" userId="a1f3561d-5cf2-4159-9fa8-a5f038663426" providerId="ADAL" clId="{AEEAEAA5-91F3-4FDD-84FB-3CBE2B99C551}" dt="2024-10-14T07:13:17.513" v="3637" actId="47"/>
        <pc:sldMkLst>
          <pc:docMk/>
          <pc:sldMk cId="1204120896" sldId="3376"/>
        </pc:sldMkLst>
      </pc:sldChg>
      <pc:sldChg chg="new del">
        <pc:chgData name="JohHyunChul" userId="a1f3561d-5cf2-4159-9fa8-a5f038663426" providerId="ADAL" clId="{AEEAEAA5-91F3-4FDD-84FB-3CBE2B99C551}" dt="2024-10-14T07:13:17.513" v="3637" actId="47"/>
        <pc:sldMkLst>
          <pc:docMk/>
          <pc:sldMk cId="2892154611" sldId="3377"/>
        </pc:sldMkLst>
      </pc:sldChg>
      <pc:sldChg chg="new del">
        <pc:chgData name="JohHyunChul" userId="a1f3561d-5cf2-4159-9fa8-a5f038663426" providerId="ADAL" clId="{AEEAEAA5-91F3-4FDD-84FB-3CBE2B99C551}" dt="2024-10-14T07:13:17.513" v="3637" actId="47"/>
        <pc:sldMkLst>
          <pc:docMk/>
          <pc:sldMk cId="1734768950" sldId="3378"/>
        </pc:sldMkLst>
      </pc:sldChg>
      <pc:sldChg chg="new del">
        <pc:chgData name="JohHyunChul" userId="a1f3561d-5cf2-4159-9fa8-a5f038663426" providerId="ADAL" clId="{AEEAEAA5-91F3-4FDD-84FB-3CBE2B99C551}" dt="2024-10-14T07:13:17.513" v="3637" actId="47"/>
        <pc:sldMkLst>
          <pc:docMk/>
          <pc:sldMk cId="4234031943" sldId="3379"/>
        </pc:sldMkLst>
      </pc:sldChg>
      <pc:sldChg chg="new del">
        <pc:chgData name="JohHyunChul" userId="a1f3561d-5cf2-4159-9fa8-a5f038663426" providerId="ADAL" clId="{AEEAEAA5-91F3-4FDD-84FB-3CBE2B99C551}" dt="2024-10-14T07:13:17.513" v="3637" actId="47"/>
        <pc:sldMkLst>
          <pc:docMk/>
          <pc:sldMk cId="1902964208" sldId="3380"/>
        </pc:sldMkLst>
      </pc:sldChg>
      <pc:sldChg chg="new del">
        <pc:chgData name="JohHyunChul" userId="a1f3561d-5cf2-4159-9fa8-a5f038663426" providerId="ADAL" clId="{AEEAEAA5-91F3-4FDD-84FB-3CBE2B99C551}" dt="2024-10-14T07:13:17.513" v="3637" actId="47"/>
        <pc:sldMkLst>
          <pc:docMk/>
          <pc:sldMk cId="1434212785" sldId="3381"/>
        </pc:sldMkLst>
      </pc:sldChg>
      <pc:sldChg chg="new del">
        <pc:chgData name="JohHyunChul" userId="a1f3561d-5cf2-4159-9fa8-a5f038663426" providerId="ADAL" clId="{AEEAEAA5-91F3-4FDD-84FB-3CBE2B99C551}" dt="2024-10-14T07:13:17.513" v="3637" actId="47"/>
        <pc:sldMkLst>
          <pc:docMk/>
          <pc:sldMk cId="3925483706" sldId="3382"/>
        </pc:sldMkLst>
      </pc:sldChg>
      <pc:sldChg chg="new del">
        <pc:chgData name="JohHyunChul" userId="a1f3561d-5cf2-4159-9fa8-a5f038663426" providerId="ADAL" clId="{AEEAEAA5-91F3-4FDD-84FB-3CBE2B99C551}" dt="2024-10-14T07:13:17.513" v="3637" actId="47"/>
        <pc:sldMkLst>
          <pc:docMk/>
          <pc:sldMk cId="1963175630" sldId="3383"/>
        </pc:sldMkLst>
      </pc:sldChg>
      <pc:sldChg chg="new del">
        <pc:chgData name="JohHyunChul" userId="a1f3561d-5cf2-4159-9fa8-a5f038663426" providerId="ADAL" clId="{AEEAEAA5-91F3-4FDD-84FB-3CBE2B99C551}" dt="2024-10-14T07:13:17.513" v="3637" actId="47"/>
        <pc:sldMkLst>
          <pc:docMk/>
          <pc:sldMk cId="2910251568" sldId="3384"/>
        </pc:sldMkLst>
      </pc:sldChg>
      <pc:sldChg chg="new del">
        <pc:chgData name="JohHyunChul" userId="a1f3561d-5cf2-4159-9fa8-a5f038663426" providerId="ADAL" clId="{AEEAEAA5-91F3-4FDD-84FB-3CBE2B99C551}" dt="2024-10-14T07:13:17.513" v="3637" actId="47"/>
        <pc:sldMkLst>
          <pc:docMk/>
          <pc:sldMk cId="2089330641" sldId="3385"/>
        </pc:sldMkLst>
      </pc:sldChg>
      <pc:sldChg chg="new del">
        <pc:chgData name="JohHyunChul" userId="a1f3561d-5cf2-4159-9fa8-a5f038663426" providerId="ADAL" clId="{AEEAEAA5-91F3-4FDD-84FB-3CBE2B99C551}" dt="2024-10-14T07:13:17.513" v="3637" actId="47"/>
        <pc:sldMkLst>
          <pc:docMk/>
          <pc:sldMk cId="3908331127" sldId="3386"/>
        </pc:sldMkLst>
      </pc:sldChg>
      <pc:sldChg chg="new del">
        <pc:chgData name="JohHyunChul" userId="a1f3561d-5cf2-4159-9fa8-a5f038663426" providerId="ADAL" clId="{AEEAEAA5-91F3-4FDD-84FB-3CBE2B99C551}" dt="2024-10-14T07:13:17.513" v="3637" actId="47"/>
        <pc:sldMkLst>
          <pc:docMk/>
          <pc:sldMk cId="2323561982" sldId="3387"/>
        </pc:sldMkLst>
      </pc:sldChg>
      <pc:sldChg chg="new del">
        <pc:chgData name="JohHyunChul" userId="a1f3561d-5cf2-4159-9fa8-a5f038663426" providerId="ADAL" clId="{AEEAEAA5-91F3-4FDD-84FB-3CBE2B99C551}" dt="2024-10-14T07:13:17.513" v="3637" actId="47"/>
        <pc:sldMkLst>
          <pc:docMk/>
          <pc:sldMk cId="2606774710" sldId="3388"/>
        </pc:sldMkLst>
      </pc:sldChg>
      <pc:sldChg chg="new del">
        <pc:chgData name="JohHyunChul" userId="a1f3561d-5cf2-4159-9fa8-a5f038663426" providerId="ADAL" clId="{AEEAEAA5-91F3-4FDD-84FB-3CBE2B99C551}" dt="2024-10-14T07:13:17.513" v="3637" actId="47"/>
        <pc:sldMkLst>
          <pc:docMk/>
          <pc:sldMk cId="320569382" sldId="3389"/>
        </pc:sldMkLst>
      </pc:sldChg>
      <pc:sldChg chg="new del">
        <pc:chgData name="JohHyunChul" userId="a1f3561d-5cf2-4159-9fa8-a5f038663426" providerId="ADAL" clId="{AEEAEAA5-91F3-4FDD-84FB-3CBE2B99C551}" dt="2024-10-14T07:13:17.513" v="3637" actId="47"/>
        <pc:sldMkLst>
          <pc:docMk/>
          <pc:sldMk cId="852421456" sldId="3390"/>
        </pc:sldMkLst>
      </pc:sldChg>
      <pc:sldChg chg="new del">
        <pc:chgData name="JohHyunChul" userId="a1f3561d-5cf2-4159-9fa8-a5f038663426" providerId="ADAL" clId="{AEEAEAA5-91F3-4FDD-84FB-3CBE2B99C551}" dt="2024-10-14T07:13:17.513" v="3637" actId="47"/>
        <pc:sldMkLst>
          <pc:docMk/>
          <pc:sldMk cId="241171359" sldId="3391"/>
        </pc:sldMkLst>
      </pc:sldChg>
      <pc:sldChg chg="new del">
        <pc:chgData name="JohHyunChul" userId="a1f3561d-5cf2-4159-9fa8-a5f038663426" providerId="ADAL" clId="{AEEAEAA5-91F3-4FDD-84FB-3CBE2B99C551}" dt="2024-10-14T07:13:17.513" v="3637" actId="47"/>
        <pc:sldMkLst>
          <pc:docMk/>
          <pc:sldMk cId="418707100" sldId="3392"/>
        </pc:sldMkLst>
      </pc:sldChg>
      <pc:sldChg chg="new del">
        <pc:chgData name="JohHyunChul" userId="a1f3561d-5cf2-4159-9fa8-a5f038663426" providerId="ADAL" clId="{AEEAEAA5-91F3-4FDD-84FB-3CBE2B99C551}" dt="2024-10-14T07:13:17.513" v="3637" actId="47"/>
        <pc:sldMkLst>
          <pc:docMk/>
          <pc:sldMk cId="2642531098" sldId="3393"/>
        </pc:sldMkLst>
      </pc:sldChg>
      <pc:sldChg chg="new del">
        <pc:chgData name="JohHyunChul" userId="a1f3561d-5cf2-4159-9fa8-a5f038663426" providerId="ADAL" clId="{AEEAEAA5-91F3-4FDD-84FB-3CBE2B99C551}" dt="2024-10-14T07:13:17.513" v="3637" actId="47"/>
        <pc:sldMkLst>
          <pc:docMk/>
          <pc:sldMk cId="1072173790" sldId="3394"/>
        </pc:sldMkLst>
      </pc:sldChg>
      <pc:sldChg chg="new del">
        <pc:chgData name="JohHyunChul" userId="a1f3561d-5cf2-4159-9fa8-a5f038663426" providerId="ADAL" clId="{AEEAEAA5-91F3-4FDD-84FB-3CBE2B99C551}" dt="2024-10-14T07:13:17.513" v="3637" actId="47"/>
        <pc:sldMkLst>
          <pc:docMk/>
          <pc:sldMk cId="531207162" sldId="3395"/>
        </pc:sldMkLst>
      </pc:sldChg>
      <pc:sldChg chg="new del">
        <pc:chgData name="JohHyunChul" userId="a1f3561d-5cf2-4159-9fa8-a5f038663426" providerId="ADAL" clId="{AEEAEAA5-91F3-4FDD-84FB-3CBE2B99C551}" dt="2024-10-14T07:13:17.513" v="3637" actId="47"/>
        <pc:sldMkLst>
          <pc:docMk/>
          <pc:sldMk cId="1931703783" sldId="3396"/>
        </pc:sldMkLst>
      </pc:sldChg>
      <pc:sldChg chg="new del">
        <pc:chgData name="JohHyunChul" userId="a1f3561d-5cf2-4159-9fa8-a5f038663426" providerId="ADAL" clId="{AEEAEAA5-91F3-4FDD-84FB-3CBE2B99C551}" dt="2024-10-14T07:13:17.513" v="3637" actId="47"/>
        <pc:sldMkLst>
          <pc:docMk/>
          <pc:sldMk cId="2577691955" sldId="3397"/>
        </pc:sldMkLst>
      </pc:sldChg>
      <pc:sldChg chg="new del">
        <pc:chgData name="JohHyunChul" userId="a1f3561d-5cf2-4159-9fa8-a5f038663426" providerId="ADAL" clId="{AEEAEAA5-91F3-4FDD-84FB-3CBE2B99C551}" dt="2024-10-14T07:13:17.513" v="3637" actId="47"/>
        <pc:sldMkLst>
          <pc:docMk/>
          <pc:sldMk cId="1101052989" sldId="3398"/>
        </pc:sldMkLst>
      </pc:sldChg>
      <pc:sldChg chg="new del">
        <pc:chgData name="JohHyunChul" userId="a1f3561d-5cf2-4159-9fa8-a5f038663426" providerId="ADAL" clId="{AEEAEAA5-91F3-4FDD-84FB-3CBE2B99C551}" dt="2024-10-14T07:13:17.513" v="3637" actId="47"/>
        <pc:sldMkLst>
          <pc:docMk/>
          <pc:sldMk cId="3118159725" sldId="3399"/>
        </pc:sldMkLst>
      </pc:sldChg>
      <pc:sldChg chg="new del">
        <pc:chgData name="JohHyunChul" userId="a1f3561d-5cf2-4159-9fa8-a5f038663426" providerId="ADAL" clId="{AEEAEAA5-91F3-4FDD-84FB-3CBE2B99C551}" dt="2024-10-14T07:13:17.513" v="3637" actId="47"/>
        <pc:sldMkLst>
          <pc:docMk/>
          <pc:sldMk cId="3491445359" sldId="3400"/>
        </pc:sldMkLst>
      </pc:sldChg>
      <pc:sldChg chg="new del">
        <pc:chgData name="JohHyunChul" userId="a1f3561d-5cf2-4159-9fa8-a5f038663426" providerId="ADAL" clId="{AEEAEAA5-91F3-4FDD-84FB-3CBE2B99C551}" dt="2024-10-14T07:13:17.513" v="3637" actId="47"/>
        <pc:sldMkLst>
          <pc:docMk/>
          <pc:sldMk cId="4140310084" sldId="3401"/>
        </pc:sldMkLst>
      </pc:sldChg>
      <pc:sldChg chg="new del">
        <pc:chgData name="JohHyunChul" userId="a1f3561d-5cf2-4159-9fa8-a5f038663426" providerId="ADAL" clId="{AEEAEAA5-91F3-4FDD-84FB-3CBE2B99C551}" dt="2024-10-14T07:13:17.513" v="3637" actId="47"/>
        <pc:sldMkLst>
          <pc:docMk/>
          <pc:sldMk cId="1116287307" sldId="3402"/>
        </pc:sldMkLst>
      </pc:sldChg>
      <pc:sldChg chg="new del">
        <pc:chgData name="JohHyunChul" userId="a1f3561d-5cf2-4159-9fa8-a5f038663426" providerId="ADAL" clId="{AEEAEAA5-91F3-4FDD-84FB-3CBE2B99C551}" dt="2024-10-14T07:13:17.513" v="3637" actId="47"/>
        <pc:sldMkLst>
          <pc:docMk/>
          <pc:sldMk cId="918657257" sldId="3403"/>
        </pc:sldMkLst>
      </pc:sldChg>
      <pc:sldChg chg="new del">
        <pc:chgData name="JohHyunChul" userId="a1f3561d-5cf2-4159-9fa8-a5f038663426" providerId="ADAL" clId="{AEEAEAA5-91F3-4FDD-84FB-3CBE2B99C551}" dt="2024-10-14T07:13:17.513" v="3637" actId="47"/>
        <pc:sldMkLst>
          <pc:docMk/>
          <pc:sldMk cId="1313989631" sldId="3404"/>
        </pc:sldMkLst>
      </pc:sldChg>
      <pc:sldChg chg="new del">
        <pc:chgData name="JohHyunChul" userId="a1f3561d-5cf2-4159-9fa8-a5f038663426" providerId="ADAL" clId="{AEEAEAA5-91F3-4FDD-84FB-3CBE2B99C551}" dt="2024-10-14T07:13:17.513" v="3637" actId="47"/>
        <pc:sldMkLst>
          <pc:docMk/>
          <pc:sldMk cId="194410866" sldId="3405"/>
        </pc:sldMkLst>
      </pc:sldChg>
      <pc:sldChg chg="new del">
        <pc:chgData name="JohHyunChul" userId="a1f3561d-5cf2-4159-9fa8-a5f038663426" providerId="ADAL" clId="{AEEAEAA5-91F3-4FDD-84FB-3CBE2B99C551}" dt="2024-10-14T07:13:17.513" v="3637" actId="47"/>
        <pc:sldMkLst>
          <pc:docMk/>
          <pc:sldMk cId="1151168314" sldId="3406"/>
        </pc:sldMkLst>
      </pc:sldChg>
      <pc:sldChg chg="new del">
        <pc:chgData name="JohHyunChul" userId="a1f3561d-5cf2-4159-9fa8-a5f038663426" providerId="ADAL" clId="{AEEAEAA5-91F3-4FDD-84FB-3CBE2B99C551}" dt="2024-10-14T07:13:17.513" v="3637" actId="47"/>
        <pc:sldMkLst>
          <pc:docMk/>
          <pc:sldMk cId="3336883633" sldId="3407"/>
        </pc:sldMkLst>
      </pc:sldChg>
      <pc:sldChg chg="new del">
        <pc:chgData name="JohHyunChul" userId="a1f3561d-5cf2-4159-9fa8-a5f038663426" providerId="ADAL" clId="{AEEAEAA5-91F3-4FDD-84FB-3CBE2B99C551}" dt="2024-10-14T07:13:17.513" v="3637" actId="47"/>
        <pc:sldMkLst>
          <pc:docMk/>
          <pc:sldMk cId="1829121922" sldId="3408"/>
        </pc:sldMkLst>
      </pc:sldChg>
      <pc:sldChg chg="new del">
        <pc:chgData name="JohHyunChul" userId="a1f3561d-5cf2-4159-9fa8-a5f038663426" providerId="ADAL" clId="{AEEAEAA5-91F3-4FDD-84FB-3CBE2B99C551}" dt="2024-10-14T07:13:17.513" v="3637" actId="47"/>
        <pc:sldMkLst>
          <pc:docMk/>
          <pc:sldMk cId="1539854433" sldId="3409"/>
        </pc:sldMkLst>
      </pc:sldChg>
      <pc:sldChg chg="new del">
        <pc:chgData name="JohHyunChul" userId="a1f3561d-5cf2-4159-9fa8-a5f038663426" providerId="ADAL" clId="{AEEAEAA5-91F3-4FDD-84FB-3CBE2B99C551}" dt="2024-10-14T07:13:17.513" v="3637" actId="47"/>
        <pc:sldMkLst>
          <pc:docMk/>
          <pc:sldMk cId="4161223482" sldId="3410"/>
        </pc:sldMkLst>
      </pc:sldChg>
      <pc:sldChg chg="new del">
        <pc:chgData name="JohHyunChul" userId="a1f3561d-5cf2-4159-9fa8-a5f038663426" providerId="ADAL" clId="{AEEAEAA5-91F3-4FDD-84FB-3CBE2B99C551}" dt="2024-10-14T07:13:17.513" v="3637" actId="47"/>
        <pc:sldMkLst>
          <pc:docMk/>
          <pc:sldMk cId="739435542" sldId="3411"/>
        </pc:sldMkLst>
      </pc:sldChg>
      <pc:sldChg chg="new del">
        <pc:chgData name="JohHyunChul" userId="a1f3561d-5cf2-4159-9fa8-a5f038663426" providerId="ADAL" clId="{AEEAEAA5-91F3-4FDD-84FB-3CBE2B99C551}" dt="2024-10-14T07:13:17.513" v="3637" actId="47"/>
        <pc:sldMkLst>
          <pc:docMk/>
          <pc:sldMk cId="1198751068" sldId="3412"/>
        </pc:sldMkLst>
      </pc:sldChg>
      <pc:sldChg chg="new del">
        <pc:chgData name="JohHyunChul" userId="a1f3561d-5cf2-4159-9fa8-a5f038663426" providerId="ADAL" clId="{AEEAEAA5-91F3-4FDD-84FB-3CBE2B99C551}" dt="2024-10-14T07:13:17.513" v="3637" actId="47"/>
        <pc:sldMkLst>
          <pc:docMk/>
          <pc:sldMk cId="1698853381" sldId="3413"/>
        </pc:sldMkLst>
      </pc:sldChg>
      <pc:sldChg chg="new del">
        <pc:chgData name="JohHyunChul" userId="a1f3561d-5cf2-4159-9fa8-a5f038663426" providerId="ADAL" clId="{AEEAEAA5-91F3-4FDD-84FB-3CBE2B99C551}" dt="2024-10-14T07:13:17.513" v="3637" actId="47"/>
        <pc:sldMkLst>
          <pc:docMk/>
          <pc:sldMk cId="1414349221" sldId="3414"/>
        </pc:sldMkLst>
      </pc:sldChg>
      <pc:sldChg chg="new del">
        <pc:chgData name="JohHyunChul" userId="a1f3561d-5cf2-4159-9fa8-a5f038663426" providerId="ADAL" clId="{AEEAEAA5-91F3-4FDD-84FB-3CBE2B99C551}" dt="2024-10-14T07:13:17.513" v="3637" actId="47"/>
        <pc:sldMkLst>
          <pc:docMk/>
          <pc:sldMk cId="2539323624" sldId="3415"/>
        </pc:sldMkLst>
      </pc:sldChg>
      <pc:sldChg chg="new del">
        <pc:chgData name="JohHyunChul" userId="a1f3561d-5cf2-4159-9fa8-a5f038663426" providerId="ADAL" clId="{AEEAEAA5-91F3-4FDD-84FB-3CBE2B99C551}" dt="2024-10-14T07:13:17.513" v="3637" actId="47"/>
        <pc:sldMkLst>
          <pc:docMk/>
          <pc:sldMk cId="2862674549" sldId="3416"/>
        </pc:sldMkLst>
      </pc:sldChg>
      <pc:sldChg chg="new del">
        <pc:chgData name="JohHyunChul" userId="a1f3561d-5cf2-4159-9fa8-a5f038663426" providerId="ADAL" clId="{AEEAEAA5-91F3-4FDD-84FB-3CBE2B99C551}" dt="2024-10-14T07:13:17.513" v="3637" actId="47"/>
        <pc:sldMkLst>
          <pc:docMk/>
          <pc:sldMk cId="2702386582" sldId="3417"/>
        </pc:sldMkLst>
      </pc:sldChg>
      <pc:sldChg chg="new del">
        <pc:chgData name="JohHyunChul" userId="a1f3561d-5cf2-4159-9fa8-a5f038663426" providerId="ADAL" clId="{AEEAEAA5-91F3-4FDD-84FB-3CBE2B99C551}" dt="2024-10-14T07:13:17.513" v="3637" actId="47"/>
        <pc:sldMkLst>
          <pc:docMk/>
          <pc:sldMk cId="879400964" sldId="3418"/>
        </pc:sldMkLst>
      </pc:sldChg>
      <pc:sldChg chg="new del">
        <pc:chgData name="JohHyunChul" userId="a1f3561d-5cf2-4159-9fa8-a5f038663426" providerId="ADAL" clId="{AEEAEAA5-91F3-4FDD-84FB-3CBE2B99C551}" dt="2024-10-14T07:13:17.513" v="3637" actId="47"/>
        <pc:sldMkLst>
          <pc:docMk/>
          <pc:sldMk cId="385376087" sldId="3419"/>
        </pc:sldMkLst>
      </pc:sldChg>
      <pc:sldChg chg="new del">
        <pc:chgData name="JohHyunChul" userId="a1f3561d-5cf2-4159-9fa8-a5f038663426" providerId="ADAL" clId="{AEEAEAA5-91F3-4FDD-84FB-3CBE2B99C551}" dt="2024-10-14T07:13:17.513" v="3637" actId="47"/>
        <pc:sldMkLst>
          <pc:docMk/>
          <pc:sldMk cId="173079975" sldId="3420"/>
        </pc:sldMkLst>
      </pc:sldChg>
      <pc:sldChg chg="new del">
        <pc:chgData name="JohHyunChul" userId="a1f3561d-5cf2-4159-9fa8-a5f038663426" providerId="ADAL" clId="{AEEAEAA5-91F3-4FDD-84FB-3CBE2B99C551}" dt="2024-10-14T07:13:17.513" v="3637" actId="47"/>
        <pc:sldMkLst>
          <pc:docMk/>
          <pc:sldMk cId="3197401647" sldId="3421"/>
        </pc:sldMkLst>
      </pc:sldChg>
      <pc:sldChg chg="new del">
        <pc:chgData name="JohHyunChul" userId="a1f3561d-5cf2-4159-9fa8-a5f038663426" providerId="ADAL" clId="{AEEAEAA5-91F3-4FDD-84FB-3CBE2B99C551}" dt="2024-10-14T07:13:17.513" v="3637" actId="47"/>
        <pc:sldMkLst>
          <pc:docMk/>
          <pc:sldMk cId="672064867" sldId="3422"/>
        </pc:sldMkLst>
      </pc:sldChg>
      <pc:sldChg chg="new del">
        <pc:chgData name="JohHyunChul" userId="a1f3561d-5cf2-4159-9fa8-a5f038663426" providerId="ADAL" clId="{AEEAEAA5-91F3-4FDD-84FB-3CBE2B99C551}" dt="2024-10-14T07:13:17.513" v="3637" actId="47"/>
        <pc:sldMkLst>
          <pc:docMk/>
          <pc:sldMk cId="1222397744" sldId="3423"/>
        </pc:sldMkLst>
      </pc:sldChg>
      <pc:sldChg chg="new del">
        <pc:chgData name="JohHyunChul" userId="a1f3561d-5cf2-4159-9fa8-a5f038663426" providerId="ADAL" clId="{AEEAEAA5-91F3-4FDD-84FB-3CBE2B99C551}" dt="2024-10-14T07:13:17.513" v="3637" actId="47"/>
        <pc:sldMkLst>
          <pc:docMk/>
          <pc:sldMk cId="3670464266" sldId="3424"/>
        </pc:sldMkLst>
      </pc:sldChg>
      <pc:sldChg chg="new del">
        <pc:chgData name="JohHyunChul" userId="a1f3561d-5cf2-4159-9fa8-a5f038663426" providerId="ADAL" clId="{AEEAEAA5-91F3-4FDD-84FB-3CBE2B99C551}" dt="2024-10-14T07:13:17.513" v="3637" actId="47"/>
        <pc:sldMkLst>
          <pc:docMk/>
          <pc:sldMk cId="305188182" sldId="3425"/>
        </pc:sldMkLst>
      </pc:sldChg>
      <pc:sldChg chg="new del">
        <pc:chgData name="JohHyunChul" userId="a1f3561d-5cf2-4159-9fa8-a5f038663426" providerId="ADAL" clId="{AEEAEAA5-91F3-4FDD-84FB-3CBE2B99C551}" dt="2024-10-14T07:13:17.513" v="3637" actId="47"/>
        <pc:sldMkLst>
          <pc:docMk/>
          <pc:sldMk cId="1607463869" sldId="3426"/>
        </pc:sldMkLst>
      </pc:sldChg>
      <pc:sldChg chg="new del">
        <pc:chgData name="JohHyunChul" userId="a1f3561d-5cf2-4159-9fa8-a5f038663426" providerId="ADAL" clId="{AEEAEAA5-91F3-4FDD-84FB-3CBE2B99C551}" dt="2024-10-14T07:13:17.513" v="3637" actId="47"/>
        <pc:sldMkLst>
          <pc:docMk/>
          <pc:sldMk cId="3695886302" sldId="3427"/>
        </pc:sldMkLst>
      </pc:sldChg>
      <pc:sldChg chg="new del">
        <pc:chgData name="JohHyunChul" userId="a1f3561d-5cf2-4159-9fa8-a5f038663426" providerId="ADAL" clId="{AEEAEAA5-91F3-4FDD-84FB-3CBE2B99C551}" dt="2024-10-14T07:13:17.513" v="3637" actId="47"/>
        <pc:sldMkLst>
          <pc:docMk/>
          <pc:sldMk cId="426658422" sldId="3428"/>
        </pc:sldMkLst>
      </pc:sldChg>
      <pc:sldChg chg="new del">
        <pc:chgData name="JohHyunChul" userId="a1f3561d-5cf2-4159-9fa8-a5f038663426" providerId="ADAL" clId="{AEEAEAA5-91F3-4FDD-84FB-3CBE2B99C551}" dt="2024-10-14T07:13:17.513" v="3637" actId="47"/>
        <pc:sldMkLst>
          <pc:docMk/>
          <pc:sldMk cId="3752337264" sldId="3429"/>
        </pc:sldMkLst>
      </pc:sldChg>
      <pc:sldChg chg="new del">
        <pc:chgData name="JohHyunChul" userId="a1f3561d-5cf2-4159-9fa8-a5f038663426" providerId="ADAL" clId="{AEEAEAA5-91F3-4FDD-84FB-3CBE2B99C551}" dt="2024-10-14T07:13:17.513" v="3637" actId="47"/>
        <pc:sldMkLst>
          <pc:docMk/>
          <pc:sldMk cId="1033775389" sldId="3430"/>
        </pc:sldMkLst>
      </pc:sldChg>
      <pc:sldChg chg="new del">
        <pc:chgData name="JohHyunChul" userId="a1f3561d-5cf2-4159-9fa8-a5f038663426" providerId="ADAL" clId="{AEEAEAA5-91F3-4FDD-84FB-3CBE2B99C551}" dt="2024-10-14T07:13:17.513" v="3637" actId="47"/>
        <pc:sldMkLst>
          <pc:docMk/>
          <pc:sldMk cId="3608138586" sldId="3431"/>
        </pc:sldMkLst>
      </pc:sldChg>
      <pc:sldChg chg="new del">
        <pc:chgData name="JohHyunChul" userId="a1f3561d-5cf2-4159-9fa8-a5f038663426" providerId="ADAL" clId="{AEEAEAA5-91F3-4FDD-84FB-3CBE2B99C551}" dt="2024-10-14T07:13:17.513" v="3637" actId="47"/>
        <pc:sldMkLst>
          <pc:docMk/>
          <pc:sldMk cId="1473527593" sldId="3432"/>
        </pc:sldMkLst>
      </pc:sldChg>
      <pc:sldChg chg="new del">
        <pc:chgData name="JohHyunChul" userId="a1f3561d-5cf2-4159-9fa8-a5f038663426" providerId="ADAL" clId="{AEEAEAA5-91F3-4FDD-84FB-3CBE2B99C551}" dt="2024-10-14T07:13:17.513" v="3637" actId="47"/>
        <pc:sldMkLst>
          <pc:docMk/>
          <pc:sldMk cId="3239360121" sldId="3433"/>
        </pc:sldMkLst>
      </pc:sldChg>
      <pc:sldChg chg="new del">
        <pc:chgData name="JohHyunChul" userId="a1f3561d-5cf2-4159-9fa8-a5f038663426" providerId="ADAL" clId="{AEEAEAA5-91F3-4FDD-84FB-3CBE2B99C551}" dt="2024-10-14T07:13:17.513" v="3637" actId="47"/>
        <pc:sldMkLst>
          <pc:docMk/>
          <pc:sldMk cId="4065230699" sldId="3434"/>
        </pc:sldMkLst>
      </pc:sldChg>
      <pc:sldChg chg="new del">
        <pc:chgData name="JohHyunChul" userId="a1f3561d-5cf2-4159-9fa8-a5f038663426" providerId="ADAL" clId="{AEEAEAA5-91F3-4FDD-84FB-3CBE2B99C551}" dt="2024-10-14T07:13:17.513" v="3637" actId="47"/>
        <pc:sldMkLst>
          <pc:docMk/>
          <pc:sldMk cId="590458325" sldId="3435"/>
        </pc:sldMkLst>
      </pc:sldChg>
      <pc:sldChg chg="new del">
        <pc:chgData name="JohHyunChul" userId="a1f3561d-5cf2-4159-9fa8-a5f038663426" providerId="ADAL" clId="{AEEAEAA5-91F3-4FDD-84FB-3CBE2B99C551}" dt="2024-10-14T07:13:17.513" v="3637" actId="47"/>
        <pc:sldMkLst>
          <pc:docMk/>
          <pc:sldMk cId="2337116828" sldId="3436"/>
        </pc:sldMkLst>
      </pc:sldChg>
      <pc:sldChg chg="new del">
        <pc:chgData name="JohHyunChul" userId="a1f3561d-5cf2-4159-9fa8-a5f038663426" providerId="ADAL" clId="{AEEAEAA5-91F3-4FDD-84FB-3CBE2B99C551}" dt="2024-10-14T07:13:17.513" v="3637" actId="47"/>
        <pc:sldMkLst>
          <pc:docMk/>
          <pc:sldMk cId="2181924836" sldId="3437"/>
        </pc:sldMkLst>
      </pc:sldChg>
      <pc:sldChg chg="new del">
        <pc:chgData name="JohHyunChul" userId="a1f3561d-5cf2-4159-9fa8-a5f038663426" providerId="ADAL" clId="{AEEAEAA5-91F3-4FDD-84FB-3CBE2B99C551}" dt="2024-10-14T07:13:17.513" v="3637" actId="47"/>
        <pc:sldMkLst>
          <pc:docMk/>
          <pc:sldMk cId="1124462744" sldId="3438"/>
        </pc:sldMkLst>
      </pc:sldChg>
      <pc:sldChg chg="new del">
        <pc:chgData name="JohHyunChul" userId="a1f3561d-5cf2-4159-9fa8-a5f038663426" providerId="ADAL" clId="{AEEAEAA5-91F3-4FDD-84FB-3CBE2B99C551}" dt="2024-10-14T07:13:17.513" v="3637" actId="47"/>
        <pc:sldMkLst>
          <pc:docMk/>
          <pc:sldMk cId="4091147848" sldId="3439"/>
        </pc:sldMkLst>
      </pc:sldChg>
      <pc:sldChg chg="new del">
        <pc:chgData name="JohHyunChul" userId="a1f3561d-5cf2-4159-9fa8-a5f038663426" providerId="ADAL" clId="{AEEAEAA5-91F3-4FDD-84FB-3CBE2B99C551}" dt="2024-10-14T07:13:17.513" v="3637" actId="47"/>
        <pc:sldMkLst>
          <pc:docMk/>
          <pc:sldMk cId="1129007270" sldId="3440"/>
        </pc:sldMkLst>
      </pc:sldChg>
      <pc:sldChg chg="new del">
        <pc:chgData name="JohHyunChul" userId="a1f3561d-5cf2-4159-9fa8-a5f038663426" providerId="ADAL" clId="{AEEAEAA5-91F3-4FDD-84FB-3CBE2B99C551}" dt="2024-10-14T07:13:17.513" v="3637" actId="47"/>
        <pc:sldMkLst>
          <pc:docMk/>
          <pc:sldMk cId="295563661" sldId="3441"/>
        </pc:sldMkLst>
      </pc:sldChg>
      <pc:sldChg chg="new del">
        <pc:chgData name="JohHyunChul" userId="a1f3561d-5cf2-4159-9fa8-a5f038663426" providerId="ADAL" clId="{AEEAEAA5-91F3-4FDD-84FB-3CBE2B99C551}" dt="2024-10-14T07:13:17.513" v="3637" actId="47"/>
        <pc:sldMkLst>
          <pc:docMk/>
          <pc:sldMk cId="4237968998" sldId="3442"/>
        </pc:sldMkLst>
      </pc:sldChg>
      <pc:sldChg chg="new del">
        <pc:chgData name="JohHyunChul" userId="a1f3561d-5cf2-4159-9fa8-a5f038663426" providerId="ADAL" clId="{AEEAEAA5-91F3-4FDD-84FB-3CBE2B99C551}" dt="2024-10-14T07:13:17.513" v="3637" actId="47"/>
        <pc:sldMkLst>
          <pc:docMk/>
          <pc:sldMk cId="3404330400" sldId="3443"/>
        </pc:sldMkLst>
      </pc:sldChg>
      <pc:sldChg chg="new del">
        <pc:chgData name="JohHyunChul" userId="a1f3561d-5cf2-4159-9fa8-a5f038663426" providerId="ADAL" clId="{AEEAEAA5-91F3-4FDD-84FB-3CBE2B99C551}" dt="2024-10-14T07:13:17.513" v="3637" actId="47"/>
        <pc:sldMkLst>
          <pc:docMk/>
          <pc:sldMk cId="1645076503" sldId="3444"/>
        </pc:sldMkLst>
      </pc:sldChg>
      <pc:sldChg chg="new del">
        <pc:chgData name="JohHyunChul" userId="a1f3561d-5cf2-4159-9fa8-a5f038663426" providerId="ADAL" clId="{AEEAEAA5-91F3-4FDD-84FB-3CBE2B99C551}" dt="2024-10-14T07:13:17.513" v="3637" actId="47"/>
        <pc:sldMkLst>
          <pc:docMk/>
          <pc:sldMk cId="3622620902" sldId="3445"/>
        </pc:sldMkLst>
      </pc:sldChg>
      <pc:sldChg chg="new del">
        <pc:chgData name="JohHyunChul" userId="a1f3561d-5cf2-4159-9fa8-a5f038663426" providerId="ADAL" clId="{AEEAEAA5-91F3-4FDD-84FB-3CBE2B99C551}" dt="2024-10-14T07:13:17.513" v="3637" actId="47"/>
        <pc:sldMkLst>
          <pc:docMk/>
          <pc:sldMk cId="4095405414" sldId="3446"/>
        </pc:sldMkLst>
      </pc:sldChg>
      <pc:sldChg chg="new del">
        <pc:chgData name="JohHyunChul" userId="a1f3561d-5cf2-4159-9fa8-a5f038663426" providerId="ADAL" clId="{AEEAEAA5-91F3-4FDD-84FB-3CBE2B99C551}" dt="2024-10-14T07:13:17.513" v="3637" actId="47"/>
        <pc:sldMkLst>
          <pc:docMk/>
          <pc:sldMk cId="2697555178" sldId="3447"/>
        </pc:sldMkLst>
      </pc:sldChg>
      <pc:sldChg chg="new del">
        <pc:chgData name="JohHyunChul" userId="a1f3561d-5cf2-4159-9fa8-a5f038663426" providerId="ADAL" clId="{AEEAEAA5-91F3-4FDD-84FB-3CBE2B99C551}" dt="2024-10-14T07:13:17.513" v="3637" actId="47"/>
        <pc:sldMkLst>
          <pc:docMk/>
          <pc:sldMk cId="2606262690" sldId="3448"/>
        </pc:sldMkLst>
      </pc:sldChg>
      <pc:sldChg chg="new del">
        <pc:chgData name="JohHyunChul" userId="a1f3561d-5cf2-4159-9fa8-a5f038663426" providerId="ADAL" clId="{AEEAEAA5-91F3-4FDD-84FB-3CBE2B99C551}" dt="2024-10-14T07:13:17.513" v="3637" actId="47"/>
        <pc:sldMkLst>
          <pc:docMk/>
          <pc:sldMk cId="1659822479" sldId="3449"/>
        </pc:sldMkLst>
      </pc:sldChg>
      <pc:sldChg chg="new del">
        <pc:chgData name="JohHyunChul" userId="a1f3561d-5cf2-4159-9fa8-a5f038663426" providerId="ADAL" clId="{AEEAEAA5-91F3-4FDD-84FB-3CBE2B99C551}" dt="2024-10-14T07:13:17.513" v="3637" actId="47"/>
        <pc:sldMkLst>
          <pc:docMk/>
          <pc:sldMk cId="1058219010" sldId="3450"/>
        </pc:sldMkLst>
      </pc:sldChg>
      <pc:sldChg chg="new del">
        <pc:chgData name="JohHyunChul" userId="a1f3561d-5cf2-4159-9fa8-a5f038663426" providerId="ADAL" clId="{AEEAEAA5-91F3-4FDD-84FB-3CBE2B99C551}" dt="2024-10-14T07:13:17.513" v="3637" actId="47"/>
        <pc:sldMkLst>
          <pc:docMk/>
          <pc:sldMk cId="121786586" sldId="3451"/>
        </pc:sldMkLst>
      </pc:sldChg>
      <pc:sldChg chg="new del">
        <pc:chgData name="JohHyunChul" userId="a1f3561d-5cf2-4159-9fa8-a5f038663426" providerId="ADAL" clId="{AEEAEAA5-91F3-4FDD-84FB-3CBE2B99C551}" dt="2024-10-14T07:13:17.513" v="3637" actId="47"/>
        <pc:sldMkLst>
          <pc:docMk/>
          <pc:sldMk cId="1887755826" sldId="3452"/>
        </pc:sldMkLst>
      </pc:sldChg>
      <pc:sldChg chg="new del">
        <pc:chgData name="JohHyunChul" userId="a1f3561d-5cf2-4159-9fa8-a5f038663426" providerId="ADAL" clId="{AEEAEAA5-91F3-4FDD-84FB-3CBE2B99C551}" dt="2024-10-14T07:13:17.513" v="3637" actId="47"/>
        <pc:sldMkLst>
          <pc:docMk/>
          <pc:sldMk cId="913871274" sldId="3453"/>
        </pc:sldMkLst>
      </pc:sldChg>
      <pc:sldChg chg="new del">
        <pc:chgData name="JohHyunChul" userId="a1f3561d-5cf2-4159-9fa8-a5f038663426" providerId="ADAL" clId="{AEEAEAA5-91F3-4FDD-84FB-3CBE2B99C551}" dt="2024-10-14T07:13:17.513" v="3637" actId="47"/>
        <pc:sldMkLst>
          <pc:docMk/>
          <pc:sldMk cId="1551833931" sldId="3454"/>
        </pc:sldMkLst>
      </pc:sldChg>
      <pc:sldChg chg="new del">
        <pc:chgData name="JohHyunChul" userId="a1f3561d-5cf2-4159-9fa8-a5f038663426" providerId="ADAL" clId="{AEEAEAA5-91F3-4FDD-84FB-3CBE2B99C551}" dt="2024-10-14T07:13:17.513" v="3637" actId="47"/>
        <pc:sldMkLst>
          <pc:docMk/>
          <pc:sldMk cId="2899629809" sldId="3455"/>
        </pc:sldMkLst>
      </pc:sldChg>
      <pc:sldChg chg="new del">
        <pc:chgData name="JohHyunChul" userId="a1f3561d-5cf2-4159-9fa8-a5f038663426" providerId="ADAL" clId="{AEEAEAA5-91F3-4FDD-84FB-3CBE2B99C551}" dt="2024-10-14T07:13:17.513" v="3637" actId="47"/>
        <pc:sldMkLst>
          <pc:docMk/>
          <pc:sldMk cId="937831972" sldId="3456"/>
        </pc:sldMkLst>
      </pc:sldChg>
      <pc:sldChg chg="new del">
        <pc:chgData name="JohHyunChul" userId="a1f3561d-5cf2-4159-9fa8-a5f038663426" providerId="ADAL" clId="{AEEAEAA5-91F3-4FDD-84FB-3CBE2B99C551}" dt="2024-10-14T07:13:17.513" v="3637" actId="47"/>
        <pc:sldMkLst>
          <pc:docMk/>
          <pc:sldMk cId="897828332" sldId="3457"/>
        </pc:sldMkLst>
      </pc:sldChg>
      <pc:sldChg chg="new del">
        <pc:chgData name="JohHyunChul" userId="a1f3561d-5cf2-4159-9fa8-a5f038663426" providerId="ADAL" clId="{AEEAEAA5-91F3-4FDD-84FB-3CBE2B99C551}" dt="2024-10-14T07:13:17.513" v="3637" actId="47"/>
        <pc:sldMkLst>
          <pc:docMk/>
          <pc:sldMk cId="2720983078" sldId="3458"/>
        </pc:sldMkLst>
      </pc:sldChg>
      <pc:sldChg chg="new del">
        <pc:chgData name="JohHyunChul" userId="a1f3561d-5cf2-4159-9fa8-a5f038663426" providerId="ADAL" clId="{AEEAEAA5-91F3-4FDD-84FB-3CBE2B99C551}" dt="2024-10-14T07:13:17.513" v="3637" actId="47"/>
        <pc:sldMkLst>
          <pc:docMk/>
          <pc:sldMk cId="4122972254" sldId="3459"/>
        </pc:sldMkLst>
      </pc:sldChg>
      <pc:sldChg chg="new del">
        <pc:chgData name="JohHyunChul" userId="a1f3561d-5cf2-4159-9fa8-a5f038663426" providerId="ADAL" clId="{AEEAEAA5-91F3-4FDD-84FB-3CBE2B99C551}" dt="2024-10-14T07:13:17.513" v="3637" actId="47"/>
        <pc:sldMkLst>
          <pc:docMk/>
          <pc:sldMk cId="661063729" sldId="3460"/>
        </pc:sldMkLst>
      </pc:sldChg>
      <pc:sldChg chg="new del">
        <pc:chgData name="JohHyunChul" userId="a1f3561d-5cf2-4159-9fa8-a5f038663426" providerId="ADAL" clId="{AEEAEAA5-91F3-4FDD-84FB-3CBE2B99C551}" dt="2024-10-14T07:13:17.513" v="3637" actId="47"/>
        <pc:sldMkLst>
          <pc:docMk/>
          <pc:sldMk cId="2203225562" sldId="3461"/>
        </pc:sldMkLst>
      </pc:sldChg>
      <pc:sldChg chg="new del">
        <pc:chgData name="JohHyunChul" userId="a1f3561d-5cf2-4159-9fa8-a5f038663426" providerId="ADAL" clId="{AEEAEAA5-91F3-4FDD-84FB-3CBE2B99C551}" dt="2024-10-14T07:13:17.513" v="3637" actId="47"/>
        <pc:sldMkLst>
          <pc:docMk/>
          <pc:sldMk cId="335777216" sldId="3462"/>
        </pc:sldMkLst>
      </pc:sldChg>
      <pc:sldChg chg="new del">
        <pc:chgData name="JohHyunChul" userId="a1f3561d-5cf2-4159-9fa8-a5f038663426" providerId="ADAL" clId="{AEEAEAA5-91F3-4FDD-84FB-3CBE2B99C551}" dt="2024-10-14T07:13:17.513" v="3637" actId="47"/>
        <pc:sldMkLst>
          <pc:docMk/>
          <pc:sldMk cId="1856173655" sldId="3463"/>
        </pc:sldMkLst>
      </pc:sldChg>
      <pc:sldChg chg="new del">
        <pc:chgData name="JohHyunChul" userId="a1f3561d-5cf2-4159-9fa8-a5f038663426" providerId="ADAL" clId="{AEEAEAA5-91F3-4FDD-84FB-3CBE2B99C551}" dt="2024-10-14T07:13:17.513" v="3637" actId="47"/>
        <pc:sldMkLst>
          <pc:docMk/>
          <pc:sldMk cId="2553426495" sldId="3464"/>
        </pc:sldMkLst>
      </pc:sldChg>
      <pc:sldChg chg="new del">
        <pc:chgData name="JohHyunChul" userId="a1f3561d-5cf2-4159-9fa8-a5f038663426" providerId="ADAL" clId="{AEEAEAA5-91F3-4FDD-84FB-3CBE2B99C551}" dt="2024-10-14T07:13:17.513" v="3637" actId="47"/>
        <pc:sldMkLst>
          <pc:docMk/>
          <pc:sldMk cId="3557966262" sldId="3465"/>
        </pc:sldMkLst>
      </pc:sldChg>
      <pc:sldChg chg="new del">
        <pc:chgData name="JohHyunChul" userId="a1f3561d-5cf2-4159-9fa8-a5f038663426" providerId="ADAL" clId="{AEEAEAA5-91F3-4FDD-84FB-3CBE2B99C551}" dt="2024-10-14T07:13:17.513" v="3637" actId="47"/>
        <pc:sldMkLst>
          <pc:docMk/>
          <pc:sldMk cId="461546910" sldId="3466"/>
        </pc:sldMkLst>
      </pc:sldChg>
      <pc:sldChg chg="new del">
        <pc:chgData name="JohHyunChul" userId="a1f3561d-5cf2-4159-9fa8-a5f038663426" providerId="ADAL" clId="{AEEAEAA5-91F3-4FDD-84FB-3CBE2B99C551}" dt="2024-10-14T07:13:17.513" v="3637" actId="47"/>
        <pc:sldMkLst>
          <pc:docMk/>
          <pc:sldMk cId="1540612493" sldId="3467"/>
        </pc:sldMkLst>
      </pc:sldChg>
      <pc:sldChg chg="new del">
        <pc:chgData name="JohHyunChul" userId="a1f3561d-5cf2-4159-9fa8-a5f038663426" providerId="ADAL" clId="{AEEAEAA5-91F3-4FDD-84FB-3CBE2B99C551}" dt="2024-10-14T07:13:17.513" v="3637" actId="47"/>
        <pc:sldMkLst>
          <pc:docMk/>
          <pc:sldMk cId="4074063882" sldId="3468"/>
        </pc:sldMkLst>
      </pc:sldChg>
      <pc:sldChg chg="new del">
        <pc:chgData name="JohHyunChul" userId="a1f3561d-5cf2-4159-9fa8-a5f038663426" providerId="ADAL" clId="{AEEAEAA5-91F3-4FDD-84FB-3CBE2B99C551}" dt="2024-10-14T07:13:17.513" v="3637" actId="47"/>
        <pc:sldMkLst>
          <pc:docMk/>
          <pc:sldMk cId="2218768284" sldId="3469"/>
        </pc:sldMkLst>
      </pc:sldChg>
      <pc:sldChg chg="new del">
        <pc:chgData name="JohHyunChul" userId="a1f3561d-5cf2-4159-9fa8-a5f038663426" providerId="ADAL" clId="{AEEAEAA5-91F3-4FDD-84FB-3CBE2B99C551}" dt="2024-10-14T07:13:17.513" v="3637" actId="47"/>
        <pc:sldMkLst>
          <pc:docMk/>
          <pc:sldMk cId="3090689049" sldId="3470"/>
        </pc:sldMkLst>
      </pc:sldChg>
      <pc:sldChg chg="new del">
        <pc:chgData name="JohHyunChul" userId="a1f3561d-5cf2-4159-9fa8-a5f038663426" providerId="ADAL" clId="{AEEAEAA5-91F3-4FDD-84FB-3CBE2B99C551}" dt="2024-10-14T07:13:17.513" v="3637" actId="47"/>
        <pc:sldMkLst>
          <pc:docMk/>
          <pc:sldMk cId="4204792386" sldId="3471"/>
        </pc:sldMkLst>
      </pc:sldChg>
      <pc:sldChg chg="new del">
        <pc:chgData name="JohHyunChul" userId="a1f3561d-5cf2-4159-9fa8-a5f038663426" providerId="ADAL" clId="{AEEAEAA5-91F3-4FDD-84FB-3CBE2B99C551}" dt="2024-10-14T07:13:17.513" v="3637" actId="47"/>
        <pc:sldMkLst>
          <pc:docMk/>
          <pc:sldMk cId="3577210789" sldId="3472"/>
        </pc:sldMkLst>
      </pc:sldChg>
      <pc:sldChg chg="new del">
        <pc:chgData name="JohHyunChul" userId="a1f3561d-5cf2-4159-9fa8-a5f038663426" providerId="ADAL" clId="{AEEAEAA5-91F3-4FDD-84FB-3CBE2B99C551}" dt="2024-10-14T07:13:17.513" v="3637" actId="47"/>
        <pc:sldMkLst>
          <pc:docMk/>
          <pc:sldMk cId="1745872013" sldId="3473"/>
        </pc:sldMkLst>
      </pc:sldChg>
      <pc:sldChg chg="new del">
        <pc:chgData name="JohHyunChul" userId="a1f3561d-5cf2-4159-9fa8-a5f038663426" providerId="ADAL" clId="{AEEAEAA5-91F3-4FDD-84FB-3CBE2B99C551}" dt="2024-10-14T07:13:17.513" v="3637" actId="47"/>
        <pc:sldMkLst>
          <pc:docMk/>
          <pc:sldMk cId="2821519442" sldId="3474"/>
        </pc:sldMkLst>
      </pc:sldChg>
      <pc:sldChg chg="new del">
        <pc:chgData name="JohHyunChul" userId="a1f3561d-5cf2-4159-9fa8-a5f038663426" providerId="ADAL" clId="{AEEAEAA5-91F3-4FDD-84FB-3CBE2B99C551}" dt="2024-10-14T07:13:17.513" v="3637" actId="47"/>
        <pc:sldMkLst>
          <pc:docMk/>
          <pc:sldMk cId="2668106305" sldId="3475"/>
        </pc:sldMkLst>
      </pc:sldChg>
      <pc:sldChg chg="new del">
        <pc:chgData name="JohHyunChul" userId="a1f3561d-5cf2-4159-9fa8-a5f038663426" providerId="ADAL" clId="{AEEAEAA5-91F3-4FDD-84FB-3CBE2B99C551}" dt="2024-10-14T07:13:17.513" v="3637" actId="47"/>
        <pc:sldMkLst>
          <pc:docMk/>
          <pc:sldMk cId="4127622700" sldId="3476"/>
        </pc:sldMkLst>
      </pc:sldChg>
      <pc:sldChg chg="new del">
        <pc:chgData name="JohHyunChul" userId="a1f3561d-5cf2-4159-9fa8-a5f038663426" providerId="ADAL" clId="{AEEAEAA5-91F3-4FDD-84FB-3CBE2B99C551}" dt="2024-10-14T07:13:17.513" v="3637" actId="47"/>
        <pc:sldMkLst>
          <pc:docMk/>
          <pc:sldMk cId="1268133939" sldId="3477"/>
        </pc:sldMkLst>
      </pc:sldChg>
      <pc:sldChg chg="new del">
        <pc:chgData name="JohHyunChul" userId="a1f3561d-5cf2-4159-9fa8-a5f038663426" providerId="ADAL" clId="{AEEAEAA5-91F3-4FDD-84FB-3CBE2B99C551}" dt="2024-10-14T07:13:17.513" v="3637" actId="47"/>
        <pc:sldMkLst>
          <pc:docMk/>
          <pc:sldMk cId="1948756637" sldId="3478"/>
        </pc:sldMkLst>
      </pc:sldChg>
      <pc:sldChg chg="new del">
        <pc:chgData name="JohHyunChul" userId="a1f3561d-5cf2-4159-9fa8-a5f038663426" providerId="ADAL" clId="{AEEAEAA5-91F3-4FDD-84FB-3CBE2B99C551}" dt="2024-10-14T07:13:17.513" v="3637" actId="47"/>
        <pc:sldMkLst>
          <pc:docMk/>
          <pc:sldMk cId="1635197486" sldId="3479"/>
        </pc:sldMkLst>
      </pc:sldChg>
      <pc:sldChg chg="new del">
        <pc:chgData name="JohHyunChul" userId="a1f3561d-5cf2-4159-9fa8-a5f038663426" providerId="ADAL" clId="{AEEAEAA5-91F3-4FDD-84FB-3CBE2B99C551}" dt="2024-10-14T07:13:17.513" v="3637" actId="47"/>
        <pc:sldMkLst>
          <pc:docMk/>
          <pc:sldMk cId="1301817977" sldId="3480"/>
        </pc:sldMkLst>
      </pc:sldChg>
      <pc:sldChg chg="new del">
        <pc:chgData name="JohHyunChul" userId="a1f3561d-5cf2-4159-9fa8-a5f038663426" providerId="ADAL" clId="{AEEAEAA5-91F3-4FDD-84FB-3CBE2B99C551}" dt="2024-10-14T07:13:17.513" v="3637" actId="47"/>
        <pc:sldMkLst>
          <pc:docMk/>
          <pc:sldMk cId="997893333" sldId="3481"/>
        </pc:sldMkLst>
      </pc:sldChg>
      <pc:sldChg chg="new del">
        <pc:chgData name="JohHyunChul" userId="a1f3561d-5cf2-4159-9fa8-a5f038663426" providerId="ADAL" clId="{AEEAEAA5-91F3-4FDD-84FB-3CBE2B99C551}" dt="2024-10-14T07:13:17.513" v="3637" actId="47"/>
        <pc:sldMkLst>
          <pc:docMk/>
          <pc:sldMk cId="3711142147" sldId="3482"/>
        </pc:sldMkLst>
      </pc:sldChg>
      <pc:sldChg chg="new del">
        <pc:chgData name="JohHyunChul" userId="a1f3561d-5cf2-4159-9fa8-a5f038663426" providerId="ADAL" clId="{AEEAEAA5-91F3-4FDD-84FB-3CBE2B99C551}" dt="2024-10-14T07:13:17.513" v="3637" actId="47"/>
        <pc:sldMkLst>
          <pc:docMk/>
          <pc:sldMk cId="651302287" sldId="3483"/>
        </pc:sldMkLst>
      </pc:sldChg>
      <pc:sldChg chg="new del">
        <pc:chgData name="JohHyunChul" userId="a1f3561d-5cf2-4159-9fa8-a5f038663426" providerId="ADAL" clId="{AEEAEAA5-91F3-4FDD-84FB-3CBE2B99C551}" dt="2024-10-14T07:13:17.513" v="3637" actId="47"/>
        <pc:sldMkLst>
          <pc:docMk/>
          <pc:sldMk cId="752895072" sldId="3484"/>
        </pc:sldMkLst>
      </pc:sldChg>
      <pc:sldChg chg="new del">
        <pc:chgData name="JohHyunChul" userId="a1f3561d-5cf2-4159-9fa8-a5f038663426" providerId="ADAL" clId="{AEEAEAA5-91F3-4FDD-84FB-3CBE2B99C551}" dt="2024-10-14T07:13:17.513" v="3637" actId="47"/>
        <pc:sldMkLst>
          <pc:docMk/>
          <pc:sldMk cId="2926899461" sldId="3485"/>
        </pc:sldMkLst>
      </pc:sldChg>
      <pc:sldChg chg="new del">
        <pc:chgData name="JohHyunChul" userId="a1f3561d-5cf2-4159-9fa8-a5f038663426" providerId="ADAL" clId="{AEEAEAA5-91F3-4FDD-84FB-3CBE2B99C551}" dt="2024-10-14T07:13:17.513" v="3637" actId="47"/>
        <pc:sldMkLst>
          <pc:docMk/>
          <pc:sldMk cId="3889864803" sldId="3486"/>
        </pc:sldMkLst>
      </pc:sldChg>
      <pc:sldChg chg="new del">
        <pc:chgData name="JohHyunChul" userId="a1f3561d-5cf2-4159-9fa8-a5f038663426" providerId="ADAL" clId="{AEEAEAA5-91F3-4FDD-84FB-3CBE2B99C551}" dt="2024-10-14T07:13:17.513" v="3637" actId="47"/>
        <pc:sldMkLst>
          <pc:docMk/>
          <pc:sldMk cId="691598459" sldId="3487"/>
        </pc:sldMkLst>
      </pc:sldChg>
      <pc:sldChg chg="new del">
        <pc:chgData name="JohHyunChul" userId="a1f3561d-5cf2-4159-9fa8-a5f038663426" providerId="ADAL" clId="{AEEAEAA5-91F3-4FDD-84FB-3CBE2B99C551}" dt="2024-10-14T07:13:17.513" v="3637" actId="47"/>
        <pc:sldMkLst>
          <pc:docMk/>
          <pc:sldMk cId="2331314026" sldId="3488"/>
        </pc:sldMkLst>
      </pc:sldChg>
      <pc:sldChg chg="new del">
        <pc:chgData name="JohHyunChul" userId="a1f3561d-5cf2-4159-9fa8-a5f038663426" providerId="ADAL" clId="{AEEAEAA5-91F3-4FDD-84FB-3CBE2B99C551}" dt="2024-10-14T07:13:17.513" v="3637" actId="47"/>
        <pc:sldMkLst>
          <pc:docMk/>
          <pc:sldMk cId="3438348453" sldId="3489"/>
        </pc:sldMkLst>
      </pc:sldChg>
      <pc:sldChg chg="new del">
        <pc:chgData name="JohHyunChul" userId="a1f3561d-5cf2-4159-9fa8-a5f038663426" providerId="ADAL" clId="{AEEAEAA5-91F3-4FDD-84FB-3CBE2B99C551}" dt="2024-10-14T07:13:17.513" v="3637" actId="47"/>
        <pc:sldMkLst>
          <pc:docMk/>
          <pc:sldMk cId="3132308273" sldId="3490"/>
        </pc:sldMkLst>
      </pc:sldChg>
      <pc:sldChg chg="new del">
        <pc:chgData name="JohHyunChul" userId="a1f3561d-5cf2-4159-9fa8-a5f038663426" providerId="ADAL" clId="{AEEAEAA5-91F3-4FDD-84FB-3CBE2B99C551}" dt="2024-10-14T07:13:17.513" v="3637" actId="47"/>
        <pc:sldMkLst>
          <pc:docMk/>
          <pc:sldMk cId="1993247778" sldId="3491"/>
        </pc:sldMkLst>
      </pc:sldChg>
      <pc:sldChg chg="new del">
        <pc:chgData name="JohHyunChul" userId="a1f3561d-5cf2-4159-9fa8-a5f038663426" providerId="ADAL" clId="{AEEAEAA5-91F3-4FDD-84FB-3CBE2B99C551}" dt="2024-10-14T07:13:17.513" v="3637" actId="47"/>
        <pc:sldMkLst>
          <pc:docMk/>
          <pc:sldMk cId="1160033133" sldId="3492"/>
        </pc:sldMkLst>
      </pc:sldChg>
      <pc:sldChg chg="new del">
        <pc:chgData name="JohHyunChul" userId="a1f3561d-5cf2-4159-9fa8-a5f038663426" providerId="ADAL" clId="{AEEAEAA5-91F3-4FDD-84FB-3CBE2B99C551}" dt="2024-10-14T07:13:17.513" v="3637" actId="47"/>
        <pc:sldMkLst>
          <pc:docMk/>
          <pc:sldMk cId="742485724" sldId="3493"/>
        </pc:sldMkLst>
      </pc:sldChg>
      <pc:sldChg chg="new del">
        <pc:chgData name="JohHyunChul" userId="a1f3561d-5cf2-4159-9fa8-a5f038663426" providerId="ADAL" clId="{AEEAEAA5-91F3-4FDD-84FB-3CBE2B99C551}" dt="2024-10-14T07:13:17.513" v="3637" actId="47"/>
        <pc:sldMkLst>
          <pc:docMk/>
          <pc:sldMk cId="507471691" sldId="3494"/>
        </pc:sldMkLst>
      </pc:sldChg>
      <pc:sldChg chg="new del">
        <pc:chgData name="JohHyunChul" userId="a1f3561d-5cf2-4159-9fa8-a5f038663426" providerId="ADAL" clId="{AEEAEAA5-91F3-4FDD-84FB-3CBE2B99C551}" dt="2024-10-14T07:13:17.513" v="3637" actId="47"/>
        <pc:sldMkLst>
          <pc:docMk/>
          <pc:sldMk cId="2817469530" sldId="3495"/>
        </pc:sldMkLst>
      </pc:sldChg>
      <pc:sldChg chg="new del">
        <pc:chgData name="JohHyunChul" userId="a1f3561d-5cf2-4159-9fa8-a5f038663426" providerId="ADAL" clId="{AEEAEAA5-91F3-4FDD-84FB-3CBE2B99C551}" dt="2024-10-14T07:13:17.513" v="3637" actId="47"/>
        <pc:sldMkLst>
          <pc:docMk/>
          <pc:sldMk cId="4082707377" sldId="3496"/>
        </pc:sldMkLst>
      </pc:sldChg>
      <pc:sldChg chg="new del">
        <pc:chgData name="JohHyunChul" userId="a1f3561d-5cf2-4159-9fa8-a5f038663426" providerId="ADAL" clId="{AEEAEAA5-91F3-4FDD-84FB-3CBE2B99C551}" dt="2024-10-14T07:13:17.513" v="3637" actId="47"/>
        <pc:sldMkLst>
          <pc:docMk/>
          <pc:sldMk cId="1256042335" sldId="3497"/>
        </pc:sldMkLst>
      </pc:sldChg>
      <pc:sldChg chg="new del">
        <pc:chgData name="JohHyunChul" userId="a1f3561d-5cf2-4159-9fa8-a5f038663426" providerId="ADAL" clId="{AEEAEAA5-91F3-4FDD-84FB-3CBE2B99C551}" dt="2024-10-14T07:13:17.513" v="3637" actId="47"/>
        <pc:sldMkLst>
          <pc:docMk/>
          <pc:sldMk cId="721331461" sldId="3498"/>
        </pc:sldMkLst>
      </pc:sldChg>
      <pc:sldChg chg="new del">
        <pc:chgData name="JohHyunChul" userId="a1f3561d-5cf2-4159-9fa8-a5f038663426" providerId="ADAL" clId="{AEEAEAA5-91F3-4FDD-84FB-3CBE2B99C551}" dt="2024-10-14T07:13:17.513" v="3637" actId="47"/>
        <pc:sldMkLst>
          <pc:docMk/>
          <pc:sldMk cId="3488435310" sldId="3499"/>
        </pc:sldMkLst>
      </pc:sldChg>
      <pc:sldChg chg="new del">
        <pc:chgData name="JohHyunChul" userId="a1f3561d-5cf2-4159-9fa8-a5f038663426" providerId="ADAL" clId="{AEEAEAA5-91F3-4FDD-84FB-3CBE2B99C551}" dt="2024-10-14T07:13:17.513" v="3637" actId="47"/>
        <pc:sldMkLst>
          <pc:docMk/>
          <pc:sldMk cId="1009980345" sldId="3500"/>
        </pc:sldMkLst>
      </pc:sldChg>
      <pc:sldChg chg="new del">
        <pc:chgData name="JohHyunChul" userId="a1f3561d-5cf2-4159-9fa8-a5f038663426" providerId="ADAL" clId="{AEEAEAA5-91F3-4FDD-84FB-3CBE2B99C551}" dt="2024-10-14T07:13:17.513" v="3637" actId="47"/>
        <pc:sldMkLst>
          <pc:docMk/>
          <pc:sldMk cId="3992458940" sldId="3501"/>
        </pc:sldMkLst>
      </pc:sldChg>
      <pc:sldChg chg="new del">
        <pc:chgData name="JohHyunChul" userId="a1f3561d-5cf2-4159-9fa8-a5f038663426" providerId="ADAL" clId="{AEEAEAA5-91F3-4FDD-84FB-3CBE2B99C551}" dt="2024-10-14T07:13:17.513" v="3637" actId="47"/>
        <pc:sldMkLst>
          <pc:docMk/>
          <pc:sldMk cId="3683438926" sldId="3502"/>
        </pc:sldMkLst>
      </pc:sldChg>
      <pc:sldChg chg="new del">
        <pc:chgData name="JohHyunChul" userId="a1f3561d-5cf2-4159-9fa8-a5f038663426" providerId="ADAL" clId="{AEEAEAA5-91F3-4FDD-84FB-3CBE2B99C551}" dt="2024-10-14T07:13:17.513" v="3637" actId="47"/>
        <pc:sldMkLst>
          <pc:docMk/>
          <pc:sldMk cId="2636223116" sldId="3503"/>
        </pc:sldMkLst>
      </pc:sldChg>
      <pc:sldChg chg="new del">
        <pc:chgData name="JohHyunChul" userId="a1f3561d-5cf2-4159-9fa8-a5f038663426" providerId="ADAL" clId="{AEEAEAA5-91F3-4FDD-84FB-3CBE2B99C551}" dt="2024-10-14T07:13:17.513" v="3637" actId="47"/>
        <pc:sldMkLst>
          <pc:docMk/>
          <pc:sldMk cId="770957356" sldId="3504"/>
        </pc:sldMkLst>
      </pc:sldChg>
      <pc:sldChg chg="new del">
        <pc:chgData name="JohHyunChul" userId="a1f3561d-5cf2-4159-9fa8-a5f038663426" providerId="ADAL" clId="{AEEAEAA5-91F3-4FDD-84FB-3CBE2B99C551}" dt="2024-10-14T07:13:17.513" v="3637" actId="47"/>
        <pc:sldMkLst>
          <pc:docMk/>
          <pc:sldMk cId="1255571119" sldId="3505"/>
        </pc:sldMkLst>
      </pc:sldChg>
      <pc:sldChg chg="new del">
        <pc:chgData name="JohHyunChul" userId="a1f3561d-5cf2-4159-9fa8-a5f038663426" providerId="ADAL" clId="{AEEAEAA5-91F3-4FDD-84FB-3CBE2B99C551}" dt="2024-10-14T07:13:17.513" v="3637" actId="47"/>
        <pc:sldMkLst>
          <pc:docMk/>
          <pc:sldMk cId="195265651" sldId="3506"/>
        </pc:sldMkLst>
      </pc:sldChg>
      <pc:sldChg chg="new del">
        <pc:chgData name="JohHyunChul" userId="a1f3561d-5cf2-4159-9fa8-a5f038663426" providerId="ADAL" clId="{AEEAEAA5-91F3-4FDD-84FB-3CBE2B99C551}" dt="2024-10-14T07:13:17.513" v="3637" actId="47"/>
        <pc:sldMkLst>
          <pc:docMk/>
          <pc:sldMk cId="3492512153" sldId="3507"/>
        </pc:sldMkLst>
      </pc:sldChg>
      <pc:sldChg chg="new del">
        <pc:chgData name="JohHyunChul" userId="a1f3561d-5cf2-4159-9fa8-a5f038663426" providerId="ADAL" clId="{AEEAEAA5-91F3-4FDD-84FB-3CBE2B99C551}" dt="2024-10-14T07:13:17.513" v="3637" actId="47"/>
        <pc:sldMkLst>
          <pc:docMk/>
          <pc:sldMk cId="3578423652" sldId="3508"/>
        </pc:sldMkLst>
      </pc:sldChg>
      <pc:sldChg chg="new del">
        <pc:chgData name="JohHyunChul" userId="a1f3561d-5cf2-4159-9fa8-a5f038663426" providerId="ADAL" clId="{AEEAEAA5-91F3-4FDD-84FB-3CBE2B99C551}" dt="2024-10-14T07:13:17.513" v="3637" actId="47"/>
        <pc:sldMkLst>
          <pc:docMk/>
          <pc:sldMk cId="109495762" sldId="3509"/>
        </pc:sldMkLst>
      </pc:sldChg>
      <pc:sldChg chg="new del">
        <pc:chgData name="JohHyunChul" userId="a1f3561d-5cf2-4159-9fa8-a5f038663426" providerId="ADAL" clId="{AEEAEAA5-91F3-4FDD-84FB-3CBE2B99C551}" dt="2024-10-14T07:13:17.513" v="3637" actId="47"/>
        <pc:sldMkLst>
          <pc:docMk/>
          <pc:sldMk cId="3029984424" sldId="3510"/>
        </pc:sldMkLst>
      </pc:sldChg>
      <pc:sldChg chg="new del">
        <pc:chgData name="JohHyunChul" userId="a1f3561d-5cf2-4159-9fa8-a5f038663426" providerId="ADAL" clId="{AEEAEAA5-91F3-4FDD-84FB-3CBE2B99C551}" dt="2024-10-14T07:13:17.513" v="3637" actId="47"/>
        <pc:sldMkLst>
          <pc:docMk/>
          <pc:sldMk cId="3154886052" sldId="3511"/>
        </pc:sldMkLst>
      </pc:sldChg>
      <pc:sldChg chg="new del">
        <pc:chgData name="JohHyunChul" userId="a1f3561d-5cf2-4159-9fa8-a5f038663426" providerId="ADAL" clId="{AEEAEAA5-91F3-4FDD-84FB-3CBE2B99C551}" dt="2024-10-14T07:13:17.513" v="3637" actId="47"/>
        <pc:sldMkLst>
          <pc:docMk/>
          <pc:sldMk cId="1198069683" sldId="3512"/>
        </pc:sldMkLst>
      </pc:sldChg>
      <pc:sldChg chg="new del">
        <pc:chgData name="JohHyunChul" userId="a1f3561d-5cf2-4159-9fa8-a5f038663426" providerId="ADAL" clId="{AEEAEAA5-91F3-4FDD-84FB-3CBE2B99C551}" dt="2024-10-14T07:13:17.513" v="3637" actId="47"/>
        <pc:sldMkLst>
          <pc:docMk/>
          <pc:sldMk cId="1428683226" sldId="3513"/>
        </pc:sldMkLst>
      </pc:sldChg>
      <pc:sldChg chg="new del">
        <pc:chgData name="JohHyunChul" userId="a1f3561d-5cf2-4159-9fa8-a5f038663426" providerId="ADAL" clId="{AEEAEAA5-91F3-4FDD-84FB-3CBE2B99C551}" dt="2024-10-14T07:13:17.513" v="3637" actId="47"/>
        <pc:sldMkLst>
          <pc:docMk/>
          <pc:sldMk cId="1691859670" sldId="3514"/>
        </pc:sldMkLst>
      </pc:sldChg>
      <pc:sldChg chg="new del">
        <pc:chgData name="JohHyunChul" userId="a1f3561d-5cf2-4159-9fa8-a5f038663426" providerId="ADAL" clId="{AEEAEAA5-91F3-4FDD-84FB-3CBE2B99C551}" dt="2024-10-14T07:13:17.513" v="3637" actId="47"/>
        <pc:sldMkLst>
          <pc:docMk/>
          <pc:sldMk cId="3346124881" sldId="3515"/>
        </pc:sldMkLst>
      </pc:sldChg>
      <pc:sldChg chg="new del">
        <pc:chgData name="JohHyunChul" userId="a1f3561d-5cf2-4159-9fa8-a5f038663426" providerId="ADAL" clId="{AEEAEAA5-91F3-4FDD-84FB-3CBE2B99C551}" dt="2024-10-14T07:13:17.513" v="3637" actId="47"/>
        <pc:sldMkLst>
          <pc:docMk/>
          <pc:sldMk cId="4289453279" sldId="3516"/>
        </pc:sldMkLst>
      </pc:sldChg>
      <pc:sldChg chg="new del">
        <pc:chgData name="JohHyunChul" userId="a1f3561d-5cf2-4159-9fa8-a5f038663426" providerId="ADAL" clId="{AEEAEAA5-91F3-4FDD-84FB-3CBE2B99C551}" dt="2024-10-14T07:13:17.513" v="3637" actId="47"/>
        <pc:sldMkLst>
          <pc:docMk/>
          <pc:sldMk cId="1177001532" sldId="3517"/>
        </pc:sldMkLst>
      </pc:sldChg>
      <pc:sldChg chg="new del">
        <pc:chgData name="JohHyunChul" userId="a1f3561d-5cf2-4159-9fa8-a5f038663426" providerId="ADAL" clId="{AEEAEAA5-91F3-4FDD-84FB-3CBE2B99C551}" dt="2024-10-14T07:13:17.513" v="3637" actId="47"/>
        <pc:sldMkLst>
          <pc:docMk/>
          <pc:sldMk cId="3007393734" sldId="3518"/>
        </pc:sldMkLst>
      </pc:sldChg>
      <pc:sldChg chg="new del">
        <pc:chgData name="JohHyunChul" userId="a1f3561d-5cf2-4159-9fa8-a5f038663426" providerId="ADAL" clId="{AEEAEAA5-91F3-4FDD-84FB-3CBE2B99C551}" dt="2024-10-14T07:13:17.513" v="3637" actId="47"/>
        <pc:sldMkLst>
          <pc:docMk/>
          <pc:sldMk cId="1157659932" sldId="3519"/>
        </pc:sldMkLst>
      </pc:sldChg>
      <pc:sldChg chg="new del">
        <pc:chgData name="JohHyunChul" userId="a1f3561d-5cf2-4159-9fa8-a5f038663426" providerId="ADAL" clId="{AEEAEAA5-91F3-4FDD-84FB-3CBE2B99C551}" dt="2024-10-14T07:13:17.513" v="3637" actId="47"/>
        <pc:sldMkLst>
          <pc:docMk/>
          <pc:sldMk cId="2032633654" sldId="3520"/>
        </pc:sldMkLst>
      </pc:sldChg>
      <pc:sldChg chg="new del">
        <pc:chgData name="JohHyunChul" userId="a1f3561d-5cf2-4159-9fa8-a5f038663426" providerId="ADAL" clId="{AEEAEAA5-91F3-4FDD-84FB-3CBE2B99C551}" dt="2024-10-14T07:13:17.513" v="3637" actId="47"/>
        <pc:sldMkLst>
          <pc:docMk/>
          <pc:sldMk cId="4055805076" sldId="3521"/>
        </pc:sldMkLst>
      </pc:sldChg>
      <pc:sldChg chg="new del">
        <pc:chgData name="JohHyunChul" userId="a1f3561d-5cf2-4159-9fa8-a5f038663426" providerId="ADAL" clId="{AEEAEAA5-91F3-4FDD-84FB-3CBE2B99C551}" dt="2024-10-14T07:13:17.513" v="3637" actId="47"/>
        <pc:sldMkLst>
          <pc:docMk/>
          <pc:sldMk cId="2418384527" sldId="3522"/>
        </pc:sldMkLst>
      </pc:sldChg>
      <pc:sldChg chg="new del">
        <pc:chgData name="JohHyunChul" userId="a1f3561d-5cf2-4159-9fa8-a5f038663426" providerId="ADAL" clId="{AEEAEAA5-91F3-4FDD-84FB-3CBE2B99C551}" dt="2024-10-14T07:13:17.513" v="3637" actId="47"/>
        <pc:sldMkLst>
          <pc:docMk/>
          <pc:sldMk cId="2690477227" sldId="3523"/>
        </pc:sldMkLst>
      </pc:sldChg>
      <pc:sldChg chg="new del">
        <pc:chgData name="JohHyunChul" userId="a1f3561d-5cf2-4159-9fa8-a5f038663426" providerId="ADAL" clId="{AEEAEAA5-91F3-4FDD-84FB-3CBE2B99C551}" dt="2024-10-14T07:13:17.513" v="3637" actId="47"/>
        <pc:sldMkLst>
          <pc:docMk/>
          <pc:sldMk cId="2702640875" sldId="3524"/>
        </pc:sldMkLst>
      </pc:sldChg>
      <pc:sldChg chg="new del">
        <pc:chgData name="JohHyunChul" userId="a1f3561d-5cf2-4159-9fa8-a5f038663426" providerId="ADAL" clId="{AEEAEAA5-91F3-4FDD-84FB-3CBE2B99C551}" dt="2024-10-14T07:13:17.513" v="3637" actId="47"/>
        <pc:sldMkLst>
          <pc:docMk/>
          <pc:sldMk cId="3639900028" sldId="3525"/>
        </pc:sldMkLst>
      </pc:sldChg>
      <pc:sldChg chg="new del">
        <pc:chgData name="JohHyunChul" userId="a1f3561d-5cf2-4159-9fa8-a5f038663426" providerId="ADAL" clId="{AEEAEAA5-91F3-4FDD-84FB-3CBE2B99C551}" dt="2024-10-14T07:13:17.513" v="3637" actId="47"/>
        <pc:sldMkLst>
          <pc:docMk/>
          <pc:sldMk cId="2918247585" sldId="3526"/>
        </pc:sldMkLst>
      </pc:sldChg>
      <pc:sldChg chg="new del">
        <pc:chgData name="JohHyunChul" userId="a1f3561d-5cf2-4159-9fa8-a5f038663426" providerId="ADAL" clId="{AEEAEAA5-91F3-4FDD-84FB-3CBE2B99C551}" dt="2024-10-14T07:13:17.513" v="3637" actId="47"/>
        <pc:sldMkLst>
          <pc:docMk/>
          <pc:sldMk cId="4059384408" sldId="3527"/>
        </pc:sldMkLst>
      </pc:sldChg>
      <pc:sldChg chg="new del">
        <pc:chgData name="JohHyunChul" userId="a1f3561d-5cf2-4159-9fa8-a5f038663426" providerId="ADAL" clId="{AEEAEAA5-91F3-4FDD-84FB-3CBE2B99C551}" dt="2024-10-14T07:13:17.513" v="3637" actId="47"/>
        <pc:sldMkLst>
          <pc:docMk/>
          <pc:sldMk cId="4051899586" sldId="3528"/>
        </pc:sldMkLst>
      </pc:sldChg>
      <pc:sldChg chg="new del">
        <pc:chgData name="JohHyunChul" userId="a1f3561d-5cf2-4159-9fa8-a5f038663426" providerId="ADAL" clId="{AEEAEAA5-91F3-4FDD-84FB-3CBE2B99C551}" dt="2024-10-14T07:13:17.513" v="3637" actId="47"/>
        <pc:sldMkLst>
          <pc:docMk/>
          <pc:sldMk cId="477131984" sldId="3529"/>
        </pc:sldMkLst>
      </pc:sldChg>
      <pc:sldChg chg="new del">
        <pc:chgData name="JohHyunChul" userId="a1f3561d-5cf2-4159-9fa8-a5f038663426" providerId="ADAL" clId="{AEEAEAA5-91F3-4FDD-84FB-3CBE2B99C551}" dt="2024-10-14T07:13:17.513" v="3637" actId="47"/>
        <pc:sldMkLst>
          <pc:docMk/>
          <pc:sldMk cId="3301931578" sldId="3530"/>
        </pc:sldMkLst>
      </pc:sldChg>
      <pc:sldChg chg="new del">
        <pc:chgData name="JohHyunChul" userId="a1f3561d-5cf2-4159-9fa8-a5f038663426" providerId="ADAL" clId="{AEEAEAA5-91F3-4FDD-84FB-3CBE2B99C551}" dt="2024-10-14T07:13:17.513" v="3637" actId="47"/>
        <pc:sldMkLst>
          <pc:docMk/>
          <pc:sldMk cId="3163371298" sldId="3531"/>
        </pc:sldMkLst>
      </pc:sldChg>
      <pc:sldChg chg="new del">
        <pc:chgData name="JohHyunChul" userId="a1f3561d-5cf2-4159-9fa8-a5f038663426" providerId="ADAL" clId="{AEEAEAA5-91F3-4FDD-84FB-3CBE2B99C551}" dt="2024-10-14T07:13:17.513" v="3637" actId="47"/>
        <pc:sldMkLst>
          <pc:docMk/>
          <pc:sldMk cId="293820856" sldId="3532"/>
        </pc:sldMkLst>
      </pc:sldChg>
      <pc:sldChg chg="new del">
        <pc:chgData name="JohHyunChul" userId="a1f3561d-5cf2-4159-9fa8-a5f038663426" providerId="ADAL" clId="{AEEAEAA5-91F3-4FDD-84FB-3CBE2B99C551}" dt="2024-10-14T07:13:17.513" v="3637" actId="47"/>
        <pc:sldMkLst>
          <pc:docMk/>
          <pc:sldMk cId="2579258622" sldId="3533"/>
        </pc:sldMkLst>
      </pc:sldChg>
      <pc:sldChg chg="new del">
        <pc:chgData name="JohHyunChul" userId="a1f3561d-5cf2-4159-9fa8-a5f038663426" providerId="ADAL" clId="{AEEAEAA5-91F3-4FDD-84FB-3CBE2B99C551}" dt="2024-10-14T07:13:17.513" v="3637" actId="47"/>
        <pc:sldMkLst>
          <pc:docMk/>
          <pc:sldMk cId="1549162178" sldId="3534"/>
        </pc:sldMkLst>
      </pc:sldChg>
      <pc:sldChg chg="new del">
        <pc:chgData name="JohHyunChul" userId="a1f3561d-5cf2-4159-9fa8-a5f038663426" providerId="ADAL" clId="{AEEAEAA5-91F3-4FDD-84FB-3CBE2B99C551}" dt="2024-10-14T07:13:17.513" v="3637" actId="47"/>
        <pc:sldMkLst>
          <pc:docMk/>
          <pc:sldMk cId="3604640049" sldId="3535"/>
        </pc:sldMkLst>
      </pc:sldChg>
      <pc:sldChg chg="new del">
        <pc:chgData name="JohHyunChul" userId="a1f3561d-5cf2-4159-9fa8-a5f038663426" providerId="ADAL" clId="{AEEAEAA5-91F3-4FDD-84FB-3CBE2B99C551}" dt="2024-10-14T07:13:17.513" v="3637" actId="47"/>
        <pc:sldMkLst>
          <pc:docMk/>
          <pc:sldMk cId="1545330654" sldId="3536"/>
        </pc:sldMkLst>
      </pc:sldChg>
      <pc:sldChg chg="new del">
        <pc:chgData name="JohHyunChul" userId="a1f3561d-5cf2-4159-9fa8-a5f038663426" providerId="ADAL" clId="{AEEAEAA5-91F3-4FDD-84FB-3CBE2B99C551}" dt="2024-10-14T07:13:17.513" v="3637" actId="47"/>
        <pc:sldMkLst>
          <pc:docMk/>
          <pc:sldMk cId="3630377794" sldId="3537"/>
        </pc:sldMkLst>
      </pc:sldChg>
      <pc:sldChg chg="new del">
        <pc:chgData name="JohHyunChul" userId="a1f3561d-5cf2-4159-9fa8-a5f038663426" providerId="ADAL" clId="{AEEAEAA5-91F3-4FDD-84FB-3CBE2B99C551}" dt="2024-10-14T07:13:17.513" v="3637" actId="47"/>
        <pc:sldMkLst>
          <pc:docMk/>
          <pc:sldMk cId="2294115520" sldId="3538"/>
        </pc:sldMkLst>
      </pc:sldChg>
      <pc:sldChg chg="new del">
        <pc:chgData name="JohHyunChul" userId="a1f3561d-5cf2-4159-9fa8-a5f038663426" providerId="ADAL" clId="{AEEAEAA5-91F3-4FDD-84FB-3CBE2B99C551}" dt="2024-10-14T07:13:17.513" v="3637" actId="47"/>
        <pc:sldMkLst>
          <pc:docMk/>
          <pc:sldMk cId="1426869020" sldId="3539"/>
        </pc:sldMkLst>
      </pc:sldChg>
      <pc:sldChg chg="new del">
        <pc:chgData name="JohHyunChul" userId="a1f3561d-5cf2-4159-9fa8-a5f038663426" providerId="ADAL" clId="{AEEAEAA5-91F3-4FDD-84FB-3CBE2B99C551}" dt="2024-10-14T07:13:17.513" v="3637" actId="47"/>
        <pc:sldMkLst>
          <pc:docMk/>
          <pc:sldMk cId="2365532158" sldId="3540"/>
        </pc:sldMkLst>
      </pc:sldChg>
      <pc:sldChg chg="new del">
        <pc:chgData name="JohHyunChul" userId="a1f3561d-5cf2-4159-9fa8-a5f038663426" providerId="ADAL" clId="{AEEAEAA5-91F3-4FDD-84FB-3CBE2B99C551}" dt="2024-10-14T07:13:17.513" v="3637" actId="47"/>
        <pc:sldMkLst>
          <pc:docMk/>
          <pc:sldMk cId="364568635" sldId="3541"/>
        </pc:sldMkLst>
      </pc:sldChg>
      <pc:sldChg chg="new del">
        <pc:chgData name="JohHyunChul" userId="a1f3561d-5cf2-4159-9fa8-a5f038663426" providerId="ADAL" clId="{AEEAEAA5-91F3-4FDD-84FB-3CBE2B99C551}" dt="2024-10-14T07:13:17.513" v="3637" actId="47"/>
        <pc:sldMkLst>
          <pc:docMk/>
          <pc:sldMk cId="2848965359" sldId="3542"/>
        </pc:sldMkLst>
      </pc:sldChg>
      <pc:sldChg chg="new del">
        <pc:chgData name="JohHyunChul" userId="a1f3561d-5cf2-4159-9fa8-a5f038663426" providerId="ADAL" clId="{AEEAEAA5-91F3-4FDD-84FB-3CBE2B99C551}" dt="2024-10-14T07:13:17.513" v="3637" actId="47"/>
        <pc:sldMkLst>
          <pc:docMk/>
          <pc:sldMk cId="233321614" sldId="3543"/>
        </pc:sldMkLst>
      </pc:sldChg>
      <pc:sldChg chg="new del">
        <pc:chgData name="JohHyunChul" userId="a1f3561d-5cf2-4159-9fa8-a5f038663426" providerId="ADAL" clId="{AEEAEAA5-91F3-4FDD-84FB-3CBE2B99C551}" dt="2024-10-14T07:13:17.513" v="3637" actId="47"/>
        <pc:sldMkLst>
          <pc:docMk/>
          <pc:sldMk cId="3960695066" sldId="3544"/>
        </pc:sldMkLst>
      </pc:sldChg>
      <pc:sldChg chg="new del">
        <pc:chgData name="JohHyunChul" userId="a1f3561d-5cf2-4159-9fa8-a5f038663426" providerId="ADAL" clId="{AEEAEAA5-91F3-4FDD-84FB-3CBE2B99C551}" dt="2024-10-14T07:13:17.513" v="3637" actId="47"/>
        <pc:sldMkLst>
          <pc:docMk/>
          <pc:sldMk cId="3913981259" sldId="3545"/>
        </pc:sldMkLst>
      </pc:sldChg>
      <pc:sldChg chg="new del">
        <pc:chgData name="JohHyunChul" userId="a1f3561d-5cf2-4159-9fa8-a5f038663426" providerId="ADAL" clId="{AEEAEAA5-91F3-4FDD-84FB-3CBE2B99C551}" dt="2024-10-14T07:13:17.513" v="3637" actId="47"/>
        <pc:sldMkLst>
          <pc:docMk/>
          <pc:sldMk cId="2232066894" sldId="3546"/>
        </pc:sldMkLst>
      </pc:sldChg>
      <pc:sldChg chg="new del">
        <pc:chgData name="JohHyunChul" userId="a1f3561d-5cf2-4159-9fa8-a5f038663426" providerId="ADAL" clId="{AEEAEAA5-91F3-4FDD-84FB-3CBE2B99C551}" dt="2024-10-14T07:13:17.513" v="3637" actId="47"/>
        <pc:sldMkLst>
          <pc:docMk/>
          <pc:sldMk cId="611367636" sldId="3547"/>
        </pc:sldMkLst>
      </pc:sldChg>
      <pc:sldChg chg="new del">
        <pc:chgData name="JohHyunChul" userId="a1f3561d-5cf2-4159-9fa8-a5f038663426" providerId="ADAL" clId="{AEEAEAA5-91F3-4FDD-84FB-3CBE2B99C551}" dt="2024-10-14T07:13:17.513" v="3637" actId="47"/>
        <pc:sldMkLst>
          <pc:docMk/>
          <pc:sldMk cId="3808622114" sldId="3548"/>
        </pc:sldMkLst>
      </pc:sldChg>
      <pc:sldChg chg="new del">
        <pc:chgData name="JohHyunChul" userId="a1f3561d-5cf2-4159-9fa8-a5f038663426" providerId="ADAL" clId="{AEEAEAA5-91F3-4FDD-84FB-3CBE2B99C551}" dt="2024-10-14T07:13:17.513" v="3637" actId="47"/>
        <pc:sldMkLst>
          <pc:docMk/>
          <pc:sldMk cId="1238285484" sldId="3549"/>
        </pc:sldMkLst>
      </pc:sldChg>
      <pc:sldChg chg="new del">
        <pc:chgData name="JohHyunChul" userId="a1f3561d-5cf2-4159-9fa8-a5f038663426" providerId="ADAL" clId="{AEEAEAA5-91F3-4FDD-84FB-3CBE2B99C551}" dt="2024-10-14T07:13:17.513" v="3637" actId="47"/>
        <pc:sldMkLst>
          <pc:docMk/>
          <pc:sldMk cId="3214451281" sldId="3550"/>
        </pc:sldMkLst>
      </pc:sldChg>
      <pc:sldChg chg="new del">
        <pc:chgData name="JohHyunChul" userId="a1f3561d-5cf2-4159-9fa8-a5f038663426" providerId="ADAL" clId="{AEEAEAA5-91F3-4FDD-84FB-3CBE2B99C551}" dt="2024-10-14T07:13:17.513" v="3637" actId="47"/>
        <pc:sldMkLst>
          <pc:docMk/>
          <pc:sldMk cId="3125488434" sldId="3551"/>
        </pc:sldMkLst>
      </pc:sldChg>
      <pc:sldChg chg="new del">
        <pc:chgData name="JohHyunChul" userId="a1f3561d-5cf2-4159-9fa8-a5f038663426" providerId="ADAL" clId="{AEEAEAA5-91F3-4FDD-84FB-3CBE2B99C551}" dt="2024-10-14T07:13:17.513" v="3637" actId="47"/>
        <pc:sldMkLst>
          <pc:docMk/>
          <pc:sldMk cId="3389850507" sldId="3552"/>
        </pc:sldMkLst>
      </pc:sldChg>
      <pc:sldChg chg="new del">
        <pc:chgData name="JohHyunChul" userId="a1f3561d-5cf2-4159-9fa8-a5f038663426" providerId="ADAL" clId="{AEEAEAA5-91F3-4FDD-84FB-3CBE2B99C551}" dt="2024-10-14T07:13:17.513" v="3637" actId="47"/>
        <pc:sldMkLst>
          <pc:docMk/>
          <pc:sldMk cId="248356584" sldId="3553"/>
        </pc:sldMkLst>
      </pc:sldChg>
      <pc:sldChg chg="new del">
        <pc:chgData name="JohHyunChul" userId="a1f3561d-5cf2-4159-9fa8-a5f038663426" providerId="ADAL" clId="{AEEAEAA5-91F3-4FDD-84FB-3CBE2B99C551}" dt="2024-10-14T07:13:17.513" v="3637" actId="47"/>
        <pc:sldMkLst>
          <pc:docMk/>
          <pc:sldMk cId="1607343303" sldId="3554"/>
        </pc:sldMkLst>
      </pc:sldChg>
      <pc:sldChg chg="new del">
        <pc:chgData name="JohHyunChul" userId="a1f3561d-5cf2-4159-9fa8-a5f038663426" providerId="ADAL" clId="{AEEAEAA5-91F3-4FDD-84FB-3CBE2B99C551}" dt="2024-10-14T07:13:17.513" v="3637" actId="47"/>
        <pc:sldMkLst>
          <pc:docMk/>
          <pc:sldMk cId="2594980185" sldId="3555"/>
        </pc:sldMkLst>
      </pc:sldChg>
      <pc:sldChg chg="new del">
        <pc:chgData name="JohHyunChul" userId="a1f3561d-5cf2-4159-9fa8-a5f038663426" providerId="ADAL" clId="{AEEAEAA5-91F3-4FDD-84FB-3CBE2B99C551}" dt="2024-10-14T07:13:17.513" v="3637" actId="47"/>
        <pc:sldMkLst>
          <pc:docMk/>
          <pc:sldMk cId="1692785948" sldId="3556"/>
        </pc:sldMkLst>
      </pc:sldChg>
      <pc:sldChg chg="new del">
        <pc:chgData name="JohHyunChul" userId="a1f3561d-5cf2-4159-9fa8-a5f038663426" providerId="ADAL" clId="{AEEAEAA5-91F3-4FDD-84FB-3CBE2B99C551}" dt="2024-10-14T07:13:17.513" v="3637" actId="47"/>
        <pc:sldMkLst>
          <pc:docMk/>
          <pc:sldMk cId="173048718" sldId="3557"/>
        </pc:sldMkLst>
      </pc:sldChg>
      <pc:sldChg chg="new del">
        <pc:chgData name="JohHyunChul" userId="a1f3561d-5cf2-4159-9fa8-a5f038663426" providerId="ADAL" clId="{AEEAEAA5-91F3-4FDD-84FB-3CBE2B99C551}" dt="2024-10-14T07:13:17.513" v="3637" actId="47"/>
        <pc:sldMkLst>
          <pc:docMk/>
          <pc:sldMk cId="1891653297" sldId="3558"/>
        </pc:sldMkLst>
      </pc:sldChg>
      <pc:sldChg chg="new del">
        <pc:chgData name="JohHyunChul" userId="a1f3561d-5cf2-4159-9fa8-a5f038663426" providerId="ADAL" clId="{AEEAEAA5-91F3-4FDD-84FB-3CBE2B99C551}" dt="2024-10-14T07:13:17.513" v="3637" actId="47"/>
        <pc:sldMkLst>
          <pc:docMk/>
          <pc:sldMk cId="4250055370" sldId="3559"/>
        </pc:sldMkLst>
      </pc:sldChg>
      <pc:sldChg chg="new del">
        <pc:chgData name="JohHyunChul" userId="a1f3561d-5cf2-4159-9fa8-a5f038663426" providerId="ADAL" clId="{AEEAEAA5-91F3-4FDD-84FB-3CBE2B99C551}" dt="2024-10-14T07:13:17.513" v="3637" actId="47"/>
        <pc:sldMkLst>
          <pc:docMk/>
          <pc:sldMk cId="2584242283" sldId="3560"/>
        </pc:sldMkLst>
      </pc:sldChg>
      <pc:sldChg chg="new del">
        <pc:chgData name="JohHyunChul" userId="a1f3561d-5cf2-4159-9fa8-a5f038663426" providerId="ADAL" clId="{AEEAEAA5-91F3-4FDD-84FB-3CBE2B99C551}" dt="2024-10-14T07:13:17.513" v="3637" actId="47"/>
        <pc:sldMkLst>
          <pc:docMk/>
          <pc:sldMk cId="2746071731" sldId="3561"/>
        </pc:sldMkLst>
      </pc:sldChg>
      <pc:sldChg chg="new del">
        <pc:chgData name="JohHyunChul" userId="a1f3561d-5cf2-4159-9fa8-a5f038663426" providerId="ADAL" clId="{AEEAEAA5-91F3-4FDD-84FB-3CBE2B99C551}" dt="2024-10-14T07:13:17.513" v="3637" actId="47"/>
        <pc:sldMkLst>
          <pc:docMk/>
          <pc:sldMk cId="2584018986" sldId="3562"/>
        </pc:sldMkLst>
      </pc:sldChg>
      <pc:sldChg chg="new del">
        <pc:chgData name="JohHyunChul" userId="a1f3561d-5cf2-4159-9fa8-a5f038663426" providerId="ADAL" clId="{AEEAEAA5-91F3-4FDD-84FB-3CBE2B99C551}" dt="2024-10-14T07:13:17.513" v="3637" actId="47"/>
        <pc:sldMkLst>
          <pc:docMk/>
          <pc:sldMk cId="2685284426" sldId="3563"/>
        </pc:sldMkLst>
      </pc:sldChg>
      <pc:sldChg chg="new del">
        <pc:chgData name="JohHyunChul" userId="a1f3561d-5cf2-4159-9fa8-a5f038663426" providerId="ADAL" clId="{AEEAEAA5-91F3-4FDD-84FB-3CBE2B99C551}" dt="2024-10-14T07:13:17.513" v="3637" actId="47"/>
        <pc:sldMkLst>
          <pc:docMk/>
          <pc:sldMk cId="2601185634" sldId="3564"/>
        </pc:sldMkLst>
      </pc:sldChg>
      <pc:sldChg chg="new del">
        <pc:chgData name="JohHyunChul" userId="a1f3561d-5cf2-4159-9fa8-a5f038663426" providerId="ADAL" clId="{AEEAEAA5-91F3-4FDD-84FB-3CBE2B99C551}" dt="2024-10-14T07:13:17.513" v="3637" actId="47"/>
        <pc:sldMkLst>
          <pc:docMk/>
          <pc:sldMk cId="84073779" sldId="3565"/>
        </pc:sldMkLst>
      </pc:sldChg>
      <pc:sldChg chg="new del">
        <pc:chgData name="JohHyunChul" userId="a1f3561d-5cf2-4159-9fa8-a5f038663426" providerId="ADAL" clId="{AEEAEAA5-91F3-4FDD-84FB-3CBE2B99C551}" dt="2024-10-14T07:13:17.513" v="3637" actId="47"/>
        <pc:sldMkLst>
          <pc:docMk/>
          <pc:sldMk cId="2439509981" sldId="3566"/>
        </pc:sldMkLst>
      </pc:sldChg>
      <pc:sldChg chg="new del">
        <pc:chgData name="JohHyunChul" userId="a1f3561d-5cf2-4159-9fa8-a5f038663426" providerId="ADAL" clId="{AEEAEAA5-91F3-4FDD-84FB-3CBE2B99C551}" dt="2024-10-14T07:13:17.513" v="3637" actId="47"/>
        <pc:sldMkLst>
          <pc:docMk/>
          <pc:sldMk cId="1373884892" sldId="3567"/>
        </pc:sldMkLst>
      </pc:sldChg>
      <pc:sldChg chg="new del">
        <pc:chgData name="JohHyunChul" userId="a1f3561d-5cf2-4159-9fa8-a5f038663426" providerId="ADAL" clId="{AEEAEAA5-91F3-4FDD-84FB-3CBE2B99C551}" dt="2024-10-14T07:13:17.513" v="3637" actId="47"/>
        <pc:sldMkLst>
          <pc:docMk/>
          <pc:sldMk cId="4003879265" sldId="3568"/>
        </pc:sldMkLst>
      </pc:sldChg>
      <pc:sldChg chg="new del">
        <pc:chgData name="JohHyunChul" userId="a1f3561d-5cf2-4159-9fa8-a5f038663426" providerId="ADAL" clId="{AEEAEAA5-91F3-4FDD-84FB-3CBE2B99C551}" dt="2024-10-14T07:13:17.513" v="3637" actId="47"/>
        <pc:sldMkLst>
          <pc:docMk/>
          <pc:sldMk cId="1210541645" sldId="3569"/>
        </pc:sldMkLst>
      </pc:sldChg>
      <pc:sldChg chg="new del">
        <pc:chgData name="JohHyunChul" userId="a1f3561d-5cf2-4159-9fa8-a5f038663426" providerId="ADAL" clId="{AEEAEAA5-91F3-4FDD-84FB-3CBE2B99C551}" dt="2024-10-14T07:13:17.513" v="3637" actId="47"/>
        <pc:sldMkLst>
          <pc:docMk/>
          <pc:sldMk cId="3168547548" sldId="3570"/>
        </pc:sldMkLst>
      </pc:sldChg>
      <pc:sldChg chg="new del">
        <pc:chgData name="JohHyunChul" userId="a1f3561d-5cf2-4159-9fa8-a5f038663426" providerId="ADAL" clId="{AEEAEAA5-91F3-4FDD-84FB-3CBE2B99C551}" dt="2024-10-14T07:13:17.513" v="3637" actId="47"/>
        <pc:sldMkLst>
          <pc:docMk/>
          <pc:sldMk cId="3036133034" sldId="3571"/>
        </pc:sldMkLst>
      </pc:sldChg>
      <pc:sldChg chg="new del">
        <pc:chgData name="JohHyunChul" userId="a1f3561d-5cf2-4159-9fa8-a5f038663426" providerId="ADAL" clId="{AEEAEAA5-91F3-4FDD-84FB-3CBE2B99C551}" dt="2024-10-14T07:13:17.513" v="3637" actId="47"/>
        <pc:sldMkLst>
          <pc:docMk/>
          <pc:sldMk cId="3367871396" sldId="3572"/>
        </pc:sldMkLst>
      </pc:sldChg>
      <pc:sldChg chg="new del">
        <pc:chgData name="JohHyunChul" userId="a1f3561d-5cf2-4159-9fa8-a5f038663426" providerId="ADAL" clId="{AEEAEAA5-91F3-4FDD-84FB-3CBE2B99C551}" dt="2024-10-14T07:13:17.513" v="3637" actId="47"/>
        <pc:sldMkLst>
          <pc:docMk/>
          <pc:sldMk cId="3932455498" sldId="3573"/>
        </pc:sldMkLst>
      </pc:sldChg>
      <pc:sldChg chg="new del">
        <pc:chgData name="JohHyunChul" userId="a1f3561d-5cf2-4159-9fa8-a5f038663426" providerId="ADAL" clId="{AEEAEAA5-91F3-4FDD-84FB-3CBE2B99C551}" dt="2024-10-14T07:13:17.513" v="3637" actId="47"/>
        <pc:sldMkLst>
          <pc:docMk/>
          <pc:sldMk cId="2037076459" sldId="3574"/>
        </pc:sldMkLst>
      </pc:sldChg>
      <pc:sldChg chg="new del">
        <pc:chgData name="JohHyunChul" userId="a1f3561d-5cf2-4159-9fa8-a5f038663426" providerId="ADAL" clId="{AEEAEAA5-91F3-4FDD-84FB-3CBE2B99C551}" dt="2024-10-14T07:13:17.513" v="3637" actId="47"/>
        <pc:sldMkLst>
          <pc:docMk/>
          <pc:sldMk cId="1220149324" sldId="3575"/>
        </pc:sldMkLst>
      </pc:sldChg>
      <pc:sldChg chg="new del">
        <pc:chgData name="JohHyunChul" userId="a1f3561d-5cf2-4159-9fa8-a5f038663426" providerId="ADAL" clId="{AEEAEAA5-91F3-4FDD-84FB-3CBE2B99C551}" dt="2024-10-14T07:13:17.513" v="3637" actId="47"/>
        <pc:sldMkLst>
          <pc:docMk/>
          <pc:sldMk cId="1839642870" sldId="3576"/>
        </pc:sldMkLst>
      </pc:sldChg>
      <pc:sldChg chg="new del">
        <pc:chgData name="JohHyunChul" userId="a1f3561d-5cf2-4159-9fa8-a5f038663426" providerId="ADAL" clId="{AEEAEAA5-91F3-4FDD-84FB-3CBE2B99C551}" dt="2024-10-14T07:13:17.513" v="3637" actId="47"/>
        <pc:sldMkLst>
          <pc:docMk/>
          <pc:sldMk cId="232055904" sldId="3577"/>
        </pc:sldMkLst>
      </pc:sldChg>
      <pc:sldChg chg="new del">
        <pc:chgData name="JohHyunChul" userId="a1f3561d-5cf2-4159-9fa8-a5f038663426" providerId="ADAL" clId="{AEEAEAA5-91F3-4FDD-84FB-3CBE2B99C551}" dt="2024-10-14T07:13:17.513" v="3637" actId="47"/>
        <pc:sldMkLst>
          <pc:docMk/>
          <pc:sldMk cId="2943858825" sldId="3578"/>
        </pc:sldMkLst>
      </pc:sldChg>
      <pc:sldChg chg="new del">
        <pc:chgData name="JohHyunChul" userId="a1f3561d-5cf2-4159-9fa8-a5f038663426" providerId="ADAL" clId="{AEEAEAA5-91F3-4FDD-84FB-3CBE2B99C551}" dt="2024-10-14T07:13:17.513" v="3637" actId="47"/>
        <pc:sldMkLst>
          <pc:docMk/>
          <pc:sldMk cId="3574625081" sldId="3579"/>
        </pc:sldMkLst>
      </pc:sldChg>
      <pc:sldChg chg="new del">
        <pc:chgData name="JohHyunChul" userId="a1f3561d-5cf2-4159-9fa8-a5f038663426" providerId="ADAL" clId="{AEEAEAA5-91F3-4FDD-84FB-3CBE2B99C551}" dt="2024-10-14T07:13:17.513" v="3637" actId="47"/>
        <pc:sldMkLst>
          <pc:docMk/>
          <pc:sldMk cId="3661746499" sldId="3580"/>
        </pc:sldMkLst>
      </pc:sldChg>
      <pc:sldChg chg="new del">
        <pc:chgData name="JohHyunChul" userId="a1f3561d-5cf2-4159-9fa8-a5f038663426" providerId="ADAL" clId="{AEEAEAA5-91F3-4FDD-84FB-3CBE2B99C551}" dt="2024-10-14T07:13:17.513" v="3637" actId="47"/>
        <pc:sldMkLst>
          <pc:docMk/>
          <pc:sldMk cId="3612499767" sldId="3581"/>
        </pc:sldMkLst>
      </pc:sldChg>
      <pc:sldChg chg="new del">
        <pc:chgData name="JohHyunChul" userId="a1f3561d-5cf2-4159-9fa8-a5f038663426" providerId="ADAL" clId="{AEEAEAA5-91F3-4FDD-84FB-3CBE2B99C551}" dt="2024-10-14T07:13:17.513" v="3637" actId="47"/>
        <pc:sldMkLst>
          <pc:docMk/>
          <pc:sldMk cId="3952662148" sldId="3582"/>
        </pc:sldMkLst>
      </pc:sldChg>
      <pc:sldChg chg="new del">
        <pc:chgData name="JohHyunChul" userId="a1f3561d-5cf2-4159-9fa8-a5f038663426" providerId="ADAL" clId="{AEEAEAA5-91F3-4FDD-84FB-3CBE2B99C551}" dt="2024-10-14T07:13:17.513" v="3637" actId="47"/>
        <pc:sldMkLst>
          <pc:docMk/>
          <pc:sldMk cId="1929766178" sldId="3583"/>
        </pc:sldMkLst>
      </pc:sldChg>
      <pc:sldChg chg="new del">
        <pc:chgData name="JohHyunChul" userId="a1f3561d-5cf2-4159-9fa8-a5f038663426" providerId="ADAL" clId="{AEEAEAA5-91F3-4FDD-84FB-3CBE2B99C551}" dt="2024-10-14T07:13:17.513" v="3637" actId="47"/>
        <pc:sldMkLst>
          <pc:docMk/>
          <pc:sldMk cId="3857707377" sldId="3584"/>
        </pc:sldMkLst>
      </pc:sldChg>
      <pc:sldChg chg="new del">
        <pc:chgData name="JohHyunChul" userId="a1f3561d-5cf2-4159-9fa8-a5f038663426" providerId="ADAL" clId="{AEEAEAA5-91F3-4FDD-84FB-3CBE2B99C551}" dt="2024-10-14T07:13:17.513" v="3637" actId="47"/>
        <pc:sldMkLst>
          <pc:docMk/>
          <pc:sldMk cId="1187674991" sldId="3585"/>
        </pc:sldMkLst>
      </pc:sldChg>
      <pc:sldChg chg="new del">
        <pc:chgData name="JohHyunChul" userId="a1f3561d-5cf2-4159-9fa8-a5f038663426" providerId="ADAL" clId="{AEEAEAA5-91F3-4FDD-84FB-3CBE2B99C551}" dt="2024-10-14T07:13:17.513" v="3637" actId="47"/>
        <pc:sldMkLst>
          <pc:docMk/>
          <pc:sldMk cId="333016178" sldId="3586"/>
        </pc:sldMkLst>
      </pc:sldChg>
      <pc:sldChg chg="new del">
        <pc:chgData name="JohHyunChul" userId="a1f3561d-5cf2-4159-9fa8-a5f038663426" providerId="ADAL" clId="{AEEAEAA5-91F3-4FDD-84FB-3CBE2B99C551}" dt="2024-10-14T07:13:17.513" v="3637" actId="47"/>
        <pc:sldMkLst>
          <pc:docMk/>
          <pc:sldMk cId="3322777950" sldId="3587"/>
        </pc:sldMkLst>
      </pc:sldChg>
      <pc:sldChg chg="new del">
        <pc:chgData name="JohHyunChul" userId="a1f3561d-5cf2-4159-9fa8-a5f038663426" providerId="ADAL" clId="{AEEAEAA5-91F3-4FDD-84FB-3CBE2B99C551}" dt="2024-10-14T07:13:17.513" v="3637" actId="47"/>
        <pc:sldMkLst>
          <pc:docMk/>
          <pc:sldMk cId="1728550271" sldId="3588"/>
        </pc:sldMkLst>
      </pc:sldChg>
      <pc:sldChg chg="new del">
        <pc:chgData name="JohHyunChul" userId="a1f3561d-5cf2-4159-9fa8-a5f038663426" providerId="ADAL" clId="{AEEAEAA5-91F3-4FDD-84FB-3CBE2B99C551}" dt="2024-10-14T07:13:17.513" v="3637" actId="47"/>
        <pc:sldMkLst>
          <pc:docMk/>
          <pc:sldMk cId="581137850" sldId="3589"/>
        </pc:sldMkLst>
      </pc:sldChg>
      <pc:sldChg chg="new del">
        <pc:chgData name="JohHyunChul" userId="a1f3561d-5cf2-4159-9fa8-a5f038663426" providerId="ADAL" clId="{AEEAEAA5-91F3-4FDD-84FB-3CBE2B99C551}" dt="2024-10-14T07:13:17.513" v="3637" actId="47"/>
        <pc:sldMkLst>
          <pc:docMk/>
          <pc:sldMk cId="908086138" sldId="3590"/>
        </pc:sldMkLst>
      </pc:sldChg>
      <pc:sldChg chg="new del">
        <pc:chgData name="JohHyunChul" userId="a1f3561d-5cf2-4159-9fa8-a5f038663426" providerId="ADAL" clId="{AEEAEAA5-91F3-4FDD-84FB-3CBE2B99C551}" dt="2024-10-14T07:13:17.513" v="3637" actId="47"/>
        <pc:sldMkLst>
          <pc:docMk/>
          <pc:sldMk cId="1551984471" sldId="3591"/>
        </pc:sldMkLst>
      </pc:sldChg>
      <pc:sldChg chg="new del">
        <pc:chgData name="JohHyunChul" userId="a1f3561d-5cf2-4159-9fa8-a5f038663426" providerId="ADAL" clId="{AEEAEAA5-91F3-4FDD-84FB-3CBE2B99C551}" dt="2024-10-14T07:13:17.513" v="3637" actId="47"/>
        <pc:sldMkLst>
          <pc:docMk/>
          <pc:sldMk cId="853015502" sldId="3592"/>
        </pc:sldMkLst>
      </pc:sldChg>
      <pc:sldChg chg="new del">
        <pc:chgData name="JohHyunChul" userId="a1f3561d-5cf2-4159-9fa8-a5f038663426" providerId="ADAL" clId="{AEEAEAA5-91F3-4FDD-84FB-3CBE2B99C551}" dt="2024-10-14T07:13:17.513" v="3637" actId="47"/>
        <pc:sldMkLst>
          <pc:docMk/>
          <pc:sldMk cId="97281978" sldId="3593"/>
        </pc:sldMkLst>
      </pc:sldChg>
      <pc:sldChg chg="new del">
        <pc:chgData name="JohHyunChul" userId="a1f3561d-5cf2-4159-9fa8-a5f038663426" providerId="ADAL" clId="{AEEAEAA5-91F3-4FDD-84FB-3CBE2B99C551}" dt="2024-10-14T07:13:17.513" v="3637" actId="47"/>
        <pc:sldMkLst>
          <pc:docMk/>
          <pc:sldMk cId="3792623387" sldId="3594"/>
        </pc:sldMkLst>
      </pc:sldChg>
      <pc:sldChg chg="new del">
        <pc:chgData name="JohHyunChul" userId="a1f3561d-5cf2-4159-9fa8-a5f038663426" providerId="ADAL" clId="{AEEAEAA5-91F3-4FDD-84FB-3CBE2B99C551}" dt="2024-10-14T07:13:17.513" v="3637" actId="47"/>
        <pc:sldMkLst>
          <pc:docMk/>
          <pc:sldMk cId="3055563678" sldId="3595"/>
        </pc:sldMkLst>
      </pc:sldChg>
      <pc:sldChg chg="new del">
        <pc:chgData name="JohHyunChul" userId="a1f3561d-5cf2-4159-9fa8-a5f038663426" providerId="ADAL" clId="{AEEAEAA5-91F3-4FDD-84FB-3CBE2B99C551}" dt="2024-10-14T07:13:17.513" v="3637" actId="47"/>
        <pc:sldMkLst>
          <pc:docMk/>
          <pc:sldMk cId="877605439" sldId="3596"/>
        </pc:sldMkLst>
      </pc:sldChg>
      <pc:sldChg chg="new del">
        <pc:chgData name="JohHyunChul" userId="a1f3561d-5cf2-4159-9fa8-a5f038663426" providerId="ADAL" clId="{AEEAEAA5-91F3-4FDD-84FB-3CBE2B99C551}" dt="2024-10-14T07:13:17.513" v="3637" actId="47"/>
        <pc:sldMkLst>
          <pc:docMk/>
          <pc:sldMk cId="301411270" sldId="3597"/>
        </pc:sldMkLst>
      </pc:sldChg>
      <pc:sldChg chg="new del">
        <pc:chgData name="JohHyunChul" userId="a1f3561d-5cf2-4159-9fa8-a5f038663426" providerId="ADAL" clId="{AEEAEAA5-91F3-4FDD-84FB-3CBE2B99C551}" dt="2024-10-14T07:13:17.513" v="3637" actId="47"/>
        <pc:sldMkLst>
          <pc:docMk/>
          <pc:sldMk cId="1431130186" sldId="3598"/>
        </pc:sldMkLst>
      </pc:sldChg>
      <pc:sldChg chg="new del">
        <pc:chgData name="JohHyunChul" userId="a1f3561d-5cf2-4159-9fa8-a5f038663426" providerId="ADAL" clId="{AEEAEAA5-91F3-4FDD-84FB-3CBE2B99C551}" dt="2024-10-14T07:13:17.513" v="3637" actId="47"/>
        <pc:sldMkLst>
          <pc:docMk/>
          <pc:sldMk cId="3300205470" sldId="3599"/>
        </pc:sldMkLst>
      </pc:sldChg>
      <pc:sldChg chg="new del">
        <pc:chgData name="JohHyunChul" userId="a1f3561d-5cf2-4159-9fa8-a5f038663426" providerId="ADAL" clId="{AEEAEAA5-91F3-4FDD-84FB-3CBE2B99C551}" dt="2024-10-14T07:13:17.513" v="3637" actId="47"/>
        <pc:sldMkLst>
          <pc:docMk/>
          <pc:sldMk cId="2911334502" sldId="3600"/>
        </pc:sldMkLst>
      </pc:sldChg>
      <pc:sldChg chg="new del">
        <pc:chgData name="JohHyunChul" userId="a1f3561d-5cf2-4159-9fa8-a5f038663426" providerId="ADAL" clId="{AEEAEAA5-91F3-4FDD-84FB-3CBE2B99C551}" dt="2024-10-14T07:13:17.513" v="3637" actId="47"/>
        <pc:sldMkLst>
          <pc:docMk/>
          <pc:sldMk cId="719114298" sldId="3601"/>
        </pc:sldMkLst>
      </pc:sldChg>
      <pc:sldChg chg="new del">
        <pc:chgData name="JohHyunChul" userId="a1f3561d-5cf2-4159-9fa8-a5f038663426" providerId="ADAL" clId="{AEEAEAA5-91F3-4FDD-84FB-3CBE2B99C551}" dt="2024-10-14T07:13:17.513" v="3637" actId="47"/>
        <pc:sldMkLst>
          <pc:docMk/>
          <pc:sldMk cId="3315190219" sldId="3602"/>
        </pc:sldMkLst>
      </pc:sldChg>
      <pc:sldChg chg="new del">
        <pc:chgData name="JohHyunChul" userId="a1f3561d-5cf2-4159-9fa8-a5f038663426" providerId="ADAL" clId="{AEEAEAA5-91F3-4FDD-84FB-3CBE2B99C551}" dt="2024-10-14T07:13:17.513" v="3637" actId="47"/>
        <pc:sldMkLst>
          <pc:docMk/>
          <pc:sldMk cId="52516898" sldId="3603"/>
        </pc:sldMkLst>
      </pc:sldChg>
      <pc:sldChg chg="new del">
        <pc:chgData name="JohHyunChul" userId="a1f3561d-5cf2-4159-9fa8-a5f038663426" providerId="ADAL" clId="{AEEAEAA5-91F3-4FDD-84FB-3CBE2B99C551}" dt="2024-10-14T07:13:17.513" v="3637" actId="47"/>
        <pc:sldMkLst>
          <pc:docMk/>
          <pc:sldMk cId="1219332487" sldId="3604"/>
        </pc:sldMkLst>
      </pc:sldChg>
      <pc:sldChg chg="new del">
        <pc:chgData name="JohHyunChul" userId="a1f3561d-5cf2-4159-9fa8-a5f038663426" providerId="ADAL" clId="{AEEAEAA5-91F3-4FDD-84FB-3CBE2B99C551}" dt="2024-10-14T07:13:17.513" v="3637" actId="47"/>
        <pc:sldMkLst>
          <pc:docMk/>
          <pc:sldMk cId="1617971258" sldId="3605"/>
        </pc:sldMkLst>
      </pc:sldChg>
      <pc:sldChg chg="new del">
        <pc:chgData name="JohHyunChul" userId="a1f3561d-5cf2-4159-9fa8-a5f038663426" providerId="ADAL" clId="{AEEAEAA5-91F3-4FDD-84FB-3CBE2B99C551}" dt="2024-10-14T07:13:17.513" v="3637" actId="47"/>
        <pc:sldMkLst>
          <pc:docMk/>
          <pc:sldMk cId="3922614805" sldId="3606"/>
        </pc:sldMkLst>
      </pc:sldChg>
      <pc:sldChg chg="new del">
        <pc:chgData name="JohHyunChul" userId="a1f3561d-5cf2-4159-9fa8-a5f038663426" providerId="ADAL" clId="{AEEAEAA5-91F3-4FDD-84FB-3CBE2B99C551}" dt="2024-10-14T07:13:17.513" v="3637" actId="47"/>
        <pc:sldMkLst>
          <pc:docMk/>
          <pc:sldMk cId="2685897054" sldId="3607"/>
        </pc:sldMkLst>
      </pc:sldChg>
      <pc:sldChg chg="new del">
        <pc:chgData name="JohHyunChul" userId="a1f3561d-5cf2-4159-9fa8-a5f038663426" providerId="ADAL" clId="{AEEAEAA5-91F3-4FDD-84FB-3CBE2B99C551}" dt="2024-10-14T07:13:17.513" v="3637" actId="47"/>
        <pc:sldMkLst>
          <pc:docMk/>
          <pc:sldMk cId="2833881144" sldId="3608"/>
        </pc:sldMkLst>
      </pc:sldChg>
      <pc:sldChg chg="new del">
        <pc:chgData name="JohHyunChul" userId="a1f3561d-5cf2-4159-9fa8-a5f038663426" providerId="ADAL" clId="{AEEAEAA5-91F3-4FDD-84FB-3CBE2B99C551}" dt="2024-10-14T07:13:17.513" v="3637" actId="47"/>
        <pc:sldMkLst>
          <pc:docMk/>
          <pc:sldMk cId="877837325" sldId="3609"/>
        </pc:sldMkLst>
      </pc:sldChg>
      <pc:sldChg chg="new del">
        <pc:chgData name="JohHyunChul" userId="a1f3561d-5cf2-4159-9fa8-a5f038663426" providerId="ADAL" clId="{AEEAEAA5-91F3-4FDD-84FB-3CBE2B99C551}" dt="2024-10-14T07:13:17.513" v="3637" actId="47"/>
        <pc:sldMkLst>
          <pc:docMk/>
          <pc:sldMk cId="1690912528" sldId="3610"/>
        </pc:sldMkLst>
      </pc:sldChg>
      <pc:sldChg chg="new del">
        <pc:chgData name="JohHyunChul" userId="a1f3561d-5cf2-4159-9fa8-a5f038663426" providerId="ADAL" clId="{AEEAEAA5-91F3-4FDD-84FB-3CBE2B99C551}" dt="2024-10-14T07:13:17.513" v="3637" actId="47"/>
        <pc:sldMkLst>
          <pc:docMk/>
          <pc:sldMk cId="1044645345" sldId="3611"/>
        </pc:sldMkLst>
      </pc:sldChg>
      <pc:sldChg chg="new del">
        <pc:chgData name="JohHyunChul" userId="a1f3561d-5cf2-4159-9fa8-a5f038663426" providerId="ADAL" clId="{AEEAEAA5-91F3-4FDD-84FB-3CBE2B99C551}" dt="2024-10-14T07:13:17.513" v="3637" actId="47"/>
        <pc:sldMkLst>
          <pc:docMk/>
          <pc:sldMk cId="397962319" sldId="3612"/>
        </pc:sldMkLst>
      </pc:sldChg>
      <pc:sldChg chg="new del">
        <pc:chgData name="JohHyunChul" userId="a1f3561d-5cf2-4159-9fa8-a5f038663426" providerId="ADAL" clId="{AEEAEAA5-91F3-4FDD-84FB-3CBE2B99C551}" dt="2024-10-14T07:13:17.513" v="3637" actId="47"/>
        <pc:sldMkLst>
          <pc:docMk/>
          <pc:sldMk cId="2612761528" sldId="3613"/>
        </pc:sldMkLst>
      </pc:sldChg>
      <pc:sldChg chg="new del">
        <pc:chgData name="JohHyunChul" userId="a1f3561d-5cf2-4159-9fa8-a5f038663426" providerId="ADAL" clId="{AEEAEAA5-91F3-4FDD-84FB-3CBE2B99C551}" dt="2024-10-14T07:13:17.513" v="3637" actId="47"/>
        <pc:sldMkLst>
          <pc:docMk/>
          <pc:sldMk cId="1599895756" sldId="3614"/>
        </pc:sldMkLst>
      </pc:sldChg>
      <pc:sldChg chg="new del">
        <pc:chgData name="JohHyunChul" userId="a1f3561d-5cf2-4159-9fa8-a5f038663426" providerId="ADAL" clId="{AEEAEAA5-91F3-4FDD-84FB-3CBE2B99C551}" dt="2024-10-14T07:13:17.513" v="3637" actId="47"/>
        <pc:sldMkLst>
          <pc:docMk/>
          <pc:sldMk cId="3554749702" sldId="3615"/>
        </pc:sldMkLst>
      </pc:sldChg>
      <pc:sldChg chg="new del">
        <pc:chgData name="JohHyunChul" userId="a1f3561d-5cf2-4159-9fa8-a5f038663426" providerId="ADAL" clId="{AEEAEAA5-91F3-4FDD-84FB-3CBE2B99C551}" dt="2024-10-14T07:13:17.513" v="3637" actId="47"/>
        <pc:sldMkLst>
          <pc:docMk/>
          <pc:sldMk cId="1393109951" sldId="3616"/>
        </pc:sldMkLst>
      </pc:sldChg>
      <pc:sldChg chg="new del">
        <pc:chgData name="JohHyunChul" userId="a1f3561d-5cf2-4159-9fa8-a5f038663426" providerId="ADAL" clId="{AEEAEAA5-91F3-4FDD-84FB-3CBE2B99C551}" dt="2024-10-14T07:13:17.513" v="3637" actId="47"/>
        <pc:sldMkLst>
          <pc:docMk/>
          <pc:sldMk cId="3606285978" sldId="3617"/>
        </pc:sldMkLst>
      </pc:sldChg>
      <pc:sldChg chg="new del">
        <pc:chgData name="JohHyunChul" userId="a1f3561d-5cf2-4159-9fa8-a5f038663426" providerId="ADAL" clId="{AEEAEAA5-91F3-4FDD-84FB-3CBE2B99C551}" dt="2024-10-14T07:13:17.513" v="3637" actId="47"/>
        <pc:sldMkLst>
          <pc:docMk/>
          <pc:sldMk cId="124139572" sldId="3618"/>
        </pc:sldMkLst>
      </pc:sldChg>
      <pc:sldChg chg="new del">
        <pc:chgData name="JohHyunChul" userId="a1f3561d-5cf2-4159-9fa8-a5f038663426" providerId="ADAL" clId="{AEEAEAA5-91F3-4FDD-84FB-3CBE2B99C551}" dt="2024-10-14T07:13:17.513" v="3637" actId="47"/>
        <pc:sldMkLst>
          <pc:docMk/>
          <pc:sldMk cId="2971873023" sldId="3619"/>
        </pc:sldMkLst>
      </pc:sldChg>
      <pc:sldChg chg="new del">
        <pc:chgData name="JohHyunChul" userId="a1f3561d-5cf2-4159-9fa8-a5f038663426" providerId="ADAL" clId="{AEEAEAA5-91F3-4FDD-84FB-3CBE2B99C551}" dt="2024-10-14T07:13:17.513" v="3637" actId="47"/>
        <pc:sldMkLst>
          <pc:docMk/>
          <pc:sldMk cId="3856357998" sldId="3620"/>
        </pc:sldMkLst>
      </pc:sldChg>
      <pc:sldChg chg="new del">
        <pc:chgData name="JohHyunChul" userId="a1f3561d-5cf2-4159-9fa8-a5f038663426" providerId="ADAL" clId="{AEEAEAA5-91F3-4FDD-84FB-3CBE2B99C551}" dt="2024-10-14T07:13:17.513" v="3637" actId="47"/>
        <pc:sldMkLst>
          <pc:docMk/>
          <pc:sldMk cId="3996714337" sldId="3621"/>
        </pc:sldMkLst>
      </pc:sldChg>
      <pc:sldChg chg="new del">
        <pc:chgData name="JohHyunChul" userId="a1f3561d-5cf2-4159-9fa8-a5f038663426" providerId="ADAL" clId="{AEEAEAA5-91F3-4FDD-84FB-3CBE2B99C551}" dt="2024-10-14T07:13:17.513" v="3637" actId="47"/>
        <pc:sldMkLst>
          <pc:docMk/>
          <pc:sldMk cId="3098511807" sldId="3622"/>
        </pc:sldMkLst>
      </pc:sldChg>
      <pc:sldChg chg="new del">
        <pc:chgData name="JohHyunChul" userId="a1f3561d-5cf2-4159-9fa8-a5f038663426" providerId="ADAL" clId="{AEEAEAA5-91F3-4FDD-84FB-3CBE2B99C551}" dt="2024-10-14T07:13:17.513" v="3637" actId="47"/>
        <pc:sldMkLst>
          <pc:docMk/>
          <pc:sldMk cId="213080817" sldId="3623"/>
        </pc:sldMkLst>
      </pc:sldChg>
      <pc:sldChg chg="new del">
        <pc:chgData name="JohHyunChul" userId="a1f3561d-5cf2-4159-9fa8-a5f038663426" providerId="ADAL" clId="{AEEAEAA5-91F3-4FDD-84FB-3CBE2B99C551}" dt="2024-10-14T07:13:17.513" v="3637" actId="47"/>
        <pc:sldMkLst>
          <pc:docMk/>
          <pc:sldMk cId="3614121117" sldId="3624"/>
        </pc:sldMkLst>
      </pc:sldChg>
      <pc:sldChg chg="new del">
        <pc:chgData name="JohHyunChul" userId="a1f3561d-5cf2-4159-9fa8-a5f038663426" providerId="ADAL" clId="{AEEAEAA5-91F3-4FDD-84FB-3CBE2B99C551}" dt="2024-10-14T07:13:17.513" v="3637" actId="47"/>
        <pc:sldMkLst>
          <pc:docMk/>
          <pc:sldMk cId="1895496047" sldId="3625"/>
        </pc:sldMkLst>
      </pc:sldChg>
      <pc:sldChg chg="new del">
        <pc:chgData name="JohHyunChul" userId="a1f3561d-5cf2-4159-9fa8-a5f038663426" providerId="ADAL" clId="{AEEAEAA5-91F3-4FDD-84FB-3CBE2B99C551}" dt="2024-10-14T07:13:17.513" v="3637" actId="47"/>
        <pc:sldMkLst>
          <pc:docMk/>
          <pc:sldMk cId="2070802256" sldId="3626"/>
        </pc:sldMkLst>
      </pc:sldChg>
      <pc:sldChg chg="new del">
        <pc:chgData name="JohHyunChul" userId="a1f3561d-5cf2-4159-9fa8-a5f038663426" providerId="ADAL" clId="{AEEAEAA5-91F3-4FDD-84FB-3CBE2B99C551}" dt="2024-10-14T07:13:17.513" v="3637" actId="47"/>
        <pc:sldMkLst>
          <pc:docMk/>
          <pc:sldMk cId="1449854817" sldId="3627"/>
        </pc:sldMkLst>
      </pc:sldChg>
      <pc:sldChg chg="new del">
        <pc:chgData name="JohHyunChul" userId="a1f3561d-5cf2-4159-9fa8-a5f038663426" providerId="ADAL" clId="{AEEAEAA5-91F3-4FDD-84FB-3CBE2B99C551}" dt="2024-10-14T07:13:17.513" v="3637" actId="47"/>
        <pc:sldMkLst>
          <pc:docMk/>
          <pc:sldMk cId="573900394" sldId="3628"/>
        </pc:sldMkLst>
      </pc:sldChg>
      <pc:sldChg chg="new del">
        <pc:chgData name="JohHyunChul" userId="a1f3561d-5cf2-4159-9fa8-a5f038663426" providerId="ADAL" clId="{AEEAEAA5-91F3-4FDD-84FB-3CBE2B99C551}" dt="2024-10-14T07:13:17.513" v="3637" actId="47"/>
        <pc:sldMkLst>
          <pc:docMk/>
          <pc:sldMk cId="2722582114" sldId="3629"/>
        </pc:sldMkLst>
      </pc:sldChg>
      <pc:sldChg chg="new del">
        <pc:chgData name="JohHyunChul" userId="a1f3561d-5cf2-4159-9fa8-a5f038663426" providerId="ADAL" clId="{AEEAEAA5-91F3-4FDD-84FB-3CBE2B99C551}" dt="2024-10-14T07:13:17.513" v="3637" actId="47"/>
        <pc:sldMkLst>
          <pc:docMk/>
          <pc:sldMk cId="348654526" sldId="3630"/>
        </pc:sldMkLst>
      </pc:sldChg>
      <pc:sldChg chg="new del">
        <pc:chgData name="JohHyunChul" userId="a1f3561d-5cf2-4159-9fa8-a5f038663426" providerId="ADAL" clId="{AEEAEAA5-91F3-4FDD-84FB-3CBE2B99C551}" dt="2024-10-14T07:13:17.513" v="3637" actId="47"/>
        <pc:sldMkLst>
          <pc:docMk/>
          <pc:sldMk cId="606251295" sldId="3631"/>
        </pc:sldMkLst>
      </pc:sldChg>
      <pc:sldChg chg="new del">
        <pc:chgData name="JohHyunChul" userId="a1f3561d-5cf2-4159-9fa8-a5f038663426" providerId="ADAL" clId="{AEEAEAA5-91F3-4FDD-84FB-3CBE2B99C551}" dt="2024-10-14T07:13:17.513" v="3637" actId="47"/>
        <pc:sldMkLst>
          <pc:docMk/>
          <pc:sldMk cId="3777432708" sldId="3632"/>
        </pc:sldMkLst>
      </pc:sldChg>
      <pc:sldChg chg="new del">
        <pc:chgData name="JohHyunChul" userId="a1f3561d-5cf2-4159-9fa8-a5f038663426" providerId="ADAL" clId="{AEEAEAA5-91F3-4FDD-84FB-3CBE2B99C551}" dt="2024-10-14T07:13:17.513" v="3637" actId="47"/>
        <pc:sldMkLst>
          <pc:docMk/>
          <pc:sldMk cId="2474103234" sldId="3633"/>
        </pc:sldMkLst>
      </pc:sldChg>
      <pc:sldChg chg="new del">
        <pc:chgData name="JohHyunChul" userId="a1f3561d-5cf2-4159-9fa8-a5f038663426" providerId="ADAL" clId="{AEEAEAA5-91F3-4FDD-84FB-3CBE2B99C551}" dt="2024-10-14T07:13:17.513" v="3637" actId="47"/>
        <pc:sldMkLst>
          <pc:docMk/>
          <pc:sldMk cId="2664365852" sldId="3634"/>
        </pc:sldMkLst>
      </pc:sldChg>
      <pc:sldChg chg="new del">
        <pc:chgData name="JohHyunChul" userId="a1f3561d-5cf2-4159-9fa8-a5f038663426" providerId="ADAL" clId="{AEEAEAA5-91F3-4FDD-84FB-3CBE2B99C551}" dt="2024-10-14T07:13:17.513" v="3637" actId="47"/>
        <pc:sldMkLst>
          <pc:docMk/>
          <pc:sldMk cId="2971506762" sldId="3635"/>
        </pc:sldMkLst>
      </pc:sldChg>
      <pc:sldChg chg="new del">
        <pc:chgData name="JohHyunChul" userId="a1f3561d-5cf2-4159-9fa8-a5f038663426" providerId="ADAL" clId="{AEEAEAA5-91F3-4FDD-84FB-3CBE2B99C551}" dt="2024-10-14T07:13:17.513" v="3637" actId="47"/>
        <pc:sldMkLst>
          <pc:docMk/>
          <pc:sldMk cId="2532121145" sldId="3636"/>
        </pc:sldMkLst>
      </pc:sldChg>
      <pc:sldChg chg="new del">
        <pc:chgData name="JohHyunChul" userId="a1f3561d-5cf2-4159-9fa8-a5f038663426" providerId="ADAL" clId="{AEEAEAA5-91F3-4FDD-84FB-3CBE2B99C551}" dt="2024-10-14T07:13:17.513" v="3637" actId="47"/>
        <pc:sldMkLst>
          <pc:docMk/>
          <pc:sldMk cId="2240559373" sldId="3637"/>
        </pc:sldMkLst>
      </pc:sldChg>
      <pc:sldChg chg="new del">
        <pc:chgData name="JohHyunChul" userId="a1f3561d-5cf2-4159-9fa8-a5f038663426" providerId="ADAL" clId="{AEEAEAA5-91F3-4FDD-84FB-3CBE2B99C551}" dt="2024-10-14T07:13:17.513" v="3637" actId="47"/>
        <pc:sldMkLst>
          <pc:docMk/>
          <pc:sldMk cId="1812960539" sldId="3638"/>
        </pc:sldMkLst>
      </pc:sldChg>
      <pc:sldChg chg="new del">
        <pc:chgData name="JohHyunChul" userId="a1f3561d-5cf2-4159-9fa8-a5f038663426" providerId="ADAL" clId="{AEEAEAA5-91F3-4FDD-84FB-3CBE2B99C551}" dt="2024-10-14T07:13:17.513" v="3637" actId="47"/>
        <pc:sldMkLst>
          <pc:docMk/>
          <pc:sldMk cId="3340219176" sldId="3639"/>
        </pc:sldMkLst>
      </pc:sldChg>
      <pc:sldChg chg="new del">
        <pc:chgData name="JohHyunChul" userId="a1f3561d-5cf2-4159-9fa8-a5f038663426" providerId="ADAL" clId="{AEEAEAA5-91F3-4FDD-84FB-3CBE2B99C551}" dt="2024-10-14T07:13:17.513" v="3637" actId="47"/>
        <pc:sldMkLst>
          <pc:docMk/>
          <pc:sldMk cId="3317399895" sldId="3640"/>
        </pc:sldMkLst>
      </pc:sldChg>
      <pc:sldChg chg="new del">
        <pc:chgData name="JohHyunChul" userId="a1f3561d-5cf2-4159-9fa8-a5f038663426" providerId="ADAL" clId="{AEEAEAA5-91F3-4FDD-84FB-3CBE2B99C551}" dt="2024-10-14T07:13:17.513" v="3637" actId="47"/>
        <pc:sldMkLst>
          <pc:docMk/>
          <pc:sldMk cId="3776272912" sldId="3641"/>
        </pc:sldMkLst>
      </pc:sldChg>
      <pc:sldChg chg="new del">
        <pc:chgData name="JohHyunChul" userId="a1f3561d-5cf2-4159-9fa8-a5f038663426" providerId="ADAL" clId="{AEEAEAA5-91F3-4FDD-84FB-3CBE2B99C551}" dt="2024-10-14T07:13:17.513" v="3637" actId="47"/>
        <pc:sldMkLst>
          <pc:docMk/>
          <pc:sldMk cId="879965391" sldId="3642"/>
        </pc:sldMkLst>
      </pc:sldChg>
      <pc:sldChg chg="new del">
        <pc:chgData name="JohHyunChul" userId="a1f3561d-5cf2-4159-9fa8-a5f038663426" providerId="ADAL" clId="{AEEAEAA5-91F3-4FDD-84FB-3CBE2B99C551}" dt="2024-10-14T07:13:17.513" v="3637" actId="47"/>
        <pc:sldMkLst>
          <pc:docMk/>
          <pc:sldMk cId="3668721761" sldId="3643"/>
        </pc:sldMkLst>
      </pc:sldChg>
      <pc:sldChg chg="new del">
        <pc:chgData name="JohHyunChul" userId="a1f3561d-5cf2-4159-9fa8-a5f038663426" providerId="ADAL" clId="{AEEAEAA5-91F3-4FDD-84FB-3CBE2B99C551}" dt="2024-10-14T07:13:17.513" v="3637" actId="47"/>
        <pc:sldMkLst>
          <pc:docMk/>
          <pc:sldMk cId="2342115916" sldId="3644"/>
        </pc:sldMkLst>
      </pc:sldChg>
      <pc:sldChg chg="new del">
        <pc:chgData name="JohHyunChul" userId="a1f3561d-5cf2-4159-9fa8-a5f038663426" providerId="ADAL" clId="{AEEAEAA5-91F3-4FDD-84FB-3CBE2B99C551}" dt="2024-10-14T07:13:17.513" v="3637" actId="47"/>
        <pc:sldMkLst>
          <pc:docMk/>
          <pc:sldMk cId="1265768" sldId="3645"/>
        </pc:sldMkLst>
      </pc:sldChg>
      <pc:sldChg chg="new del">
        <pc:chgData name="JohHyunChul" userId="a1f3561d-5cf2-4159-9fa8-a5f038663426" providerId="ADAL" clId="{AEEAEAA5-91F3-4FDD-84FB-3CBE2B99C551}" dt="2024-10-14T07:13:17.513" v="3637" actId="47"/>
        <pc:sldMkLst>
          <pc:docMk/>
          <pc:sldMk cId="2073056918" sldId="3646"/>
        </pc:sldMkLst>
      </pc:sldChg>
      <pc:sldChg chg="new del">
        <pc:chgData name="JohHyunChul" userId="a1f3561d-5cf2-4159-9fa8-a5f038663426" providerId="ADAL" clId="{AEEAEAA5-91F3-4FDD-84FB-3CBE2B99C551}" dt="2024-10-14T07:13:17.513" v="3637" actId="47"/>
        <pc:sldMkLst>
          <pc:docMk/>
          <pc:sldMk cId="475454717" sldId="3647"/>
        </pc:sldMkLst>
      </pc:sldChg>
      <pc:sldChg chg="new del">
        <pc:chgData name="JohHyunChul" userId="a1f3561d-5cf2-4159-9fa8-a5f038663426" providerId="ADAL" clId="{AEEAEAA5-91F3-4FDD-84FB-3CBE2B99C551}" dt="2024-10-14T07:13:17.513" v="3637" actId="47"/>
        <pc:sldMkLst>
          <pc:docMk/>
          <pc:sldMk cId="4088050101" sldId="3648"/>
        </pc:sldMkLst>
      </pc:sldChg>
      <pc:sldChg chg="new del">
        <pc:chgData name="JohHyunChul" userId="a1f3561d-5cf2-4159-9fa8-a5f038663426" providerId="ADAL" clId="{AEEAEAA5-91F3-4FDD-84FB-3CBE2B99C551}" dt="2024-10-14T07:13:17.513" v="3637" actId="47"/>
        <pc:sldMkLst>
          <pc:docMk/>
          <pc:sldMk cId="3810465313" sldId="3649"/>
        </pc:sldMkLst>
      </pc:sldChg>
      <pc:sldChg chg="new del">
        <pc:chgData name="JohHyunChul" userId="a1f3561d-5cf2-4159-9fa8-a5f038663426" providerId="ADAL" clId="{AEEAEAA5-91F3-4FDD-84FB-3CBE2B99C551}" dt="2024-10-14T07:13:17.513" v="3637" actId="47"/>
        <pc:sldMkLst>
          <pc:docMk/>
          <pc:sldMk cId="1055413838" sldId="3650"/>
        </pc:sldMkLst>
      </pc:sldChg>
      <pc:sldChg chg="new del">
        <pc:chgData name="JohHyunChul" userId="a1f3561d-5cf2-4159-9fa8-a5f038663426" providerId="ADAL" clId="{AEEAEAA5-91F3-4FDD-84FB-3CBE2B99C551}" dt="2024-10-14T07:13:17.513" v="3637" actId="47"/>
        <pc:sldMkLst>
          <pc:docMk/>
          <pc:sldMk cId="274885212" sldId="3651"/>
        </pc:sldMkLst>
      </pc:sldChg>
      <pc:sldChg chg="new del">
        <pc:chgData name="JohHyunChul" userId="a1f3561d-5cf2-4159-9fa8-a5f038663426" providerId="ADAL" clId="{AEEAEAA5-91F3-4FDD-84FB-3CBE2B99C551}" dt="2024-10-14T07:13:17.513" v="3637" actId="47"/>
        <pc:sldMkLst>
          <pc:docMk/>
          <pc:sldMk cId="1075664151" sldId="3652"/>
        </pc:sldMkLst>
      </pc:sldChg>
      <pc:sldChg chg="new del">
        <pc:chgData name="JohHyunChul" userId="a1f3561d-5cf2-4159-9fa8-a5f038663426" providerId="ADAL" clId="{AEEAEAA5-91F3-4FDD-84FB-3CBE2B99C551}" dt="2024-10-14T07:13:17.513" v="3637" actId="47"/>
        <pc:sldMkLst>
          <pc:docMk/>
          <pc:sldMk cId="925061729" sldId="3653"/>
        </pc:sldMkLst>
      </pc:sldChg>
      <pc:sldChg chg="new del">
        <pc:chgData name="JohHyunChul" userId="a1f3561d-5cf2-4159-9fa8-a5f038663426" providerId="ADAL" clId="{AEEAEAA5-91F3-4FDD-84FB-3CBE2B99C551}" dt="2024-10-14T07:13:17.513" v="3637" actId="47"/>
        <pc:sldMkLst>
          <pc:docMk/>
          <pc:sldMk cId="3822322807" sldId="3654"/>
        </pc:sldMkLst>
      </pc:sldChg>
      <pc:sldChg chg="new del">
        <pc:chgData name="JohHyunChul" userId="a1f3561d-5cf2-4159-9fa8-a5f038663426" providerId="ADAL" clId="{AEEAEAA5-91F3-4FDD-84FB-3CBE2B99C551}" dt="2024-10-14T07:13:17.513" v="3637" actId="47"/>
        <pc:sldMkLst>
          <pc:docMk/>
          <pc:sldMk cId="314230681" sldId="3655"/>
        </pc:sldMkLst>
      </pc:sldChg>
      <pc:sldChg chg="new del">
        <pc:chgData name="JohHyunChul" userId="a1f3561d-5cf2-4159-9fa8-a5f038663426" providerId="ADAL" clId="{AEEAEAA5-91F3-4FDD-84FB-3CBE2B99C551}" dt="2024-10-14T07:13:17.513" v="3637" actId="47"/>
        <pc:sldMkLst>
          <pc:docMk/>
          <pc:sldMk cId="2560285471" sldId="3656"/>
        </pc:sldMkLst>
      </pc:sldChg>
      <pc:sldChg chg="new del">
        <pc:chgData name="JohHyunChul" userId="a1f3561d-5cf2-4159-9fa8-a5f038663426" providerId="ADAL" clId="{AEEAEAA5-91F3-4FDD-84FB-3CBE2B99C551}" dt="2024-10-14T07:13:17.513" v="3637" actId="47"/>
        <pc:sldMkLst>
          <pc:docMk/>
          <pc:sldMk cId="1329120035" sldId="3657"/>
        </pc:sldMkLst>
      </pc:sldChg>
      <pc:sldChg chg="new del">
        <pc:chgData name="JohHyunChul" userId="a1f3561d-5cf2-4159-9fa8-a5f038663426" providerId="ADAL" clId="{AEEAEAA5-91F3-4FDD-84FB-3CBE2B99C551}" dt="2024-10-14T07:13:17.513" v="3637" actId="47"/>
        <pc:sldMkLst>
          <pc:docMk/>
          <pc:sldMk cId="1991324607" sldId="3658"/>
        </pc:sldMkLst>
      </pc:sldChg>
      <pc:sldChg chg="new del">
        <pc:chgData name="JohHyunChul" userId="a1f3561d-5cf2-4159-9fa8-a5f038663426" providerId="ADAL" clId="{AEEAEAA5-91F3-4FDD-84FB-3CBE2B99C551}" dt="2024-10-14T07:13:17.513" v="3637" actId="47"/>
        <pc:sldMkLst>
          <pc:docMk/>
          <pc:sldMk cId="378977086" sldId="3659"/>
        </pc:sldMkLst>
      </pc:sldChg>
      <pc:sldChg chg="new del">
        <pc:chgData name="JohHyunChul" userId="a1f3561d-5cf2-4159-9fa8-a5f038663426" providerId="ADAL" clId="{AEEAEAA5-91F3-4FDD-84FB-3CBE2B99C551}" dt="2024-10-14T07:13:17.513" v="3637" actId="47"/>
        <pc:sldMkLst>
          <pc:docMk/>
          <pc:sldMk cId="2508219851" sldId="3660"/>
        </pc:sldMkLst>
      </pc:sldChg>
      <pc:sldChg chg="new del">
        <pc:chgData name="JohHyunChul" userId="a1f3561d-5cf2-4159-9fa8-a5f038663426" providerId="ADAL" clId="{AEEAEAA5-91F3-4FDD-84FB-3CBE2B99C551}" dt="2024-10-14T07:13:17.513" v="3637" actId="47"/>
        <pc:sldMkLst>
          <pc:docMk/>
          <pc:sldMk cId="2339938350" sldId="3661"/>
        </pc:sldMkLst>
      </pc:sldChg>
      <pc:sldChg chg="new del">
        <pc:chgData name="JohHyunChul" userId="a1f3561d-5cf2-4159-9fa8-a5f038663426" providerId="ADAL" clId="{AEEAEAA5-91F3-4FDD-84FB-3CBE2B99C551}" dt="2024-10-14T07:13:17.513" v="3637" actId="47"/>
        <pc:sldMkLst>
          <pc:docMk/>
          <pc:sldMk cId="3822124271" sldId="3662"/>
        </pc:sldMkLst>
      </pc:sldChg>
      <pc:sldChg chg="new del">
        <pc:chgData name="JohHyunChul" userId="a1f3561d-5cf2-4159-9fa8-a5f038663426" providerId="ADAL" clId="{AEEAEAA5-91F3-4FDD-84FB-3CBE2B99C551}" dt="2024-10-14T07:13:17.513" v="3637" actId="47"/>
        <pc:sldMkLst>
          <pc:docMk/>
          <pc:sldMk cId="1408701785" sldId="3663"/>
        </pc:sldMkLst>
      </pc:sldChg>
      <pc:sldChg chg="new del">
        <pc:chgData name="JohHyunChul" userId="a1f3561d-5cf2-4159-9fa8-a5f038663426" providerId="ADAL" clId="{AEEAEAA5-91F3-4FDD-84FB-3CBE2B99C551}" dt="2024-10-14T07:13:17.513" v="3637" actId="47"/>
        <pc:sldMkLst>
          <pc:docMk/>
          <pc:sldMk cId="3817298150" sldId="3664"/>
        </pc:sldMkLst>
      </pc:sldChg>
      <pc:sldChg chg="new del">
        <pc:chgData name="JohHyunChul" userId="a1f3561d-5cf2-4159-9fa8-a5f038663426" providerId="ADAL" clId="{AEEAEAA5-91F3-4FDD-84FB-3CBE2B99C551}" dt="2024-10-14T07:13:17.513" v="3637" actId="47"/>
        <pc:sldMkLst>
          <pc:docMk/>
          <pc:sldMk cId="1550451172" sldId="3665"/>
        </pc:sldMkLst>
      </pc:sldChg>
      <pc:sldChg chg="new del">
        <pc:chgData name="JohHyunChul" userId="a1f3561d-5cf2-4159-9fa8-a5f038663426" providerId="ADAL" clId="{AEEAEAA5-91F3-4FDD-84FB-3CBE2B99C551}" dt="2024-10-14T07:13:17.513" v="3637" actId="47"/>
        <pc:sldMkLst>
          <pc:docMk/>
          <pc:sldMk cId="2128268196" sldId="3666"/>
        </pc:sldMkLst>
      </pc:sldChg>
      <pc:sldChg chg="new del">
        <pc:chgData name="JohHyunChul" userId="a1f3561d-5cf2-4159-9fa8-a5f038663426" providerId="ADAL" clId="{AEEAEAA5-91F3-4FDD-84FB-3CBE2B99C551}" dt="2024-10-14T07:13:17.513" v="3637" actId="47"/>
        <pc:sldMkLst>
          <pc:docMk/>
          <pc:sldMk cId="363904717" sldId="3667"/>
        </pc:sldMkLst>
      </pc:sldChg>
      <pc:sldChg chg="new del">
        <pc:chgData name="JohHyunChul" userId="a1f3561d-5cf2-4159-9fa8-a5f038663426" providerId="ADAL" clId="{AEEAEAA5-91F3-4FDD-84FB-3CBE2B99C551}" dt="2024-10-14T07:13:17.513" v="3637" actId="47"/>
        <pc:sldMkLst>
          <pc:docMk/>
          <pc:sldMk cId="3877294645" sldId="3668"/>
        </pc:sldMkLst>
      </pc:sldChg>
      <pc:sldChg chg="new del">
        <pc:chgData name="JohHyunChul" userId="a1f3561d-5cf2-4159-9fa8-a5f038663426" providerId="ADAL" clId="{AEEAEAA5-91F3-4FDD-84FB-3CBE2B99C551}" dt="2024-10-14T07:13:17.513" v="3637" actId="47"/>
        <pc:sldMkLst>
          <pc:docMk/>
          <pc:sldMk cId="2025380292" sldId="3669"/>
        </pc:sldMkLst>
      </pc:sldChg>
      <pc:sldChg chg="new del">
        <pc:chgData name="JohHyunChul" userId="a1f3561d-5cf2-4159-9fa8-a5f038663426" providerId="ADAL" clId="{AEEAEAA5-91F3-4FDD-84FB-3CBE2B99C551}" dt="2024-10-14T07:13:17.513" v="3637" actId="47"/>
        <pc:sldMkLst>
          <pc:docMk/>
          <pc:sldMk cId="3187335308" sldId="3670"/>
        </pc:sldMkLst>
      </pc:sldChg>
      <pc:sldChg chg="new del">
        <pc:chgData name="JohHyunChul" userId="a1f3561d-5cf2-4159-9fa8-a5f038663426" providerId="ADAL" clId="{AEEAEAA5-91F3-4FDD-84FB-3CBE2B99C551}" dt="2024-10-14T07:13:17.513" v="3637" actId="47"/>
        <pc:sldMkLst>
          <pc:docMk/>
          <pc:sldMk cId="1695865399" sldId="3671"/>
        </pc:sldMkLst>
      </pc:sldChg>
      <pc:sldChg chg="new del">
        <pc:chgData name="JohHyunChul" userId="a1f3561d-5cf2-4159-9fa8-a5f038663426" providerId="ADAL" clId="{AEEAEAA5-91F3-4FDD-84FB-3CBE2B99C551}" dt="2024-10-14T07:13:17.513" v="3637" actId="47"/>
        <pc:sldMkLst>
          <pc:docMk/>
          <pc:sldMk cId="3479875296" sldId="3672"/>
        </pc:sldMkLst>
      </pc:sldChg>
      <pc:sldChg chg="new del">
        <pc:chgData name="JohHyunChul" userId="a1f3561d-5cf2-4159-9fa8-a5f038663426" providerId="ADAL" clId="{AEEAEAA5-91F3-4FDD-84FB-3CBE2B99C551}" dt="2024-10-14T07:13:17.513" v="3637" actId="47"/>
        <pc:sldMkLst>
          <pc:docMk/>
          <pc:sldMk cId="3817024656" sldId="3673"/>
        </pc:sldMkLst>
      </pc:sldChg>
      <pc:sldChg chg="new del">
        <pc:chgData name="JohHyunChul" userId="a1f3561d-5cf2-4159-9fa8-a5f038663426" providerId="ADAL" clId="{AEEAEAA5-91F3-4FDD-84FB-3CBE2B99C551}" dt="2024-10-14T07:13:17.513" v="3637" actId="47"/>
        <pc:sldMkLst>
          <pc:docMk/>
          <pc:sldMk cId="2170047289" sldId="3674"/>
        </pc:sldMkLst>
      </pc:sldChg>
      <pc:sldChg chg="new del">
        <pc:chgData name="JohHyunChul" userId="a1f3561d-5cf2-4159-9fa8-a5f038663426" providerId="ADAL" clId="{AEEAEAA5-91F3-4FDD-84FB-3CBE2B99C551}" dt="2024-10-14T07:13:17.513" v="3637" actId="47"/>
        <pc:sldMkLst>
          <pc:docMk/>
          <pc:sldMk cId="4142066100" sldId="3675"/>
        </pc:sldMkLst>
      </pc:sldChg>
      <pc:sldChg chg="new del">
        <pc:chgData name="JohHyunChul" userId="a1f3561d-5cf2-4159-9fa8-a5f038663426" providerId="ADAL" clId="{AEEAEAA5-91F3-4FDD-84FB-3CBE2B99C551}" dt="2024-10-14T07:13:17.513" v="3637" actId="47"/>
        <pc:sldMkLst>
          <pc:docMk/>
          <pc:sldMk cId="3040130077" sldId="3676"/>
        </pc:sldMkLst>
      </pc:sldChg>
      <pc:sldChg chg="new del">
        <pc:chgData name="JohHyunChul" userId="a1f3561d-5cf2-4159-9fa8-a5f038663426" providerId="ADAL" clId="{AEEAEAA5-91F3-4FDD-84FB-3CBE2B99C551}" dt="2024-10-14T07:13:17.513" v="3637" actId="47"/>
        <pc:sldMkLst>
          <pc:docMk/>
          <pc:sldMk cId="3662023292" sldId="3677"/>
        </pc:sldMkLst>
      </pc:sldChg>
      <pc:sldChg chg="new del">
        <pc:chgData name="JohHyunChul" userId="a1f3561d-5cf2-4159-9fa8-a5f038663426" providerId="ADAL" clId="{AEEAEAA5-91F3-4FDD-84FB-3CBE2B99C551}" dt="2024-10-14T07:13:17.513" v="3637" actId="47"/>
        <pc:sldMkLst>
          <pc:docMk/>
          <pc:sldMk cId="802618706" sldId="3678"/>
        </pc:sldMkLst>
      </pc:sldChg>
      <pc:sldChg chg="new del">
        <pc:chgData name="JohHyunChul" userId="a1f3561d-5cf2-4159-9fa8-a5f038663426" providerId="ADAL" clId="{AEEAEAA5-91F3-4FDD-84FB-3CBE2B99C551}" dt="2024-10-14T07:13:17.513" v="3637" actId="47"/>
        <pc:sldMkLst>
          <pc:docMk/>
          <pc:sldMk cId="3166515050" sldId="3679"/>
        </pc:sldMkLst>
      </pc:sldChg>
      <pc:sldChg chg="new del">
        <pc:chgData name="JohHyunChul" userId="a1f3561d-5cf2-4159-9fa8-a5f038663426" providerId="ADAL" clId="{AEEAEAA5-91F3-4FDD-84FB-3CBE2B99C551}" dt="2024-10-14T07:13:17.513" v="3637" actId="47"/>
        <pc:sldMkLst>
          <pc:docMk/>
          <pc:sldMk cId="421043549" sldId="3680"/>
        </pc:sldMkLst>
      </pc:sldChg>
      <pc:sldChg chg="new del">
        <pc:chgData name="JohHyunChul" userId="a1f3561d-5cf2-4159-9fa8-a5f038663426" providerId="ADAL" clId="{AEEAEAA5-91F3-4FDD-84FB-3CBE2B99C551}" dt="2024-10-14T07:13:17.513" v="3637" actId="47"/>
        <pc:sldMkLst>
          <pc:docMk/>
          <pc:sldMk cId="3985274256" sldId="3681"/>
        </pc:sldMkLst>
      </pc:sldChg>
      <pc:sldChg chg="new del">
        <pc:chgData name="JohHyunChul" userId="a1f3561d-5cf2-4159-9fa8-a5f038663426" providerId="ADAL" clId="{AEEAEAA5-91F3-4FDD-84FB-3CBE2B99C551}" dt="2024-10-14T07:13:17.513" v="3637" actId="47"/>
        <pc:sldMkLst>
          <pc:docMk/>
          <pc:sldMk cId="635953500" sldId="3682"/>
        </pc:sldMkLst>
      </pc:sldChg>
      <pc:sldChg chg="new del">
        <pc:chgData name="JohHyunChul" userId="a1f3561d-5cf2-4159-9fa8-a5f038663426" providerId="ADAL" clId="{AEEAEAA5-91F3-4FDD-84FB-3CBE2B99C551}" dt="2024-10-14T07:13:17.513" v="3637" actId="47"/>
        <pc:sldMkLst>
          <pc:docMk/>
          <pc:sldMk cId="3555086151" sldId="3683"/>
        </pc:sldMkLst>
      </pc:sldChg>
      <pc:sldChg chg="new del">
        <pc:chgData name="JohHyunChul" userId="a1f3561d-5cf2-4159-9fa8-a5f038663426" providerId="ADAL" clId="{AEEAEAA5-91F3-4FDD-84FB-3CBE2B99C551}" dt="2024-10-14T07:13:17.513" v="3637" actId="47"/>
        <pc:sldMkLst>
          <pc:docMk/>
          <pc:sldMk cId="2879875183" sldId="3684"/>
        </pc:sldMkLst>
      </pc:sldChg>
      <pc:sldChg chg="new del">
        <pc:chgData name="JohHyunChul" userId="a1f3561d-5cf2-4159-9fa8-a5f038663426" providerId="ADAL" clId="{AEEAEAA5-91F3-4FDD-84FB-3CBE2B99C551}" dt="2024-10-14T07:13:17.513" v="3637" actId="47"/>
        <pc:sldMkLst>
          <pc:docMk/>
          <pc:sldMk cId="3970937583" sldId="3685"/>
        </pc:sldMkLst>
      </pc:sldChg>
      <pc:sldChg chg="new del">
        <pc:chgData name="JohHyunChul" userId="a1f3561d-5cf2-4159-9fa8-a5f038663426" providerId="ADAL" clId="{AEEAEAA5-91F3-4FDD-84FB-3CBE2B99C551}" dt="2024-10-14T07:13:17.513" v="3637" actId="47"/>
        <pc:sldMkLst>
          <pc:docMk/>
          <pc:sldMk cId="3897893876" sldId="3686"/>
        </pc:sldMkLst>
      </pc:sldChg>
      <pc:sldChg chg="new del">
        <pc:chgData name="JohHyunChul" userId="a1f3561d-5cf2-4159-9fa8-a5f038663426" providerId="ADAL" clId="{AEEAEAA5-91F3-4FDD-84FB-3CBE2B99C551}" dt="2024-10-14T07:13:17.513" v="3637" actId="47"/>
        <pc:sldMkLst>
          <pc:docMk/>
          <pc:sldMk cId="3733752676" sldId="3687"/>
        </pc:sldMkLst>
      </pc:sldChg>
      <pc:sldChg chg="new del">
        <pc:chgData name="JohHyunChul" userId="a1f3561d-5cf2-4159-9fa8-a5f038663426" providerId="ADAL" clId="{AEEAEAA5-91F3-4FDD-84FB-3CBE2B99C551}" dt="2024-10-14T07:13:17.513" v="3637" actId="47"/>
        <pc:sldMkLst>
          <pc:docMk/>
          <pc:sldMk cId="2862585871" sldId="3688"/>
        </pc:sldMkLst>
      </pc:sldChg>
      <pc:sldChg chg="new del">
        <pc:chgData name="JohHyunChul" userId="a1f3561d-5cf2-4159-9fa8-a5f038663426" providerId="ADAL" clId="{AEEAEAA5-91F3-4FDD-84FB-3CBE2B99C551}" dt="2024-10-14T07:13:17.513" v="3637" actId="47"/>
        <pc:sldMkLst>
          <pc:docMk/>
          <pc:sldMk cId="2177975606" sldId="3689"/>
        </pc:sldMkLst>
      </pc:sldChg>
      <pc:sldChg chg="new del">
        <pc:chgData name="JohHyunChul" userId="a1f3561d-5cf2-4159-9fa8-a5f038663426" providerId="ADAL" clId="{AEEAEAA5-91F3-4FDD-84FB-3CBE2B99C551}" dt="2024-10-14T07:13:17.513" v="3637" actId="47"/>
        <pc:sldMkLst>
          <pc:docMk/>
          <pc:sldMk cId="446784168" sldId="3690"/>
        </pc:sldMkLst>
      </pc:sldChg>
      <pc:sldChg chg="new del">
        <pc:chgData name="JohHyunChul" userId="a1f3561d-5cf2-4159-9fa8-a5f038663426" providerId="ADAL" clId="{AEEAEAA5-91F3-4FDD-84FB-3CBE2B99C551}" dt="2024-10-14T07:13:17.513" v="3637" actId="47"/>
        <pc:sldMkLst>
          <pc:docMk/>
          <pc:sldMk cId="300586135" sldId="3691"/>
        </pc:sldMkLst>
      </pc:sldChg>
      <pc:sldChg chg="new del">
        <pc:chgData name="JohHyunChul" userId="a1f3561d-5cf2-4159-9fa8-a5f038663426" providerId="ADAL" clId="{AEEAEAA5-91F3-4FDD-84FB-3CBE2B99C551}" dt="2024-10-14T07:13:17.513" v="3637" actId="47"/>
        <pc:sldMkLst>
          <pc:docMk/>
          <pc:sldMk cId="4024674670" sldId="3692"/>
        </pc:sldMkLst>
      </pc:sldChg>
      <pc:sldChg chg="new del">
        <pc:chgData name="JohHyunChul" userId="a1f3561d-5cf2-4159-9fa8-a5f038663426" providerId="ADAL" clId="{AEEAEAA5-91F3-4FDD-84FB-3CBE2B99C551}" dt="2024-10-14T07:13:17.513" v="3637" actId="47"/>
        <pc:sldMkLst>
          <pc:docMk/>
          <pc:sldMk cId="855880543" sldId="3693"/>
        </pc:sldMkLst>
      </pc:sldChg>
      <pc:sldChg chg="new del">
        <pc:chgData name="JohHyunChul" userId="a1f3561d-5cf2-4159-9fa8-a5f038663426" providerId="ADAL" clId="{AEEAEAA5-91F3-4FDD-84FB-3CBE2B99C551}" dt="2024-10-14T07:13:17.513" v="3637" actId="47"/>
        <pc:sldMkLst>
          <pc:docMk/>
          <pc:sldMk cId="26192994" sldId="3694"/>
        </pc:sldMkLst>
      </pc:sldChg>
      <pc:sldChg chg="new del">
        <pc:chgData name="JohHyunChul" userId="a1f3561d-5cf2-4159-9fa8-a5f038663426" providerId="ADAL" clId="{AEEAEAA5-91F3-4FDD-84FB-3CBE2B99C551}" dt="2024-10-14T07:13:17.513" v="3637" actId="47"/>
        <pc:sldMkLst>
          <pc:docMk/>
          <pc:sldMk cId="1572725695" sldId="3695"/>
        </pc:sldMkLst>
      </pc:sldChg>
      <pc:sldChg chg="new del">
        <pc:chgData name="JohHyunChul" userId="a1f3561d-5cf2-4159-9fa8-a5f038663426" providerId="ADAL" clId="{AEEAEAA5-91F3-4FDD-84FB-3CBE2B99C551}" dt="2024-10-14T07:13:17.513" v="3637" actId="47"/>
        <pc:sldMkLst>
          <pc:docMk/>
          <pc:sldMk cId="2183034452" sldId="3696"/>
        </pc:sldMkLst>
      </pc:sldChg>
      <pc:sldChg chg="new del">
        <pc:chgData name="JohHyunChul" userId="a1f3561d-5cf2-4159-9fa8-a5f038663426" providerId="ADAL" clId="{AEEAEAA5-91F3-4FDD-84FB-3CBE2B99C551}" dt="2024-10-14T07:13:17.513" v="3637" actId="47"/>
        <pc:sldMkLst>
          <pc:docMk/>
          <pc:sldMk cId="2963461342" sldId="3697"/>
        </pc:sldMkLst>
      </pc:sldChg>
      <pc:sldChg chg="new del">
        <pc:chgData name="JohHyunChul" userId="a1f3561d-5cf2-4159-9fa8-a5f038663426" providerId="ADAL" clId="{AEEAEAA5-91F3-4FDD-84FB-3CBE2B99C551}" dt="2024-10-14T07:13:17.513" v="3637" actId="47"/>
        <pc:sldMkLst>
          <pc:docMk/>
          <pc:sldMk cId="2977341953" sldId="3698"/>
        </pc:sldMkLst>
      </pc:sldChg>
      <pc:sldChg chg="new del">
        <pc:chgData name="JohHyunChul" userId="a1f3561d-5cf2-4159-9fa8-a5f038663426" providerId="ADAL" clId="{AEEAEAA5-91F3-4FDD-84FB-3CBE2B99C551}" dt="2024-10-14T07:13:17.513" v="3637" actId="47"/>
        <pc:sldMkLst>
          <pc:docMk/>
          <pc:sldMk cId="2140135342" sldId="3699"/>
        </pc:sldMkLst>
      </pc:sldChg>
      <pc:sldChg chg="new del">
        <pc:chgData name="JohHyunChul" userId="a1f3561d-5cf2-4159-9fa8-a5f038663426" providerId="ADAL" clId="{AEEAEAA5-91F3-4FDD-84FB-3CBE2B99C551}" dt="2024-10-14T07:13:17.513" v="3637" actId="47"/>
        <pc:sldMkLst>
          <pc:docMk/>
          <pc:sldMk cId="3898834137" sldId="3700"/>
        </pc:sldMkLst>
      </pc:sldChg>
      <pc:sldChg chg="new del">
        <pc:chgData name="JohHyunChul" userId="a1f3561d-5cf2-4159-9fa8-a5f038663426" providerId="ADAL" clId="{AEEAEAA5-91F3-4FDD-84FB-3CBE2B99C551}" dt="2024-10-14T07:13:17.513" v="3637" actId="47"/>
        <pc:sldMkLst>
          <pc:docMk/>
          <pc:sldMk cId="1901793648" sldId="3701"/>
        </pc:sldMkLst>
      </pc:sldChg>
      <pc:sldChg chg="new del">
        <pc:chgData name="JohHyunChul" userId="a1f3561d-5cf2-4159-9fa8-a5f038663426" providerId="ADAL" clId="{AEEAEAA5-91F3-4FDD-84FB-3CBE2B99C551}" dt="2024-10-14T07:13:17.513" v="3637" actId="47"/>
        <pc:sldMkLst>
          <pc:docMk/>
          <pc:sldMk cId="2608022311" sldId="3702"/>
        </pc:sldMkLst>
      </pc:sldChg>
      <pc:sldChg chg="new del">
        <pc:chgData name="JohHyunChul" userId="a1f3561d-5cf2-4159-9fa8-a5f038663426" providerId="ADAL" clId="{AEEAEAA5-91F3-4FDD-84FB-3CBE2B99C551}" dt="2024-10-14T07:13:17.513" v="3637" actId="47"/>
        <pc:sldMkLst>
          <pc:docMk/>
          <pc:sldMk cId="2869106495" sldId="3703"/>
        </pc:sldMkLst>
      </pc:sldChg>
      <pc:sldChg chg="new del">
        <pc:chgData name="JohHyunChul" userId="a1f3561d-5cf2-4159-9fa8-a5f038663426" providerId="ADAL" clId="{AEEAEAA5-91F3-4FDD-84FB-3CBE2B99C551}" dt="2024-10-14T07:13:17.513" v="3637" actId="47"/>
        <pc:sldMkLst>
          <pc:docMk/>
          <pc:sldMk cId="248080340" sldId="3704"/>
        </pc:sldMkLst>
      </pc:sldChg>
      <pc:sldChg chg="new del">
        <pc:chgData name="JohHyunChul" userId="a1f3561d-5cf2-4159-9fa8-a5f038663426" providerId="ADAL" clId="{AEEAEAA5-91F3-4FDD-84FB-3CBE2B99C551}" dt="2024-10-14T07:13:17.513" v="3637" actId="47"/>
        <pc:sldMkLst>
          <pc:docMk/>
          <pc:sldMk cId="1602489654" sldId="3705"/>
        </pc:sldMkLst>
      </pc:sldChg>
      <pc:sldChg chg="new del">
        <pc:chgData name="JohHyunChul" userId="a1f3561d-5cf2-4159-9fa8-a5f038663426" providerId="ADAL" clId="{AEEAEAA5-91F3-4FDD-84FB-3CBE2B99C551}" dt="2024-10-14T07:13:17.513" v="3637" actId="47"/>
        <pc:sldMkLst>
          <pc:docMk/>
          <pc:sldMk cId="3727673666" sldId="3706"/>
        </pc:sldMkLst>
      </pc:sldChg>
      <pc:sldChg chg="new del">
        <pc:chgData name="JohHyunChul" userId="a1f3561d-5cf2-4159-9fa8-a5f038663426" providerId="ADAL" clId="{AEEAEAA5-91F3-4FDD-84FB-3CBE2B99C551}" dt="2024-10-14T07:13:17.513" v="3637" actId="47"/>
        <pc:sldMkLst>
          <pc:docMk/>
          <pc:sldMk cId="265538539" sldId="3707"/>
        </pc:sldMkLst>
      </pc:sldChg>
      <pc:sldChg chg="new del">
        <pc:chgData name="JohHyunChul" userId="a1f3561d-5cf2-4159-9fa8-a5f038663426" providerId="ADAL" clId="{AEEAEAA5-91F3-4FDD-84FB-3CBE2B99C551}" dt="2024-10-14T07:13:17.513" v="3637" actId="47"/>
        <pc:sldMkLst>
          <pc:docMk/>
          <pc:sldMk cId="868932629" sldId="3708"/>
        </pc:sldMkLst>
      </pc:sldChg>
      <pc:sldChg chg="new del">
        <pc:chgData name="JohHyunChul" userId="a1f3561d-5cf2-4159-9fa8-a5f038663426" providerId="ADAL" clId="{AEEAEAA5-91F3-4FDD-84FB-3CBE2B99C551}" dt="2024-10-14T07:13:17.513" v="3637" actId="47"/>
        <pc:sldMkLst>
          <pc:docMk/>
          <pc:sldMk cId="853967269" sldId="3709"/>
        </pc:sldMkLst>
      </pc:sldChg>
      <pc:sldChg chg="new del">
        <pc:chgData name="JohHyunChul" userId="a1f3561d-5cf2-4159-9fa8-a5f038663426" providerId="ADAL" clId="{AEEAEAA5-91F3-4FDD-84FB-3CBE2B99C551}" dt="2024-10-14T07:13:17.513" v="3637" actId="47"/>
        <pc:sldMkLst>
          <pc:docMk/>
          <pc:sldMk cId="4020409803" sldId="3710"/>
        </pc:sldMkLst>
      </pc:sldChg>
      <pc:sldChg chg="new del">
        <pc:chgData name="JohHyunChul" userId="a1f3561d-5cf2-4159-9fa8-a5f038663426" providerId="ADAL" clId="{AEEAEAA5-91F3-4FDD-84FB-3CBE2B99C551}" dt="2024-10-14T07:13:17.513" v="3637" actId="47"/>
        <pc:sldMkLst>
          <pc:docMk/>
          <pc:sldMk cId="2449209356" sldId="3711"/>
        </pc:sldMkLst>
      </pc:sldChg>
      <pc:sldChg chg="new del">
        <pc:chgData name="JohHyunChul" userId="a1f3561d-5cf2-4159-9fa8-a5f038663426" providerId="ADAL" clId="{AEEAEAA5-91F3-4FDD-84FB-3CBE2B99C551}" dt="2024-10-14T07:13:17.513" v="3637" actId="47"/>
        <pc:sldMkLst>
          <pc:docMk/>
          <pc:sldMk cId="709931753" sldId="3712"/>
        </pc:sldMkLst>
      </pc:sldChg>
      <pc:sldChg chg="new del">
        <pc:chgData name="JohHyunChul" userId="a1f3561d-5cf2-4159-9fa8-a5f038663426" providerId="ADAL" clId="{AEEAEAA5-91F3-4FDD-84FB-3CBE2B99C551}" dt="2024-10-14T07:13:17.513" v="3637" actId="47"/>
        <pc:sldMkLst>
          <pc:docMk/>
          <pc:sldMk cId="3919645028" sldId="3713"/>
        </pc:sldMkLst>
      </pc:sldChg>
      <pc:sldChg chg="new del">
        <pc:chgData name="JohHyunChul" userId="a1f3561d-5cf2-4159-9fa8-a5f038663426" providerId="ADAL" clId="{AEEAEAA5-91F3-4FDD-84FB-3CBE2B99C551}" dt="2024-10-14T07:13:17.513" v="3637" actId="47"/>
        <pc:sldMkLst>
          <pc:docMk/>
          <pc:sldMk cId="2205995818" sldId="3714"/>
        </pc:sldMkLst>
      </pc:sldChg>
      <pc:sldChg chg="new del">
        <pc:chgData name="JohHyunChul" userId="a1f3561d-5cf2-4159-9fa8-a5f038663426" providerId="ADAL" clId="{AEEAEAA5-91F3-4FDD-84FB-3CBE2B99C551}" dt="2024-10-14T07:13:17.513" v="3637" actId="47"/>
        <pc:sldMkLst>
          <pc:docMk/>
          <pc:sldMk cId="3339929235" sldId="3715"/>
        </pc:sldMkLst>
      </pc:sldChg>
      <pc:sldChg chg="new del">
        <pc:chgData name="JohHyunChul" userId="a1f3561d-5cf2-4159-9fa8-a5f038663426" providerId="ADAL" clId="{AEEAEAA5-91F3-4FDD-84FB-3CBE2B99C551}" dt="2024-10-14T07:13:17.513" v="3637" actId="47"/>
        <pc:sldMkLst>
          <pc:docMk/>
          <pc:sldMk cId="4158638113" sldId="3716"/>
        </pc:sldMkLst>
      </pc:sldChg>
      <pc:sldChg chg="new del">
        <pc:chgData name="JohHyunChul" userId="a1f3561d-5cf2-4159-9fa8-a5f038663426" providerId="ADAL" clId="{AEEAEAA5-91F3-4FDD-84FB-3CBE2B99C551}" dt="2024-10-14T07:13:17.513" v="3637" actId="47"/>
        <pc:sldMkLst>
          <pc:docMk/>
          <pc:sldMk cId="3201728574" sldId="3717"/>
        </pc:sldMkLst>
      </pc:sldChg>
      <pc:sldChg chg="new del">
        <pc:chgData name="JohHyunChul" userId="a1f3561d-5cf2-4159-9fa8-a5f038663426" providerId="ADAL" clId="{AEEAEAA5-91F3-4FDD-84FB-3CBE2B99C551}" dt="2024-10-14T07:13:17.513" v="3637" actId="47"/>
        <pc:sldMkLst>
          <pc:docMk/>
          <pc:sldMk cId="3568471251" sldId="3718"/>
        </pc:sldMkLst>
      </pc:sldChg>
      <pc:sldChg chg="new del">
        <pc:chgData name="JohHyunChul" userId="a1f3561d-5cf2-4159-9fa8-a5f038663426" providerId="ADAL" clId="{AEEAEAA5-91F3-4FDD-84FB-3CBE2B99C551}" dt="2024-10-14T07:13:17.513" v="3637" actId="47"/>
        <pc:sldMkLst>
          <pc:docMk/>
          <pc:sldMk cId="1925407952" sldId="3719"/>
        </pc:sldMkLst>
      </pc:sldChg>
      <pc:sldChg chg="new del">
        <pc:chgData name="JohHyunChul" userId="a1f3561d-5cf2-4159-9fa8-a5f038663426" providerId="ADAL" clId="{AEEAEAA5-91F3-4FDD-84FB-3CBE2B99C551}" dt="2024-10-14T07:13:17.513" v="3637" actId="47"/>
        <pc:sldMkLst>
          <pc:docMk/>
          <pc:sldMk cId="1896972043" sldId="3720"/>
        </pc:sldMkLst>
      </pc:sldChg>
      <pc:sldChg chg="new del">
        <pc:chgData name="JohHyunChul" userId="a1f3561d-5cf2-4159-9fa8-a5f038663426" providerId="ADAL" clId="{AEEAEAA5-91F3-4FDD-84FB-3CBE2B99C551}" dt="2024-10-14T07:13:17.513" v="3637" actId="47"/>
        <pc:sldMkLst>
          <pc:docMk/>
          <pc:sldMk cId="619058048" sldId="3721"/>
        </pc:sldMkLst>
      </pc:sldChg>
      <pc:sldChg chg="new del">
        <pc:chgData name="JohHyunChul" userId="a1f3561d-5cf2-4159-9fa8-a5f038663426" providerId="ADAL" clId="{AEEAEAA5-91F3-4FDD-84FB-3CBE2B99C551}" dt="2024-10-14T07:13:17.513" v="3637" actId="47"/>
        <pc:sldMkLst>
          <pc:docMk/>
          <pc:sldMk cId="793014189" sldId="3722"/>
        </pc:sldMkLst>
      </pc:sldChg>
      <pc:sldChg chg="new del">
        <pc:chgData name="JohHyunChul" userId="a1f3561d-5cf2-4159-9fa8-a5f038663426" providerId="ADAL" clId="{AEEAEAA5-91F3-4FDD-84FB-3CBE2B99C551}" dt="2024-10-14T07:13:17.513" v="3637" actId="47"/>
        <pc:sldMkLst>
          <pc:docMk/>
          <pc:sldMk cId="2489673848" sldId="3723"/>
        </pc:sldMkLst>
      </pc:sldChg>
      <pc:sldChg chg="new del">
        <pc:chgData name="JohHyunChul" userId="a1f3561d-5cf2-4159-9fa8-a5f038663426" providerId="ADAL" clId="{AEEAEAA5-91F3-4FDD-84FB-3CBE2B99C551}" dt="2024-10-14T07:13:17.513" v="3637" actId="47"/>
        <pc:sldMkLst>
          <pc:docMk/>
          <pc:sldMk cId="1765317951" sldId="3724"/>
        </pc:sldMkLst>
      </pc:sldChg>
      <pc:sldChg chg="new del">
        <pc:chgData name="JohHyunChul" userId="a1f3561d-5cf2-4159-9fa8-a5f038663426" providerId="ADAL" clId="{AEEAEAA5-91F3-4FDD-84FB-3CBE2B99C551}" dt="2024-10-14T07:13:17.513" v="3637" actId="47"/>
        <pc:sldMkLst>
          <pc:docMk/>
          <pc:sldMk cId="325023604" sldId="3725"/>
        </pc:sldMkLst>
      </pc:sldChg>
      <pc:sldChg chg="new del">
        <pc:chgData name="JohHyunChul" userId="a1f3561d-5cf2-4159-9fa8-a5f038663426" providerId="ADAL" clId="{AEEAEAA5-91F3-4FDD-84FB-3CBE2B99C551}" dt="2024-10-14T07:13:17.513" v="3637" actId="47"/>
        <pc:sldMkLst>
          <pc:docMk/>
          <pc:sldMk cId="298832792" sldId="3726"/>
        </pc:sldMkLst>
      </pc:sldChg>
      <pc:sldChg chg="new del">
        <pc:chgData name="JohHyunChul" userId="a1f3561d-5cf2-4159-9fa8-a5f038663426" providerId="ADAL" clId="{AEEAEAA5-91F3-4FDD-84FB-3CBE2B99C551}" dt="2024-10-14T07:13:17.513" v="3637" actId="47"/>
        <pc:sldMkLst>
          <pc:docMk/>
          <pc:sldMk cId="4196159484" sldId="3727"/>
        </pc:sldMkLst>
      </pc:sldChg>
      <pc:sldChg chg="new del">
        <pc:chgData name="JohHyunChul" userId="a1f3561d-5cf2-4159-9fa8-a5f038663426" providerId="ADAL" clId="{AEEAEAA5-91F3-4FDD-84FB-3CBE2B99C551}" dt="2024-10-14T07:13:17.513" v="3637" actId="47"/>
        <pc:sldMkLst>
          <pc:docMk/>
          <pc:sldMk cId="3478461778" sldId="3728"/>
        </pc:sldMkLst>
      </pc:sldChg>
      <pc:sldChg chg="new del">
        <pc:chgData name="JohHyunChul" userId="a1f3561d-5cf2-4159-9fa8-a5f038663426" providerId="ADAL" clId="{AEEAEAA5-91F3-4FDD-84FB-3CBE2B99C551}" dt="2024-10-14T07:13:17.513" v="3637" actId="47"/>
        <pc:sldMkLst>
          <pc:docMk/>
          <pc:sldMk cId="2524301137" sldId="3729"/>
        </pc:sldMkLst>
      </pc:sldChg>
      <pc:sldChg chg="new del">
        <pc:chgData name="JohHyunChul" userId="a1f3561d-5cf2-4159-9fa8-a5f038663426" providerId="ADAL" clId="{AEEAEAA5-91F3-4FDD-84FB-3CBE2B99C551}" dt="2024-10-14T07:13:17.513" v="3637" actId="47"/>
        <pc:sldMkLst>
          <pc:docMk/>
          <pc:sldMk cId="262206042" sldId="3730"/>
        </pc:sldMkLst>
      </pc:sldChg>
      <pc:sldChg chg="new del">
        <pc:chgData name="JohHyunChul" userId="a1f3561d-5cf2-4159-9fa8-a5f038663426" providerId="ADAL" clId="{AEEAEAA5-91F3-4FDD-84FB-3CBE2B99C551}" dt="2024-10-14T07:13:17.513" v="3637" actId="47"/>
        <pc:sldMkLst>
          <pc:docMk/>
          <pc:sldMk cId="235680887" sldId="3731"/>
        </pc:sldMkLst>
      </pc:sldChg>
      <pc:sldChg chg="new del">
        <pc:chgData name="JohHyunChul" userId="a1f3561d-5cf2-4159-9fa8-a5f038663426" providerId="ADAL" clId="{AEEAEAA5-91F3-4FDD-84FB-3CBE2B99C551}" dt="2024-10-14T07:13:17.513" v="3637" actId="47"/>
        <pc:sldMkLst>
          <pc:docMk/>
          <pc:sldMk cId="1553483936" sldId="3732"/>
        </pc:sldMkLst>
      </pc:sldChg>
      <pc:sldChg chg="new del">
        <pc:chgData name="JohHyunChul" userId="a1f3561d-5cf2-4159-9fa8-a5f038663426" providerId="ADAL" clId="{AEEAEAA5-91F3-4FDD-84FB-3CBE2B99C551}" dt="2024-10-14T07:13:17.513" v="3637" actId="47"/>
        <pc:sldMkLst>
          <pc:docMk/>
          <pc:sldMk cId="135889898" sldId="3733"/>
        </pc:sldMkLst>
      </pc:sldChg>
      <pc:sldChg chg="new del">
        <pc:chgData name="JohHyunChul" userId="a1f3561d-5cf2-4159-9fa8-a5f038663426" providerId="ADAL" clId="{AEEAEAA5-91F3-4FDD-84FB-3CBE2B99C551}" dt="2024-10-14T07:13:17.513" v="3637" actId="47"/>
        <pc:sldMkLst>
          <pc:docMk/>
          <pc:sldMk cId="179160554" sldId="3734"/>
        </pc:sldMkLst>
      </pc:sldChg>
      <pc:sldChg chg="new del">
        <pc:chgData name="JohHyunChul" userId="a1f3561d-5cf2-4159-9fa8-a5f038663426" providerId="ADAL" clId="{AEEAEAA5-91F3-4FDD-84FB-3CBE2B99C551}" dt="2024-10-14T07:13:17.513" v="3637" actId="47"/>
        <pc:sldMkLst>
          <pc:docMk/>
          <pc:sldMk cId="4692045" sldId="3735"/>
        </pc:sldMkLst>
      </pc:sldChg>
      <pc:sldChg chg="new del">
        <pc:chgData name="JohHyunChul" userId="a1f3561d-5cf2-4159-9fa8-a5f038663426" providerId="ADAL" clId="{AEEAEAA5-91F3-4FDD-84FB-3CBE2B99C551}" dt="2024-10-14T07:13:17.513" v="3637" actId="47"/>
        <pc:sldMkLst>
          <pc:docMk/>
          <pc:sldMk cId="1649099469" sldId="3736"/>
        </pc:sldMkLst>
      </pc:sldChg>
      <pc:sldChg chg="new del">
        <pc:chgData name="JohHyunChul" userId="a1f3561d-5cf2-4159-9fa8-a5f038663426" providerId="ADAL" clId="{AEEAEAA5-91F3-4FDD-84FB-3CBE2B99C551}" dt="2024-10-14T07:13:17.513" v="3637" actId="47"/>
        <pc:sldMkLst>
          <pc:docMk/>
          <pc:sldMk cId="1201797214" sldId="3737"/>
        </pc:sldMkLst>
      </pc:sldChg>
      <pc:sldChg chg="new del">
        <pc:chgData name="JohHyunChul" userId="a1f3561d-5cf2-4159-9fa8-a5f038663426" providerId="ADAL" clId="{AEEAEAA5-91F3-4FDD-84FB-3CBE2B99C551}" dt="2024-10-14T07:13:17.513" v="3637" actId="47"/>
        <pc:sldMkLst>
          <pc:docMk/>
          <pc:sldMk cId="3950618141" sldId="3738"/>
        </pc:sldMkLst>
      </pc:sldChg>
      <pc:sldChg chg="new del">
        <pc:chgData name="JohHyunChul" userId="a1f3561d-5cf2-4159-9fa8-a5f038663426" providerId="ADAL" clId="{AEEAEAA5-91F3-4FDD-84FB-3CBE2B99C551}" dt="2024-10-14T07:13:17.513" v="3637" actId="47"/>
        <pc:sldMkLst>
          <pc:docMk/>
          <pc:sldMk cId="1955788475" sldId="3739"/>
        </pc:sldMkLst>
      </pc:sldChg>
      <pc:sldChg chg="new del">
        <pc:chgData name="JohHyunChul" userId="a1f3561d-5cf2-4159-9fa8-a5f038663426" providerId="ADAL" clId="{AEEAEAA5-91F3-4FDD-84FB-3CBE2B99C551}" dt="2024-10-14T07:13:17.513" v="3637" actId="47"/>
        <pc:sldMkLst>
          <pc:docMk/>
          <pc:sldMk cId="2841021166" sldId="3740"/>
        </pc:sldMkLst>
      </pc:sldChg>
      <pc:sldChg chg="new del">
        <pc:chgData name="JohHyunChul" userId="a1f3561d-5cf2-4159-9fa8-a5f038663426" providerId="ADAL" clId="{AEEAEAA5-91F3-4FDD-84FB-3CBE2B99C551}" dt="2024-10-14T07:13:17.513" v="3637" actId="47"/>
        <pc:sldMkLst>
          <pc:docMk/>
          <pc:sldMk cId="1063133803" sldId="3741"/>
        </pc:sldMkLst>
      </pc:sldChg>
      <pc:sldChg chg="new del">
        <pc:chgData name="JohHyunChul" userId="a1f3561d-5cf2-4159-9fa8-a5f038663426" providerId="ADAL" clId="{AEEAEAA5-91F3-4FDD-84FB-3CBE2B99C551}" dt="2024-10-14T07:13:17.513" v="3637" actId="47"/>
        <pc:sldMkLst>
          <pc:docMk/>
          <pc:sldMk cId="3619171371" sldId="3742"/>
        </pc:sldMkLst>
      </pc:sldChg>
      <pc:sldChg chg="new del">
        <pc:chgData name="JohHyunChul" userId="a1f3561d-5cf2-4159-9fa8-a5f038663426" providerId="ADAL" clId="{AEEAEAA5-91F3-4FDD-84FB-3CBE2B99C551}" dt="2024-10-14T07:13:17.513" v="3637" actId="47"/>
        <pc:sldMkLst>
          <pc:docMk/>
          <pc:sldMk cId="966358316" sldId="3743"/>
        </pc:sldMkLst>
      </pc:sldChg>
      <pc:sldChg chg="new del">
        <pc:chgData name="JohHyunChul" userId="a1f3561d-5cf2-4159-9fa8-a5f038663426" providerId="ADAL" clId="{AEEAEAA5-91F3-4FDD-84FB-3CBE2B99C551}" dt="2024-10-14T07:13:17.513" v="3637" actId="47"/>
        <pc:sldMkLst>
          <pc:docMk/>
          <pc:sldMk cId="4220897356" sldId="3744"/>
        </pc:sldMkLst>
      </pc:sldChg>
      <pc:sldChg chg="new del">
        <pc:chgData name="JohHyunChul" userId="a1f3561d-5cf2-4159-9fa8-a5f038663426" providerId="ADAL" clId="{AEEAEAA5-91F3-4FDD-84FB-3CBE2B99C551}" dt="2024-10-14T07:13:17.513" v="3637" actId="47"/>
        <pc:sldMkLst>
          <pc:docMk/>
          <pc:sldMk cId="162185325" sldId="3745"/>
        </pc:sldMkLst>
      </pc:sldChg>
      <pc:sldChg chg="new del">
        <pc:chgData name="JohHyunChul" userId="a1f3561d-5cf2-4159-9fa8-a5f038663426" providerId="ADAL" clId="{AEEAEAA5-91F3-4FDD-84FB-3CBE2B99C551}" dt="2024-10-14T07:13:17.513" v="3637" actId="47"/>
        <pc:sldMkLst>
          <pc:docMk/>
          <pc:sldMk cId="1694691055" sldId="3746"/>
        </pc:sldMkLst>
      </pc:sldChg>
      <pc:sldChg chg="new del">
        <pc:chgData name="JohHyunChul" userId="a1f3561d-5cf2-4159-9fa8-a5f038663426" providerId="ADAL" clId="{AEEAEAA5-91F3-4FDD-84FB-3CBE2B99C551}" dt="2024-10-14T07:13:17.513" v="3637" actId="47"/>
        <pc:sldMkLst>
          <pc:docMk/>
          <pc:sldMk cId="771114923" sldId="3747"/>
        </pc:sldMkLst>
      </pc:sldChg>
      <pc:sldChg chg="new del">
        <pc:chgData name="JohHyunChul" userId="a1f3561d-5cf2-4159-9fa8-a5f038663426" providerId="ADAL" clId="{AEEAEAA5-91F3-4FDD-84FB-3CBE2B99C551}" dt="2024-10-14T07:13:17.513" v="3637" actId="47"/>
        <pc:sldMkLst>
          <pc:docMk/>
          <pc:sldMk cId="1026797735" sldId="3748"/>
        </pc:sldMkLst>
      </pc:sldChg>
      <pc:sldChg chg="new del">
        <pc:chgData name="JohHyunChul" userId="a1f3561d-5cf2-4159-9fa8-a5f038663426" providerId="ADAL" clId="{AEEAEAA5-91F3-4FDD-84FB-3CBE2B99C551}" dt="2024-10-14T07:13:17.513" v="3637" actId="47"/>
        <pc:sldMkLst>
          <pc:docMk/>
          <pc:sldMk cId="157760558" sldId="3749"/>
        </pc:sldMkLst>
      </pc:sldChg>
      <pc:sldChg chg="new del">
        <pc:chgData name="JohHyunChul" userId="a1f3561d-5cf2-4159-9fa8-a5f038663426" providerId="ADAL" clId="{AEEAEAA5-91F3-4FDD-84FB-3CBE2B99C551}" dt="2024-10-14T07:13:17.513" v="3637" actId="47"/>
        <pc:sldMkLst>
          <pc:docMk/>
          <pc:sldMk cId="92802355" sldId="3750"/>
        </pc:sldMkLst>
      </pc:sldChg>
      <pc:sldChg chg="new del">
        <pc:chgData name="JohHyunChul" userId="a1f3561d-5cf2-4159-9fa8-a5f038663426" providerId="ADAL" clId="{AEEAEAA5-91F3-4FDD-84FB-3CBE2B99C551}" dt="2024-10-14T07:13:17.513" v="3637" actId="47"/>
        <pc:sldMkLst>
          <pc:docMk/>
          <pc:sldMk cId="1529355025" sldId="3751"/>
        </pc:sldMkLst>
      </pc:sldChg>
      <pc:sldChg chg="new del">
        <pc:chgData name="JohHyunChul" userId="a1f3561d-5cf2-4159-9fa8-a5f038663426" providerId="ADAL" clId="{AEEAEAA5-91F3-4FDD-84FB-3CBE2B99C551}" dt="2024-10-14T07:13:17.513" v="3637" actId="47"/>
        <pc:sldMkLst>
          <pc:docMk/>
          <pc:sldMk cId="3523712244" sldId="3752"/>
        </pc:sldMkLst>
      </pc:sldChg>
      <pc:sldChg chg="new del">
        <pc:chgData name="JohHyunChul" userId="a1f3561d-5cf2-4159-9fa8-a5f038663426" providerId="ADAL" clId="{AEEAEAA5-91F3-4FDD-84FB-3CBE2B99C551}" dt="2024-10-14T07:13:17.513" v="3637" actId="47"/>
        <pc:sldMkLst>
          <pc:docMk/>
          <pc:sldMk cId="3785521549" sldId="3753"/>
        </pc:sldMkLst>
      </pc:sldChg>
      <pc:sldChg chg="new del">
        <pc:chgData name="JohHyunChul" userId="a1f3561d-5cf2-4159-9fa8-a5f038663426" providerId="ADAL" clId="{AEEAEAA5-91F3-4FDD-84FB-3CBE2B99C551}" dt="2024-10-14T07:13:17.513" v="3637" actId="47"/>
        <pc:sldMkLst>
          <pc:docMk/>
          <pc:sldMk cId="1631066631" sldId="3754"/>
        </pc:sldMkLst>
      </pc:sldChg>
      <pc:sldChg chg="new del">
        <pc:chgData name="JohHyunChul" userId="a1f3561d-5cf2-4159-9fa8-a5f038663426" providerId="ADAL" clId="{AEEAEAA5-91F3-4FDD-84FB-3CBE2B99C551}" dt="2024-10-14T07:13:17.513" v="3637" actId="47"/>
        <pc:sldMkLst>
          <pc:docMk/>
          <pc:sldMk cId="231599505" sldId="3755"/>
        </pc:sldMkLst>
      </pc:sldChg>
      <pc:sldChg chg="new del">
        <pc:chgData name="JohHyunChul" userId="a1f3561d-5cf2-4159-9fa8-a5f038663426" providerId="ADAL" clId="{AEEAEAA5-91F3-4FDD-84FB-3CBE2B99C551}" dt="2024-10-14T07:13:17.513" v="3637" actId="47"/>
        <pc:sldMkLst>
          <pc:docMk/>
          <pc:sldMk cId="3156785152" sldId="3756"/>
        </pc:sldMkLst>
      </pc:sldChg>
      <pc:sldChg chg="new del">
        <pc:chgData name="JohHyunChul" userId="a1f3561d-5cf2-4159-9fa8-a5f038663426" providerId="ADAL" clId="{AEEAEAA5-91F3-4FDD-84FB-3CBE2B99C551}" dt="2024-10-14T07:13:17.513" v="3637" actId="47"/>
        <pc:sldMkLst>
          <pc:docMk/>
          <pc:sldMk cId="2556200977" sldId="3757"/>
        </pc:sldMkLst>
      </pc:sldChg>
      <pc:sldChg chg="new del">
        <pc:chgData name="JohHyunChul" userId="a1f3561d-5cf2-4159-9fa8-a5f038663426" providerId="ADAL" clId="{AEEAEAA5-91F3-4FDD-84FB-3CBE2B99C551}" dt="2024-10-14T07:13:17.513" v="3637" actId="47"/>
        <pc:sldMkLst>
          <pc:docMk/>
          <pc:sldMk cId="28319412" sldId="3758"/>
        </pc:sldMkLst>
      </pc:sldChg>
      <pc:sldChg chg="new del">
        <pc:chgData name="JohHyunChul" userId="a1f3561d-5cf2-4159-9fa8-a5f038663426" providerId="ADAL" clId="{AEEAEAA5-91F3-4FDD-84FB-3CBE2B99C551}" dt="2024-10-14T07:13:17.513" v="3637" actId="47"/>
        <pc:sldMkLst>
          <pc:docMk/>
          <pc:sldMk cId="2004449661" sldId="3759"/>
        </pc:sldMkLst>
      </pc:sldChg>
      <pc:sldChg chg="new del">
        <pc:chgData name="JohHyunChul" userId="a1f3561d-5cf2-4159-9fa8-a5f038663426" providerId="ADAL" clId="{AEEAEAA5-91F3-4FDD-84FB-3CBE2B99C551}" dt="2024-10-14T07:13:17.513" v="3637" actId="47"/>
        <pc:sldMkLst>
          <pc:docMk/>
          <pc:sldMk cId="3385784701" sldId="3760"/>
        </pc:sldMkLst>
      </pc:sldChg>
      <pc:sldChg chg="new del">
        <pc:chgData name="JohHyunChul" userId="a1f3561d-5cf2-4159-9fa8-a5f038663426" providerId="ADAL" clId="{AEEAEAA5-91F3-4FDD-84FB-3CBE2B99C551}" dt="2024-10-14T07:13:17.513" v="3637" actId="47"/>
        <pc:sldMkLst>
          <pc:docMk/>
          <pc:sldMk cId="542422039" sldId="3761"/>
        </pc:sldMkLst>
      </pc:sldChg>
      <pc:sldChg chg="new del">
        <pc:chgData name="JohHyunChul" userId="a1f3561d-5cf2-4159-9fa8-a5f038663426" providerId="ADAL" clId="{AEEAEAA5-91F3-4FDD-84FB-3CBE2B99C551}" dt="2024-10-14T07:13:17.513" v="3637" actId="47"/>
        <pc:sldMkLst>
          <pc:docMk/>
          <pc:sldMk cId="521480207" sldId="3762"/>
        </pc:sldMkLst>
      </pc:sldChg>
      <pc:sldChg chg="new del">
        <pc:chgData name="JohHyunChul" userId="a1f3561d-5cf2-4159-9fa8-a5f038663426" providerId="ADAL" clId="{AEEAEAA5-91F3-4FDD-84FB-3CBE2B99C551}" dt="2024-10-14T07:13:17.513" v="3637" actId="47"/>
        <pc:sldMkLst>
          <pc:docMk/>
          <pc:sldMk cId="3519530593" sldId="3763"/>
        </pc:sldMkLst>
      </pc:sldChg>
      <pc:sldChg chg="new del">
        <pc:chgData name="JohHyunChul" userId="a1f3561d-5cf2-4159-9fa8-a5f038663426" providerId="ADAL" clId="{AEEAEAA5-91F3-4FDD-84FB-3CBE2B99C551}" dt="2024-10-14T07:13:17.513" v="3637" actId="47"/>
        <pc:sldMkLst>
          <pc:docMk/>
          <pc:sldMk cId="3611371366" sldId="3764"/>
        </pc:sldMkLst>
      </pc:sldChg>
      <pc:sldChg chg="new del">
        <pc:chgData name="JohHyunChul" userId="a1f3561d-5cf2-4159-9fa8-a5f038663426" providerId="ADAL" clId="{AEEAEAA5-91F3-4FDD-84FB-3CBE2B99C551}" dt="2024-10-14T07:13:17.513" v="3637" actId="47"/>
        <pc:sldMkLst>
          <pc:docMk/>
          <pc:sldMk cId="3368202401" sldId="3765"/>
        </pc:sldMkLst>
      </pc:sldChg>
      <pc:sldChg chg="new del">
        <pc:chgData name="JohHyunChul" userId="a1f3561d-5cf2-4159-9fa8-a5f038663426" providerId="ADAL" clId="{AEEAEAA5-91F3-4FDD-84FB-3CBE2B99C551}" dt="2024-10-14T07:13:17.513" v="3637" actId="47"/>
        <pc:sldMkLst>
          <pc:docMk/>
          <pc:sldMk cId="741018713" sldId="3766"/>
        </pc:sldMkLst>
      </pc:sldChg>
      <pc:sldChg chg="new del">
        <pc:chgData name="JohHyunChul" userId="a1f3561d-5cf2-4159-9fa8-a5f038663426" providerId="ADAL" clId="{AEEAEAA5-91F3-4FDD-84FB-3CBE2B99C551}" dt="2024-10-14T07:13:17.513" v="3637" actId="47"/>
        <pc:sldMkLst>
          <pc:docMk/>
          <pc:sldMk cId="3399889308" sldId="3767"/>
        </pc:sldMkLst>
      </pc:sldChg>
      <pc:sldChg chg="new del">
        <pc:chgData name="JohHyunChul" userId="a1f3561d-5cf2-4159-9fa8-a5f038663426" providerId="ADAL" clId="{AEEAEAA5-91F3-4FDD-84FB-3CBE2B99C551}" dt="2024-10-14T07:13:17.513" v="3637" actId="47"/>
        <pc:sldMkLst>
          <pc:docMk/>
          <pc:sldMk cId="2797802029" sldId="3768"/>
        </pc:sldMkLst>
      </pc:sldChg>
      <pc:sldChg chg="new del">
        <pc:chgData name="JohHyunChul" userId="a1f3561d-5cf2-4159-9fa8-a5f038663426" providerId="ADAL" clId="{AEEAEAA5-91F3-4FDD-84FB-3CBE2B99C551}" dt="2024-10-14T07:13:17.513" v="3637" actId="47"/>
        <pc:sldMkLst>
          <pc:docMk/>
          <pc:sldMk cId="2375430725" sldId="3769"/>
        </pc:sldMkLst>
      </pc:sldChg>
      <pc:sldChg chg="new del">
        <pc:chgData name="JohHyunChul" userId="a1f3561d-5cf2-4159-9fa8-a5f038663426" providerId="ADAL" clId="{AEEAEAA5-91F3-4FDD-84FB-3CBE2B99C551}" dt="2024-10-14T07:13:17.513" v="3637" actId="47"/>
        <pc:sldMkLst>
          <pc:docMk/>
          <pc:sldMk cId="2408197532" sldId="3770"/>
        </pc:sldMkLst>
      </pc:sldChg>
      <pc:sldChg chg="new del">
        <pc:chgData name="JohHyunChul" userId="a1f3561d-5cf2-4159-9fa8-a5f038663426" providerId="ADAL" clId="{AEEAEAA5-91F3-4FDD-84FB-3CBE2B99C551}" dt="2024-10-14T07:13:17.513" v="3637" actId="47"/>
        <pc:sldMkLst>
          <pc:docMk/>
          <pc:sldMk cId="1793650119" sldId="3771"/>
        </pc:sldMkLst>
      </pc:sldChg>
      <pc:sldChg chg="new del">
        <pc:chgData name="JohHyunChul" userId="a1f3561d-5cf2-4159-9fa8-a5f038663426" providerId="ADAL" clId="{AEEAEAA5-91F3-4FDD-84FB-3CBE2B99C551}" dt="2024-10-14T07:13:17.513" v="3637" actId="47"/>
        <pc:sldMkLst>
          <pc:docMk/>
          <pc:sldMk cId="3776792119" sldId="3772"/>
        </pc:sldMkLst>
      </pc:sldChg>
      <pc:sldChg chg="new del">
        <pc:chgData name="JohHyunChul" userId="a1f3561d-5cf2-4159-9fa8-a5f038663426" providerId="ADAL" clId="{AEEAEAA5-91F3-4FDD-84FB-3CBE2B99C551}" dt="2024-10-14T07:13:17.513" v="3637" actId="47"/>
        <pc:sldMkLst>
          <pc:docMk/>
          <pc:sldMk cId="1312155957" sldId="3773"/>
        </pc:sldMkLst>
      </pc:sldChg>
      <pc:sldChg chg="new del">
        <pc:chgData name="JohHyunChul" userId="a1f3561d-5cf2-4159-9fa8-a5f038663426" providerId="ADAL" clId="{AEEAEAA5-91F3-4FDD-84FB-3CBE2B99C551}" dt="2024-10-14T07:13:17.513" v="3637" actId="47"/>
        <pc:sldMkLst>
          <pc:docMk/>
          <pc:sldMk cId="963496664" sldId="3774"/>
        </pc:sldMkLst>
      </pc:sldChg>
      <pc:sldChg chg="new del">
        <pc:chgData name="JohHyunChul" userId="a1f3561d-5cf2-4159-9fa8-a5f038663426" providerId="ADAL" clId="{AEEAEAA5-91F3-4FDD-84FB-3CBE2B99C551}" dt="2024-10-14T07:13:17.513" v="3637" actId="47"/>
        <pc:sldMkLst>
          <pc:docMk/>
          <pc:sldMk cId="2118128871" sldId="3775"/>
        </pc:sldMkLst>
      </pc:sldChg>
      <pc:sldChg chg="new del">
        <pc:chgData name="JohHyunChul" userId="a1f3561d-5cf2-4159-9fa8-a5f038663426" providerId="ADAL" clId="{AEEAEAA5-91F3-4FDD-84FB-3CBE2B99C551}" dt="2024-10-14T07:13:17.513" v="3637" actId="47"/>
        <pc:sldMkLst>
          <pc:docMk/>
          <pc:sldMk cId="3084187661" sldId="3776"/>
        </pc:sldMkLst>
      </pc:sldChg>
      <pc:sldChg chg="new del">
        <pc:chgData name="JohHyunChul" userId="a1f3561d-5cf2-4159-9fa8-a5f038663426" providerId="ADAL" clId="{AEEAEAA5-91F3-4FDD-84FB-3CBE2B99C551}" dt="2024-10-14T07:13:17.513" v="3637" actId="47"/>
        <pc:sldMkLst>
          <pc:docMk/>
          <pc:sldMk cId="3079948584" sldId="3777"/>
        </pc:sldMkLst>
      </pc:sldChg>
      <pc:sldChg chg="new del">
        <pc:chgData name="JohHyunChul" userId="a1f3561d-5cf2-4159-9fa8-a5f038663426" providerId="ADAL" clId="{AEEAEAA5-91F3-4FDD-84FB-3CBE2B99C551}" dt="2024-10-14T07:13:17.513" v="3637" actId="47"/>
        <pc:sldMkLst>
          <pc:docMk/>
          <pc:sldMk cId="2108637553" sldId="3778"/>
        </pc:sldMkLst>
      </pc:sldChg>
      <pc:sldChg chg="new del">
        <pc:chgData name="JohHyunChul" userId="a1f3561d-5cf2-4159-9fa8-a5f038663426" providerId="ADAL" clId="{AEEAEAA5-91F3-4FDD-84FB-3CBE2B99C551}" dt="2024-10-14T07:13:17.513" v="3637" actId="47"/>
        <pc:sldMkLst>
          <pc:docMk/>
          <pc:sldMk cId="4292501504" sldId="3779"/>
        </pc:sldMkLst>
      </pc:sldChg>
      <pc:sldChg chg="new del">
        <pc:chgData name="JohHyunChul" userId="a1f3561d-5cf2-4159-9fa8-a5f038663426" providerId="ADAL" clId="{AEEAEAA5-91F3-4FDD-84FB-3CBE2B99C551}" dt="2024-10-14T07:13:17.513" v="3637" actId="47"/>
        <pc:sldMkLst>
          <pc:docMk/>
          <pc:sldMk cId="1265754516" sldId="3780"/>
        </pc:sldMkLst>
      </pc:sldChg>
      <pc:sldChg chg="new del">
        <pc:chgData name="JohHyunChul" userId="a1f3561d-5cf2-4159-9fa8-a5f038663426" providerId="ADAL" clId="{AEEAEAA5-91F3-4FDD-84FB-3CBE2B99C551}" dt="2024-10-14T07:13:17.513" v="3637" actId="47"/>
        <pc:sldMkLst>
          <pc:docMk/>
          <pc:sldMk cId="1724151801" sldId="3781"/>
        </pc:sldMkLst>
      </pc:sldChg>
      <pc:sldChg chg="new del">
        <pc:chgData name="JohHyunChul" userId="a1f3561d-5cf2-4159-9fa8-a5f038663426" providerId="ADAL" clId="{AEEAEAA5-91F3-4FDD-84FB-3CBE2B99C551}" dt="2024-10-14T07:13:17.513" v="3637" actId="47"/>
        <pc:sldMkLst>
          <pc:docMk/>
          <pc:sldMk cId="3802486086" sldId="3782"/>
        </pc:sldMkLst>
      </pc:sldChg>
      <pc:sldChg chg="new del">
        <pc:chgData name="JohHyunChul" userId="a1f3561d-5cf2-4159-9fa8-a5f038663426" providerId="ADAL" clId="{AEEAEAA5-91F3-4FDD-84FB-3CBE2B99C551}" dt="2024-10-14T07:13:17.513" v="3637" actId="47"/>
        <pc:sldMkLst>
          <pc:docMk/>
          <pc:sldMk cId="2930249168" sldId="3783"/>
        </pc:sldMkLst>
      </pc:sldChg>
      <pc:sldChg chg="new del">
        <pc:chgData name="JohHyunChul" userId="a1f3561d-5cf2-4159-9fa8-a5f038663426" providerId="ADAL" clId="{AEEAEAA5-91F3-4FDD-84FB-3CBE2B99C551}" dt="2024-10-14T07:13:17.513" v="3637" actId="47"/>
        <pc:sldMkLst>
          <pc:docMk/>
          <pc:sldMk cId="917004367" sldId="3784"/>
        </pc:sldMkLst>
      </pc:sldChg>
      <pc:sldChg chg="new del">
        <pc:chgData name="JohHyunChul" userId="a1f3561d-5cf2-4159-9fa8-a5f038663426" providerId="ADAL" clId="{AEEAEAA5-91F3-4FDD-84FB-3CBE2B99C551}" dt="2024-10-14T07:13:17.513" v="3637" actId="47"/>
        <pc:sldMkLst>
          <pc:docMk/>
          <pc:sldMk cId="2191882202" sldId="3785"/>
        </pc:sldMkLst>
      </pc:sldChg>
      <pc:sldChg chg="new del">
        <pc:chgData name="JohHyunChul" userId="a1f3561d-5cf2-4159-9fa8-a5f038663426" providerId="ADAL" clId="{AEEAEAA5-91F3-4FDD-84FB-3CBE2B99C551}" dt="2024-10-14T07:13:17.513" v="3637" actId="47"/>
        <pc:sldMkLst>
          <pc:docMk/>
          <pc:sldMk cId="3592703785" sldId="3786"/>
        </pc:sldMkLst>
      </pc:sldChg>
      <pc:sldChg chg="new del">
        <pc:chgData name="JohHyunChul" userId="a1f3561d-5cf2-4159-9fa8-a5f038663426" providerId="ADAL" clId="{AEEAEAA5-91F3-4FDD-84FB-3CBE2B99C551}" dt="2024-10-14T07:13:17.513" v="3637" actId="47"/>
        <pc:sldMkLst>
          <pc:docMk/>
          <pc:sldMk cId="2813140137" sldId="3787"/>
        </pc:sldMkLst>
      </pc:sldChg>
      <pc:sldChg chg="new del">
        <pc:chgData name="JohHyunChul" userId="a1f3561d-5cf2-4159-9fa8-a5f038663426" providerId="ADAL" clId="{AEEAEAA5-91F3-4FDD-84FB-3CBE2B99C551}" dt="2024-10-14T07:13:17.513" v="3637" actId="47"/>
        <pc:sldMkLst>
          <pc:docMk/>
          <pc:sldMk cId="165597162" sldId="3788"/>
        </pc:sldMkLst>
      </pc:sldChg>
      <pc:sldChg chg="new del">
        <pc:chgData name="JohHyunChul" userId="a1f3561d-5cf2-4159-9fa8-a5f038663426" providerId="ADAL" clId="{AEEAEAA5-91F3-4FDD-84FB-3CBE2B99C551}" dt="2024-10-14T07:13:17.513" v="3637" actId="47"/>
        <pc:sldMkLst>
          <pc:docMk/>
          <pc:sldMk cId="3685923819" sldId="3789"/>
        </pc:sldMkLst>
      </pc:sldChg>
      <pc:sldChg chg="new del">
        <pc:chgData name="JohHyunChul" userId="a1f3561d-5cf2-4159-9fa8-a5f038663426" providerId="ADAL" clId="{AEEAEAA5-91F3-4FDD-84FB-3CBE2B99C551}" dt="2024-10-14T07:13:17.513" v="3637" actId="47"/>
        <pc:sldMkLst>
          <pc:docMk/>
          <pc:sldMk cId="2618156361" sldId="3790"/>
        </pc:sldMkLst>
      </pc:sldChg>
      <pc:sldChg chg="new del">
        <pc:chgData name="JohHyunChul" userId="a1f3561d-5cf2-4159-9fa8-a5f038663426" providerId="ADAL" clId="{AEEAEAA5-91F3-4FDD-84FB-3CBE2B99C551}" dt="2024-10-14T07:13:17.513" v="3637" actId="47"/>
        <pc:sldMkLst>
          <pc:docMk/>
          <pc:sldMk cId="4174016978" sldId="3791"/>
        </pc:sldMkLst>
      </pc:sldChg>
      <pc:sldChg chg="new del">
        <pc:chgData name="JohHyunChul" userId="a1f3561d-5cf2-4159-9fa8-a5f038663426" providerId="ADAL" clId="{AEEAEAA5-91F3-4FDD-84FB-3CBE2B99C551}" dt="2024-10-14T07:13:17.513" v="3637" actId="47"/>
        <pc:sldMkLst>
          <pc:docMk/>
          <pc:sldMk cId="2533972429" sldId="3792"/>
        </pc:sldMkLst>
      </pc:sldChg>
      <pc:sldChg chg="new del">
        <pc:chgData name="JohHyunChul" userId="a1f3561d-5cf2-4159-9fa8-a5f038663426" providerId="ADAL" clId="{AEEAEAA5-91F3-4FDD-84FB-3CBE2B99C551}" dt="2024-10-14T07:13:17.513" v="3637" actId="47"/>
        <pc:sldMkLst>
          <pc:docMk/>
          <pc:sldMk cId="2087635258" sldId="3793"/>
        </pc:sldMkLst>
      </pc:sldChg>
      <pc:sldChg chg="new del">
        <pc:chgData name="JohHyunChul" userId="a1f3561d-5cf2-4159-9fa8-a5f038663426" providerId="ADAL" clId="{AEEAEAA5-91F3-4FDD-84FB-3CBE2B99C551}" dt="2024-10-14T07:13:17.513" v="3637" actId="47"/>
        <pc:sldMkLst>
          <pc:docMk/>
          <pc:sldMk cId="1607776406" sldId="3794"/>
        </pc:sldMkLst>
      </pc:sldChg>
      <pc:sldChg chg="new del">
        <pc:chgData name="JohHyunChul" userId="a1f3561d-5cf2-4159-9fa8-a5f038663426" providerId="ADAL" clId="{AEEAEAA5-91F3-4FDD-84FB-3CBE2B99C551}" dt="2024-10-14T07:13:17.513" v="3637" actId="47"/>
        <pc:sldMkLst>
          <pc:docMk/>
          <pc:sldMk cId="2749717308" sldId="3795"/>
        </pc:sldMkLst>
      </pc:sldChg>
      <pc:sldChg chg="new del">
        <pc:chgData name="JohHyunChul" userId="a1f3561d-5cf2-4159-9fa8-a5f038663426" providerId="ADAL" clId="{AEEAEAA5-91F3-4FDD-84FB-3CBE2B99C551}" dt="2024-10-14T07:13:17.513" v="3637" actId="47"/>
        <pc:sldMkLst>
          <pc:docMk/>
          <pc:sldMk cId="1718987537" sldId="3796"/>
        </pc:sldMkLst>
      </pc:sldChg>
      <pc:sldChg chg="new del">
        <pc:chgData name="JohHyunChul" userId="a1f3561d-5cf2-4159-9fa8-a5f038663426" providerId="ADAL" clId="{AEEAEAA5-91F3-4FDD-84FB-3CBE2B99C551}" dt="2024-10-14T07:13:17.513" v="3637" actId="47"/>
        <pc:sldMkLst>
          <pc:docMk/>
          <pc:sldMk cId="4004627871" sldId="3797"/>
        </pc:sldMkLst>
      </pc:sldChg>
      <pc:sldChg chg="new del">
        <pc:chgData name="JohHyunChul" userId="a1f3561d-5cf2-4159-9fa8-a5f038663426" providerId="ADAL" clId="{AEEAEAA5-91F3-4FDD-84FB-3CBE2B99C551}" dt="2024-10-14T07:13:17.513" v="3637" actId="47"/>
        <pc:sldMkLst>
          <pc:docMk/>
          <pc:sldMk cId="3447220591" sldId="3798"/>
        </pc:sldMkLst>
      </pc:sldChg>
      <pc:sldChg chg="new del">
        <pc:chgData name="JohHyunChul" userId="a1f3561d-5cf2-4159-9fa8-a5f038663426" providerId="ADAL" clId="{AEEAEAA5-91F3-4FDD-84FB-3CBE2B99C551}" dt="2024-10-14T07:13:17.513" v="3637" actId="47"/>
        <pc:sldMkLst>
          <pc:docMk/>
          <pc:sldMk cId="4166035949" sldId="3799"/>
        </pc:sldMkLst>
      </pc:sldChg>
      <pc:sldChg chg="new del">
        <pc:chgData name="JohHyunChul" userId="a1f3561d-5cf2-4159-9fa8-a5f038663426" providerId="ADAL" clId="{AEEAEAA5-91F3-4FDD-84FB-3CBE2B99C551}" dt="2024-10-14T07:13:17.513" v="3637" actId="47"/>
        <pc:sldMkLst>
          <pc:docMk/>
          <pc:sldMk cId="2085231227" sldId="3800"/>
        </pc:sldMkLst>
      </pc:sldChg>
      <pc:sldChg chg="new del">
        <pc:chgData name="JohHyunChul" userId="a1f3561d-5cf2-4159-9fa8-a5f038663426" providerId="ADAL" clId="{AEEAEAA5-91F3-4FDD-84FB-3CBE2B99C551}" dt="2024-10-14T07:13:17.513" v="3637" actId="47"/>
        <pc:sldMkLst>
          <pc:docMk/>
          <pc:sldMk cId="3016352326" sldId="3801"/>
        </pc:sldMkLst>
      </pc:sldChg>
      <pc:sldChg chg="new del">
        <pc:chgData name="JohHyunChul" userId="a1f3561d-5cf2-4159-9fa8-a5f038663426" providerId="ADAL" clId="{AEEAEAA5-91F3-4FDD-84FB-3CBE2B99C551}" dt="2024-10-14T07:13:17.513" v="3637" actId="47"/>
        <pc:sldMkLst>
          <pc:docMk/>
          <pc:sldMk cId="80372063" sldId="3802"/>
        </pc:sldMkLst>
      </pc:sldChg>
      <pc:sldChg chg="new del">
        <pc:chgData name="JohHyunChul" userId="a1f3561d-5cf2-4159-9fa8-a5f038663426" providerId="ADAL" clId="{AEEAEAA5-91F3-4FDD-84FB-3CBE2B99C551}" dt="2024-10-14T07:13:17.513" v="3637" actId="47"/>
        <pc:sldMkLst>
          <pc:docMk/>
          <pc:sldMk cId="1149472926" sldId="3803"/>
        </pc:sldMkLst>
      </pc:sldChg>
      <pc:sldChg chg="new del">
        <pc:chgData name="JohHyunChul" userId="a1f3561d-5cf2-4159-9fa8-a5f038663426" providerId="ADAL" clId="{AEEAEAA5-91F3-4FDD-84FB-3CBE2B99C551}" dt="2024-10-14T07:13:17.513" v="3637" actId="47"/>
        <pc:sldMkLst>
          <pc:docMk/>
          <pc:sldMk cId="1259569074" sldId="3804"/>
        </pc:sldMkLst>
      </pc:sldChg>
      <pc:sldChg chg="new del">
        <pc:chgData name="JohHyunChul" userId="a1f3561d-5cf2-4159-9fa8-a5f038663426" providerId="ADAL" clId="{AEEAEAA5-91F3-4FDD-84FB-3CBE2B99C551}" dt="2024-10-14T07:13:17.513" v="3637" actId="47"/>
        <pc:sldMkLst>
          <pc:docMk/>
          <pc:sldMk cId="1138333399" sldId="3805"/>
        </pc:sldMkLst>
      </pc:sldChg>
      <pc:sldChg chg="new del">
        <pc:chgData name="JohHyunChul" userId="a1f3561d-5cf2-4159-9fa8-a5f038663426" providerId="ADAL" clId="{AEEAEAA5-91F3-4FDD-84FB-3CBE2B99C551}" dt="2024-10-14T07:13:17.513" v="3637" actId="47"/>
        <pc:sldMkLst>
          <pc:docMk/>
          <pc:sldMk cId="1608529759" sldId="3806"/>
        </pc:sldMkLst>
      </pc:sldChg>
      <pc:sldChg chg="new del">
        <pc:chgData name="JohHyunChul" userId="a1f3561d-5cf2-4159-9fa8-a5f038663426" providerId="ADAL" clId="{AEEAEAA5-91F3-4FDD-84FB-3CBE2B99C551}" dt="2024-10-14T07:13:17.513" v="3637" actId="47"/>
        <pc:sldMkLst>
          <pc:docMk/>
          <pc:sldMk cId="1769127214" sldId="3807"/>
        </pc:sldMkLst>
      </pc:sldChg>
      <pc:sldChg chg="new del">
        <pc:chgData name="JohHyunChul" userId="a1f3561d-5cf2-4159-9fa8-a5f038663426" providerId="ADAL" clId="{AEEAEAA5-91F3-4FDD-84FB-3CBE2B99C551}" dt="2024-10-14T07:13:17.513" v="3637" actId="47"/>
        <pc:sldMkLst>
          <pc:docMk/>
          <pc:sldMk cId="2009276562" sldId="3808"/>
        </pc:sldMkLst>
      </pc:sldChg>
      <pc:sldChg chg="new del">
        <pc:chgData name="JohHyunChul" userId="a1f3561d-5cf2-4159-9fa8-a5f038663426" providerId="ADAL" clId="{AEEAEAA5-91F3-4FDD-84FB-3CBE2B99C551}" dt="2024-10-14T07:13:17.513" v="3637" actId="47"/>
        <pc:sldMkLst>
          <pc:docMk/>
          <pc:sldMk cId="1418994305" sldId="3809"/>
        </pc:sldMkLst>
      </pc:sldChg>
      <pc:sldChg chg="new del">
        <pc:chgData name="JohHyunChul" userId="a1f3561d-5cf2-4159-9fa8-a5f038663426" providerId="ADAL" clId="{AEEAEAA5-91F3-4FDD-84FB-3CBE2B99C551}" dt="2024-10-14T07:13:17.513" v="3637" actId="47"/>
        <pc:sldMkLst>
          <pc:docMk/>
          <pc:sldMk cId="1576784614" sldId="3810"/>
        </pc:sldMkLst>
      </pc:sldChg>
      <pc:sldChg chg="new del">
        <pc:chgData name="JohHyunChul" userId="a1f3561d-5cf2-4159-9fa8-a5f038663426" providerId="ADAL" clId="{AEEAEAA5-91F3-4FDD-84FB-3CBE2B99C551}" dt="2024-10-14T07:13:17.513" v="3637" actId="47"/>
        <pc:sldMkLst>
          <pc:docMk/>
          <pc:sldMk cId="3637188499" sldId="3811"/>
        </pc:sldMkLst>
      </pc:sldChg>
      <pc:sldChg chg="new del">
        <pc:chgData name="JohHyunChul" userId="a1f3561d-5cf2-4159-9fa8-a5f038663426" providerId="ADAL" clId="{AEEAEAA5-91F3-4FDD-84FB-3CBE2B99C551}" dt="2024-10-14T07:13:17.513" v="3637" actId="47"/>
        <pc:sldMkLst>
          <pc:docMk/>
          <pc:sldMk cId="1955138319" sldId="3812"/>
        </pc:sldMkLst>
      </pc:sldChg>
      <pc:sldChg chg="new del">
        <pc:chgData name="JohHyunChul" userId="a1f3561d-5cf2-4159-9fa8-a5f038663426" providerId="ADAL" clId="{AEEAEAA5-91F3-4FDD-84FB-3CBE2B99C551}" dt="2024-10-14T07:13:17.513" v="3637" actId="47"/>
        <pc:sldMkLst>
          <pc:docMk/>
          <pc:sldMk cId="3001873951" sldId="3813"/>
        </pc:sldMkLst>
      </pc:sldChg>
      <pc:sldChg chg="new del">
        <pc:chgData name="JohHyunChul" userId="a1f3561d-5cf2-4159-9fa8-a5f038663426" providerId="ADAL" clId="{AEEAEAA5-91F3-4FDD-84FB-3CBE2B99C551}" dt="2024-10-14T07:13:17.513" v="3637" actId="47"/>
        <pc:sldMkLst>
          <pc:docMk/>
          <pc:sldMk cId="2940070973" sldId="3814"/>
        </pc:sldMkLst>
      </pc:sldChg>
      <pc:sldChg chg="new del">
        <pc:chgData name="JohHyunChul" userId="a1f3561d-5cf2-4159-9fa8-a5f038663426" providerId="ADAL" clId="{AEEAEAA5-91F3-4FDD-84FB-3CBE2B99C551}" dt="2024-10-14T07:13:17.513" v="3637" actId="47"/>
        <pc:sldMkLst>
          <pc:docMk/>
          <pc:sldMk cId="847948026" sldId="3815"/>
        </pc:sldMkLst>
      </pc:sldChg>
      <pc:sldChg chg="new del">
        <pc:chgData name="JohHyunChul" userId="a1f3561d-5cf2-4159-9fa8-a5f038663426" providerId="ADAL" clId="{AEEAEAA5-91F3-4FDD-84FB-3CBE2B99C551}" dt="2024-10-14T07:13:17.513" v="3637" actId="47"/>
        <pc:sldMkLst>
          <pc:docMk/>
          <pc:sldMk cId="4021885113" sldId="3816"/>
        </pc:sldMkLst>
      </pc:sldChg>
      <pc:sldChg chg="new del">
        <pc:chgData name="JohHyunChul" userId="a1f3561d-5cf2-4159-9fa8-a5f038663426" providerId="ADAL" clId="{AEEAEAA5-91F3-4FDD-84FB-3CBE2B99C551}" dt="2024-10-14T07:13:17.513" v="3637" actId="47"/>
        <pc:sldMkLst>
          <pc:docMk/>
          <pc:sldMk cId="321396366" sldId="3817"/>
        </pc:sldMkLst>
      </pc:sldChg>
      <pc:sldChg chg="new del">
        <pc:chgData name="JohHyunChul" userId="a1f3561d-5cf2-4159-9fa8-a5f038663426" providerId="ADAL" clId="{AEEAEAA5-91F3-4FDD-84FB-3CBE2B99C551}" dt="2024-10-14T07:13:17.513" v="3637" actId="47"/>
        <pc:sldMkLst>
          <pc:docMk/>
          <pc:sldMk cId="2150824101" sldId="3818"/>
        </pc:sldMkLst>
      </pc:sldChg>
      <pc:sldChg chg="new del">
        <pc:chgData name="JohHyunChul" userId="a1f3561d-5cf2-4159-9fa8-a5f038663426" providerId="ADAL" clId="{AEEAEAA5-91F3-4FDD-84FB-3CBE2B99C551}" dt="2024-10-14T07:13:17.513" v="3637" actId="47"/>
        <pc:sldMkLst>
          <pc:docMk/>
          <pc:sldMk cId="1997664305" sldId="3819"/>
        </pc:sldMkLst>
      </pc:sldChg>
      <pc:sldChg chg="new del">
        <pc:chgData name="JohHyunChul" userId="a1f3561d-5cf2-4159-9fa8-a5f038663426" providerId="ADAL" clId="{AEEAEAA5-91F3-4FDD-84FB-3CBE2B99C551}" dt="2024-10-14T07:13:17.513" v="3637" actId="47"/>
        <pc:sldMkLst>
          <pc:docMk/>
          <pc:sldMk cId="1022281541" sldId="3820"/>
        </pc:sldMkLst>
      </pc:sldChg>
      <pc:sldChg chg="new del">
        <pc:chgData name="JohHyunChul" userId="a1f3561d-5cf2-4159-9fa8-a5f038663426" providerId="ADAL" clId="{AEEAEAA5-91F3-4FDD-84FB-3CBE2B99C551}" dt="2024-10-14T07:13:17.513" v="3637" actId="47"/>
        <pc:sldMkLst>
          <pc:docMk/>
          <pc:sldMk cId="3094474862" sldId="3821"/>
        </pc:sldMkLst>
      </pc:sldChg>
      <pc:sldChg chg="new del">
        <pc:chgData name="JohHyunChul" userId="a1f3561d-5cf2-4159-9fa8-a5f038663426" providerId="ADAL" clId="{AEEAEAA5-91F3-4FDD-84FB-3CBE2B99C551}" dt="2024-10-14T07:13:17.513" v="3637" actId="47"/>
        <pc:sldMkLst>
          <pc:docMk/>
          <pc:sldMk cId="1191439435" sldId="3822"/>
        </pc:sldMkLst>
      </pc:sldChg>
      <pc:sldChg chg="new del">
        <pc:chgData name="JohHyunChul" userId="a1f3561d-5cf2-4159-9fa8-a5f038663426" providerId="ADAL" clId="{AEEAEAA5-91F3-4FDD-84FB-3CBE2B99C551}" dt="2024-10-14T07:13:17.513" v="3637" actId="47"/>
        <pc:sldMkLst>
          <pc:docMk/>
          <pc:sldMk cId="3140728613" sldId="3823"/>
        </pc:sldMkLst>
      </pc:sldChg>
      <pc:sldChg chg="new del">
        <pc:chgData name="JohHyunChul" userId="a1f3561d-5cf2-4159-9fa8-a5f038663426" providerId="ADAL" clId="{AEEAEAA5-91F3-4FDD-84FB-3CBE2B99C551}" dt="2024-10-14T07:13:17.513" v="3637" actId="47"/>
        <pc:sldMkLst>
          <pc:docMk/>
          <pc:sldMk cId="3781311261" sldId="3824"/>
        </pc:sldMkLst>
      </pc:sldChg>
      <pc:sldChg chg="new del">
        <pc:chgData name="JohHyunChul" userId="a1f3561d-5cf2-4159-9fa8-a5f038663426" providerId="ADAL" clId="{AEEAEAA5-91F3-4FDD-84FB-3CBE2B99C551}" dt="2024-10-14T07:13:17.513" v="3637" actId="47"/>
        <pc:sldMkLst>
          <pc:docMk/>
          <pc:sldMk cId="363511251" sldId="3825"/>
        </pc:sldMkLst>
      </pc:sldChg>
      <pc:sldChg chg="new del">
        <pc:chgData name="JohHyunChul" userId="a1f3561d-5cf2-4159-9fa8-a5f038663426" providerId="ADAL" clId="{AEEAEAA5-91F3-4FDD-84FB-3CBE2B99C551}" dt="2024-10-14T07:13:17.513" v="3637" actId="47"/>
        <pc:sldMkLst>
          <pc:docMk/>
          <pc:sldMk cId="3118762403" sldId="3826"/>
        </pc:sldMkLst>
      </pc:sldChg>
      <pc:sldChg chg="new del">
        <pc:chgData name="JohHyunChul" userId="a1f3561d-5cf2-4159-9fa8-a5f038663426" providerId="ADAL" clId="{AEEAEAA5-91F3-4FDD-84FB-3CBE2B99C551}" dt="2024-10-14T07:13:17.513" v="3637" actId="47"/>
        <pc:sldMkLst>
          <pc:docMk/>
          <pc:sldMk cId="55420564" sldId="3827"/>
        </pc:sldMkLst>
      </pc:sldChg>
      <pc:sldChg chg="new del">
        <pc:chgData name="JohHyunChul" userId="a1f3561d-5cf2-4159-9fa8-a5f038663426" providerId="ADAL" clId="{AEEAEAA5-91F3-4FDD-84FB-3CBE2B99C551}" dt="2024-10-14T07:13:17.513" v="3637" actId="47"/>
        <pc:sldMkLst>
          <pc:docMk/>
          <pc:sldMk cId="4209206237" sldId="3828"/>
        </pc:sldMkLst>
      </pc:sldChg>
      <pc:sldChg chg="new del">
        <pc:chgData name="JohHyunChul" userId="a1f3561d-5cf2-4159-9fa8-a5f038663426" providerId="ADAL" clId="{AEEAEAA5-91F3-4FDD-84FB-3CBE2B99C551}" dt="2024-10-14T07:13:17.513" v="3637" actId="47"/>
        <pc:sldMkLst>
          <pc:docMk/>
          <pc:sldMk cId="3986517157" sldId="3829"/>
        </pc:sldMkLst>
      </pc:sldChg>
      <pc:sldChg chg="new del">
        <pc:chgData name="JohHyunChul" userId="a1f3561d-5cf2-4159-9fa8-a5f038663426" providerId="ADAL" clId="{AEEAEAA5-91F3-4FDD-84FB-3CBE2B99C551}" dt="2024-10-14T07:13:17.513" v="3637" actId="47"/>
        <pc:sldMkLst>
          <pc:docMk/>
          <pc:sldMk cId="234393256" sldId="3830"/>
        </pc:sldMkLst>
      </pc:sldChg>
      <pc:sldChg chg="new del">
        <pc:chgData name="JohHyunChul" userId="a1f3561d-5cf2-4159-9fa8-a5f038663426" providerId="ADAL" clId="{AEEAEAA5-91F3-4FDD-84FB-3CBE2B99C551}" dt="2024-10-14T07:13:17.513" v="3637" actId="47"/>
        <pc:sldMkLst>
          <pc:docMk/>
          <pc:sldMk cId="728386894" sldId="3831"/>
        </pc:sldMkLst>
      </pc:sldChg>
      <pc:sldChg chg="new del">
        <pc:chgData name="JohHyunChul" userId="a1f3561d-5cf2-4159-9fa8-a5f038663426" providerId="ADAL" clId="{AEEAEAA5-91F3-4FDD-84FB-3CBE2B99C551}" dt="2024-10-14T07:13:17.513" v="3637" actId="47"/>
        <pc:sldMkLst>
          <pc:docMk/>
          <pc:sldMk cId="149351794" sldId="3832"/>
        </pc:sldMkLst>
      </pc:sldChg>
      <pc:sldChg chg="new del">
        <pc:chgData name="JohHyunChul" userId="a1f3561d-5cf2-4159-9fa8-a5f038663426" providerId="ADAL" clId="{AEEAEAA5-91F3-4FDD-84FB-3CBE2B99C551}" dt="2024-10-14T07:13:17.513" v="3637" actId="47"/>
        <pc:sldMkLst>
          <pc:docMk/>
          <pc:sldMk cId="3526394499" sldId="3833"/>
        </pc:sldMkLst>
      </pc:sldChg>
      <pc:sldChg chg="new del">
        <pc:chgData name="JohHyunChul" userId="a1f3561d-5cf2-4159-9fa8-a5f038663426" providerId="ADAL" clId="{AEEAEAA5-91F3-4FDD-84FB-3CBE2B99C551}" dt="2024-10-14T07:13:17.513" v="3637" actId="47"/>
        <pc:sldMkLst>
          <pc:docMk/>
          <pc:sldMk cId="2352848541" sldId="3834"/>
        </pc:sldMkLst>
      </pc:sldChg>
      <pc:sldChg chg="new del">
        <pc:chgData name="JohHyunChul" userId="a1f3561d-5cf2-4159-9fa8-a5f038663426" providerId="ADAL" clId="{AEEAEAA5-91F3-4FDD-84FB-3CBE2B99C551}" dt="2024-10-14T07:13:17.513" v="3637" actId="47"/>
        <pc:sldMkLst>
          <pc:docMk/>
          <pc:sldMk cId="700824017" sldId="3835"/>
        </pc:sldMkLst>
      </pc:sldChg>
      <pc:sldChg chg="new del">
        <pc:chgData name="JohHyunChul" userId="a1f3561d-5cf2-4159-9fa8-a5f038663426" providerId="ADAL" clId="{AEEAEAA5-91F3-4FDD-84FB-3CBE2B99C551}" dt="2024-10-14T07:13:17.513" v="3637" actId="47"/>
        <pc:sldMkLst>
          <pc:docMk/>
          <pc:sldMk cId="1659336600" sldId="3836"/>
        </pc:sldMkLst>
      </pc:sldChg>
      <pc:sldChg chg="new del">
        <pc:chgData name="JohHyunChul" userId="a1f3561d-5cf2-4159-9fa8-a5f038663426" providerId="ADAL" clId="{AEEAEAA5-91F3-4FDD-84FB-3CBE2B99C551}" dt="2024-10-14T07:13:17.513" v="3637" actId="47"/>
        <pc:sldMkLst>
          <pc:docMk/>
          <pc:sldMk cId="327770609" sldId="3837"/>
        </pc:sldMkLst>
      </pc:sldChg>
      <pc:sldChg chg="new del">
        <pc:chgData name="JohHyunChul" userId="a1f3561d-5cf2-4159-9fa8-a5f038663426" providerId="ADAL" clId="{AEEAEAA5-91F3-4FDD-84FB-3CBE2B99C551}" dt="2024-10-14T07:13:17.513" v="3637" actId="47"/>
        <pc:sldMkLst>
          <pc:docMk/>
          <pc:sldMk cId="3002888770" sldId="3838"/>
        </pc:sldMkLst>
      </pc:sldChg>
      <pc:sldChg chg="new del">
        <pc:chgData name="JohHyunChul" userId="a1f3561d-5cf2-4159-9fa8-a5f038663426" providerId="ADAL" clId="{AEEAEAA5-91F3-4FDD-84FB-3CBE2B99C551}" dt="2024-10-14T07:13:17.513" v="3637" actId="47"/>
        <pc:sldMkLst>
          <pc:docMk/>
          <pc:sldMk cId="668925671" sldId="3839"/>
        </pc:sldMkLst>
      </pc:sldChg>
      <pc:sldChg chg="new del">
        <pc:chgData name="JohHyunChul" userId="a1f3561d-5cf2-4159-9fa8-a5f038663426" providerId="ADAL" clId="{AEEAEAA5-91F3-4FDD-84FB-3CBE2B99C551}" dt="2024-10-14T07:13:17.513" v="3637" actId="47"/>
        <pc:sldMkLst>
          <pc:docMk/>
          <pc:sldMk cId="1025646420" sldId="3840"/>
        </pc:sldMkLst>
      </pc:sldChg>
      <pc:sldChg chg="new del">
        <pc:chgData name="JohHyunChul" userId="a1f3561d-5cf2-4159-9fa8-a5f038663426" providerId="ADAL" clId="{AEEAEAA5-91F3-4FDD-84FB-3CBE2B99C551}" dt="2024-10-14T07:13:17.513" v="3637" actId="47"/>
        <pc:sldMkLst>
          <pc:docMk/>
          <pc:sldMk cId="2801968298" sldId="3841"/>
        </pc:sldMkLst>
      </pc:sldChg>
      <pc:sldChg chg="new del">
        <pc:chgData name="JohHyunChul" userId="a1f3561d-5cf2-4159-9fa8-a5f038663426" providerId="ADAL" clId="{AEEAEAA5-91F3-4FDD-84FB-3CBE2B99C551}" dt="2024-10-14T07:13:17.513" v="3637" actId="47"/>
        <pc:sldMkLst>
          <pc:docMk/>
          <pc:sldMk cId="1793235830" sldId="3842"/>
        </pc:sldMkLst>
      </pc:sldChg>
      <pc:sldChg chg="new del">
        <pc:chgData name="JohHyunChul" userId="a1f3561d-5cf2-4159-9fa8-a5f038663426" providerId="ADAL" clId="{AEEAEAA5-91F3-4FDD-84FB-3CBE2B99C551}" dt="2024-10-14T07:13:17.513" v="3637" actId="47"/>
        <pc:sldMkLst>
          <pc:docMk/>
          <pc:sldMk cId="4014372788" sldId="3843"/>
        </pc:sldMkLst>
      </pc:sldChg>
      <pc:sldChg chg="new del">
        <pc:chgData name="JohHyunChul" userId="a1f3561d-5cf2-4159-9fa8-a5f038663426" providerId="ADAL" clId="{AEEAEAA5-91F3-4FDD-84FB-3CBE2B99C551}" dt="2024-10-14T07:13:17.513" v="3637" actId="47"/>
        <pc:sldMkLst>
          <pc:docMk/>
          <pc:sldMk cId="542444393" sldId="3844"/>
        </pc:sldMkLst>
      </pc:sldChg>
      <pc:sldChg chg="new del">
        <pc:chgData name="JohHyunChul" userId="a1f3561d-5cf2-4159-9fa8-a5f038663426" providerId="ADAL" clId="{AEEAEAA5-91F3-4FDD-84FB-3CBE2B99C551}" dt="2024-10-14T07:13:17.513" v="3637" actId="47"/>
        <pc:sldMkLst>
          <pc:docMk/>
          <pc:sldMk cId="2113313050" sldId="3845"/>
        </pc:sldMkLst>
      </pc:sldChg>
      <pc:sldChg chg="new del">
        <pc:chgData name="JohHyunChul" userId="a1f3561d-5cf2-4159-9fa8-a5f038663426" providerId="ADAL" clId="{AEEAEAA5-91F3-4FDD-84FB-3CBE2B99C551}" dt="2024-10-14T07:13:17.513" v="3637" actId="47"/>
        <pc:sldMkLst>
          <pc:docMk/>
          <pc:sldMk cId="1363552650" sldId="3846"/>
        </pc:sldMkLst>
      </pc:sldChg>
      <pc:sldChg chg="new del">
        <pc:chgData name="JohHyunChul" userId="a1f3561d-5cf2-4159-9fa8-a5f038663426" providerId="ADAL" clId="{AEEAEAA5-91F3-4FDD-84FB-3CBE2B99C551}" dt="2024-10-14T07:13:17.513" v="3637" actId="47"/>
        <pc:sldMkLst>
          <pc:docMk/>
          <pc:sldMk cId="1352646006" sldId="3847"/>
        </pc:sldMkLst>
      </pc:sldChg>
      <pc:sldChg chg="new del">
        <pc:chgData name="JohHyunChul" userId="a1f3561d-5cf2-4159-9fa8-a5f038663426" providerId="ADAL" clId="{AEEAEAA5-91F3-4FDD-84FB-3CBE2B99C551}" dt="2024-10-14T07:13:17.513" v="3637" actId="47"/>
        <pc:sldMkLst>
          <pc:docMk/>
          <pc:sldMk cId="2968092348" sldId="3848"/>
        </pc:sldMkLst>
      </pc:sldChg>
      <pc:sldChg chg="new del">
        <pc:chgData name="JohHyunChul" userId="a1f3561d-5cf2-4159-9fa8-a5f038663426" providerId="ADAL" clId="{AEEAEAA5-91F3-4FDD-84FB-3CBE2B99C551}" dt="2024-10-14T07:13:17.513" v="3637" actId="47"/>
        <pc:sldMkLst>
          <pc:docMk/>
          <pc:sldMk cId="1677478651" sldId="3849"/>
        </pc:sldMkLst>
      </pc:sldChg>
      <pc:sldChg chg="new del">
        <pc:chgData name="JohHyunChul" userId="a1f3561d-5cf2-4159-9fa8-a5f038663426" providerId="ADAL" clId="{AEEAEAA5-91F3-4FDD-84FB-3CBE2B99C551}" dt="2024-10-14T07:13:17.513" v="3637" actId="47"/>
        <pc:sldMkLst>
          <pc:docMk/>
          <pc:sldMk cId="3274407530" sldId="3850"/>
        </pc:sldMkLst>
      </pc:sldChg>
      <pc:sldChg chg="new del">
        <pc:chgData name="JohHyunChul" userId="a1f3561d-5cf2-4159-9fa8-a5f038663426" providerId="ADAL" clId="{AEEAEAA5-91F3-4FDD-84FB-3CBE2B99C551}" dt="2024-10-14T07:13:17.513" v="3637" actId="47"/>
        <pc:sldMkLst>
          <pc:docMk/>
          <pc:sldMk cId="288911758" sldId="3851"/>
        </pc:sldMkLst>
      </pc:sldChg>
      <pc:sldChg chg="new del">
        <pc:chgData name="JohHyunChul" userId="a1f3561d-5cf2-4159-9fa8-a5f038663426" providerId="ADAL" clId="{AEEAEAA5-91F3-4FDD-84FB-3CBE2B99C551}" dt="2024-10-14T07:13:17.513" v="3637" actId="47"/>
        <pc:sldMkLst>
          <pc:docMk/>
          <pc:sldMk cId="3806210664" sldId="3852"/>
        </pc:sldMkLst>
      </pc:sldChg>
      <pc:sldChg chg="new del">
        <pc:chgData name="JohHyunChul" userId="a1f3561d-5cf2-4159-9fa8-a5f038663426" providerId="ADAL" clId="{AEEAEAA5-91F3-4FDD-84FB-3CBE2B99C551}" dt="2024-10-14T07:13:17.513" v="3637" actId="47"/>
        <pc:sldMkLst>
          <pc:docMk/>
          <pc:sldMk cId="3939700206" sldId="3853"/>
        </pc:sldMkLst>
      </pc:sldChg>
      <pc:sldChg chg="new del">
        <pc:chgData name="JohHyunChul" userId="a1f3561d-5cf2-4159-9fa8-a5f038663426" providerId="ADAL" clId="{AEEAEAA5-91F3-4FDD-84FB-3CBE2B99C551}" dt="2024-10-14T07:13:17.513" v="3637" actId="47"/>
        <pc:sldMkLst>
          <pc:docMk/>
          <pc:sldMk cId="2635963706" sldId="3854"/>
        </pc:sldMkLst>
      </pc:sldChg>
      <pc:sldChg chg="new del">
        <pc:chgData name="JohHyunChul" userId="a1f3561d-5cf2-4159-9fa8-a5f038663426" providerId="ADAL" clId="{AEEAEAA5-91F3-4FDD-84FB-3CBE2B99C551}" dt="2024-10-14T07:13:17.513" v="3637" actId="47"/>
        <pc:sldMkLst>
          <pc:docMk/>
          <pc:sldMk cId="2443994558" sldId="3855"/>
        </pc:sldMkLst>
      </pc:sldChg>
      <pc:sldChg chg="new del">
        <pc:chgData name="JohHyunChul" userId="a1f3561d-5cf2-4159-9fa8-a5f038663426" providerId="ADAL" clId="{AEEAEAA5-91F3-4FDD-84FB-3CBE2B99C551}" dt="2024-10-14T07:13:17.513" v="3637" actId="47"/>
        <pc:sldMkLst>
          <pc:docMk/>
          <pc:sldMk cId="1372209" sldId="3856"/>
        </pc:sldMkLst>
      </pc:sldChg>
      <pc:sldChg chg="new del">
        <pc:chgData name="JohHyunChul" userId="a1f3561d-5cf2-4159-9fa8-a5f038663426" providerId="ADAL" clId="{AEEAEAA5-91F3-4FDD-84FB-3CBE2B99C551}" dt="2024-10-14T07:13:17.513" v="3637" actId="47"/>
        <pc:sldMkLst>
          <pc:docMk/>
          <pc:sldMk cId="3342590857" sldId="3857"/>
        </pc:sldMkLst>
      </pc:sldChg>
      <pc:sldChg chg="new del">
        <pc:chgData name="JohHyunChul" userId="a1f3561d-5cf2-4159-9fa8-a5f038663426" providerId="ADAL" clId="{AEEAEAA5-91F3-4FDD-84FB-3CBE2B99C551}" dt="2024-10-14T07:13:17.513" v="3637" actId="47"/>
        <pc:sldMkLst>
          <pc:docMk/>
          <pc:sldMk cId="670567381" sldId="3858"/>
        </pc:sldMkLst>
      </pc:sldChg>
      <pc:sldChg chg="new del">
        <pc:chgData name="JohHyunChul" userId="a1f3561d-5cf2-4159-9fa8-a5f038663426" providerId="ADAL" clId="{AEEAEAA5-91F3-4FDD-84FB-3CBE2B99C551}" dt="2024-10-14T07:13:17.513" v="3637" actId="47"/>
        <pc:sldMkLst>
          <pc:docMk/>
          <pc:sldMk cId="3111319156" sldId="3859"/>
        </pc:sldMkLst>
      </pc:sldChg>
      <pc:sldChg chg="new del">
        <pc:chgData name="JohHyunChul" userId="a1f3561d-5cf2-4159-9fa8-a5f038663426" providerId="ADAL" clId="{AEEAEAA5-91F3-4FDD-84FB-3CBE2B99C551}" dt="2024-10-14T07:13:17.513" v="3637" actId="47"/>
        <pc:sldMkLst>
          <pc:docMk/>
          <pc:sldMk cId="1643083919" sldId="3860"/>
        </pc:sldMkLst>
      </pc:sldChg>
      <pc:sldChg chg="new del">
        <pc:chgData name="JohHyunChul" userId="a1f3561d-5cf2-4159-9fa8-a5f038663426" providerId="ADAL" clId="{AEEAEAA5-91F3-4FDD-84FB-3CBE2B99C551}" dt="2024-10-14T07:13:17.513" v="3637" actId="47"/>
        <pc:sldMkLst>
          <pc:docMk/>
          <pc:sldMk cId="412415275" sldId="3861"/>
        </pc:sldMkLst>
      </pc:sldChg>
      <pc:sldChg chg="new del">
        <pc:chgData name="JohHyunChul" userId="a1f3561d-5cf2-4159-9fa8-a5f038663426" providerId="ADAL" clId="{AEEAEAA5-91F3-4FDD-84FB-3CBE2B99C551}" dt="2024-10-14T07:13:17.513" v="3637" actId="47"/>
        <pc:sldMkLst>
          <pc:docMk/>
          <pc:sldMk cId="445195944" sldId="3862"/>
        </pc:sldMkLst>
      </pc:sldChg>
      <pc:sldChg chg="new del">
        <pc:chgData name="JohHyunChul" userId="a1f3561d-5cf2-4159-9fa8-a5f038663426" providerId="ADAL" clId="{AEEAEAA5-91F3-4FDD-84FB-3CBE2B99C551}" dt="2024-10-14T07:13:17.513" v="3637" actId="47"/>
        <pc:sldMkLst>
          <pc:docMk/>
          <pc:sldMk cId="13377671" sldId="3863"/>
        </pc:sldMkLst>
      </pc:sldChg>
      <pc:sldChg chg="new del">
        <pc:chgData name="JohHyunChul" userId="a1f3561d-5cf2-4159-9fa8-a5f038663426" providerId="ADAL" clId="{AEEAEAA5-91F3-4FDD-84FB-3CBE2B99C551}" dt="2024-10-14T07:13:17.513" v="3637" actId="47"/>
        <pc:sldMkLst>
          <pc:docMk/>
          <pc:sldMk cId="269753205" sldId="3864"/>
        </pc:sldMkLst>
      </pc:sldChg>
      <pc:sldChg chg="new del">
        <pc:chgData name="JohHyunChul" userId="a1f3561d-5cf2-4159-9fa8-a5f038663426" providerId="ADAL" clId="{AEEAEAA5-91F3-4FDD-84FB-3CBE2B99C551}" dt="2024-10-14T07:13:17.513" v="3637" actId="47"/>
        <pc:sldMkLst>
          <pc:docMk/>
          <pc:sldMk cId="155819224" sldId="3865"/>
        </pc:sldMkLst>
      </pc:sldChg>
      <pc:sldChg chg="new del">
        <pc:chgData name="JohHyunChul" userId="a1f3561d-5cf2-4159-9fa8-a5f038663426" providerId="ADAL" clId="{AEEAEAA5-91F3-4FDD-84FB-3CBE2B99C551}" dt="2024-10-14T07:13:17.513" v="3637" actId="47"/>
        <pc:sldMkLst>
          <pc:docMk/>
          <pc:sldMk cId="305528027" sldId="3866"/>
        </pc:sldMkLst>
      </pc:sldChg>
      <pc:sldChg chg="new del">
        <pc:chgData name="JohHyunChul" userId="a1f3561d-5cf2-4159-9fa8-a5f038663426" providerId="ADAL" clId="{AEEAEAA5-91F3-4FDD-84FB-3CBE2B99C551}" dt="2024-10-14T07:13:17.513" v="3637" actId="47"/>
        <pc:sldMkLst>
          <pc:docMk/>
          <pc:sldMk cId="3648202583" sldId="3867"/>
        </pc:sldMkLst>
      </pc:sldChg>
      <pc:sldChg chg="new del">
        <pc:chgData name="JohHyunChul" userId="a1f3561d-5cf2-4159-9fa8-a5f038663426" providerId="ADAL" clId="{AEEAEAA5-91F3-4FDD-84FB-3CBE2B99C551}" dt="2024-10-14T07:13:17.513" v="3637" actId="47"/>
        <pc:sldMkLst>
          <pc:docMk/>
          <pc:sldMk cId="927130596" sldId="3868"/>
        </pc:sldMkLst>
      </pc:sldChg>
      <pc:sldChg chg="new del">
        <pc:chgData name="JohHyunChul" userId="a1f3561d-5cf2-4159-9fa8-a5f038663426" providerId="ADAL" clId="{AEEAEAA5-91F3-4FDD-84FB-3CBE2B99C551}" dt="2024-10-14T07:13:17.513" v="3637" actId="47"/>
        <pc:sldMkLst>
          <pc:docMk/>
          <pc:sldMk cId="2123808332" sldId="3869"/>
        </pc:sldMkLst>
      </pc:sldChg>
      <pc:sldChg chg="new del">
        <pc:chgData name="JohHyunChul" userId="a1f3561d-5cf2-4159-9fa8-a5f038663426" providerId="ADAL" clId="{AEEAEAA5-91F3-4FDD-84FB-3CBE2B99C551}" dt="2024-10-14T07:13:17.513" v="3637" actId="47"/>
        <pc:sldMkLst>
          <pc:docMk/>
          <pc:sldMk cId="1124561678" sldId="3870"/>
        </pc:sldMkLst>
      </pc:sldChg>
      <pc:sldChg chg="new del">
        <pc:chgData name="JohHyunChul" userId="a1f3561d-5cf2-4159-9fa8-a5f038663426" providerId="ADAL" clId="{AEEAEAA5-91F3-4FDD-84FB-3CBE2B99C551}" dt="2024-10-14T07:13:17.513" v="3637" actId="47"/>
        <pc:sldMkLst>
          <pc:docMk/>
          <pc:sldMk cId="3426402431" sldId="3871"/>
        </pc:sldMkLst>
      </pc:sldChg>
      <pc:sldChg chg="new del">
        <pc:chgData name="JohHyunChul" userId="a1f3561d-5cf2-4159-9fa8-a5f038663426" providerId="ADAL" clId="{AEEAEAA5-91F3-4FDD-84FB-3CBE2B99C551}" dt="2024-10-14T07:13:17.513" v="3637" actId="47"/>
        <pc:sldMkLst>
          <pc:docMk/>
          <pc:sldMk cId="3346188297" sldId="3872"/>
        </pc:sldMkLst>
      </pc:sldChg>
      <pc:sldChg chg="new del">
        <pc:chgData name="JohHyunChul" userId="a1f3561d-5cf2-4159-9fa8-a5f038663426" providerId="ADAL" clId="{AEEAEAA5-91F3-4FDD-84FB-3CBE2B99C551}" dt="2024-10-14T07:13:17.513" v="3637" actId="47"/>
        <pc:sldMkLst>
          <pc:docMk/>
          <pc:sldMk cId="3055527679" sldId="3873"/>
        </pc:sldMkLst>
      </pc:sldChg>
      <pc:sldChg chg="new del">
        <pc:chgData name="JohHyunChul" userId="a1f3561d-5cf2-4159-9fa8-a5f038663426" providerId="ADAL" clId="{AEEAEAA5-91F3-4FDD-84FB-3CBE2B99C551}" dt="2024-10-14T07:13:17.513" v="3637" actId="47"/>
        <pc:sldMkLst>
          <pc:docMk/>
          <pc:sldMk cId="2695822119" sldId="3874"/>
        </pc:sldMkLst>
      </pc:sldChg>
      <pc:sldChg chg="new del">
        <pc:chgData name="JohHyunChul" userId="a1f3561d-5cf2-4159-9fa8-a5f038663426" providerId="ADAL" clId="{AEEAEAA5-91F3-4FDD-84FB-3CBE2B99C551}" dt="2024-10-14T07:13:17.513" v="3637" actId="47"/>
        <pc:sldMkLst>
          <pc:docMk/>
          <pc:sldMk cId="975921527" sldId="3875"/>
        </pc:sldMkLst>
      </pc:sldChg>
      <pc:sldChg chg="new del">
        <pc:chgData name="JohHyunChul" userId="a1f3561d-5cf2-4159-9fa8-a5f038663426" providerId="ADAL" clId="{AEEAEAA5-91F3-4FDD-84FB-3CBE2B99C551}" dt="2024-10-14T07:13:17.513" v="3637" actId="47"/>
        <pc:sldMkLst>
          <pc:docMk/>
          <pc:sldMk cId="3226401546" sldId="3876"/>
        </pc:sldMkLst>
      </pc:sldChg>
      <pc:sldChg chg="new del">
        <pc:chgData name="JohHyunChul" userId="a1f3561d-5cf2-4159-9fa8-a5f038663426" providerId="ADAL" clId="{AEEAEAA5-91F3-4FDD-84FB-3CBE2B99C551}" dt="2024-10-14T07:13:17.513" v="3637" actId="47"/>
        <pc:sldMkLst>
          <pc:docMk/>
          <pc:sldMk cId="3710775676" sldId="3877"/>
        </pc:sldMkLst>
      </pc:sldChg>
      <pc:sldChg chg="new del">
        <pc:chgData name="JohHyunChul" userId="a1f3561d-5cf2-4159-9fa8-a5f038663426" providerId="ADAL" clId="{AEEAEAA5-91F3-4FDD-84FB-3CBE2B99C551}" dt="2024-10-14T07:13:17.513" v="3637" actId="47"/>
        <pc:sldMkLst>
          <pc:docMk/>
          <pc:sldMk cId="748041006" sldId="3878"/>
        </pc:sldMkLst>
      </pc:sldChg>
      <pc:sldChg chg="new del">
        <pc:chgData name="JohHyunChul" userId="a1f3561d-5cf2-4159-9fa8-a5f038663426" providerId="ADAL" clId="{AEEAEAA5-91F3-4FDD-84FB-3CBE2B99C551}" dt="2024-10-14T07:13:17.513" v="3637" actId="47"/>
        <pc:sldMkLst>
          <pc:docMk/>
          <pc:sldMk cId="1516826632" sldId="3879"/>
        </pc:sldMkLst>
      </pc:sldChg>
      <pc:sldChg chg="new del">
        <pc:chgData name="JohHyunChul" userId="a1f3561d-5cf2-4159-9fa8-a5f038663426" providerId="ADAL" clId="{AEEAEAA5-91F3-4FDD-84FB-3CBE2B99C551}" dt="2024-10-14T07:13:17.513" v="3637" actId="47"/>
        <pc:sldMkLst>
          <pc:docMk/>
          <pc:sldMk cId="4250474804" sldId="3880"/>
        </pc:sldMkLst>
      </pc:sldChg>
      <pc:sldChg chg="new del">
        <pc:chgData name="JohHyunChul" userId="a1f3561d-5cf2-4159-9fa8-a5f038663426" providerId="ADAL" clId="{AEEAEAA5-91F3-4FDD-84FB-3CBE2B99C551}" dt="2024-10-14T07:13:17.513" v="3637" actId="47"/>
        <pc:sldMkLst>
          <pc:docMk/>
          <pc:sldMk cId="2406329728" sldId="3881"/>
        </pc:sldMkLst>
      </pc:sldChg>
      <pc:sldChg chg="new del">
        <pc:chgData name="JohHyunChul" userId="a1f3561d-5cf2-4159-9fa8-a5f038663426" providerId="ADAL" clId="{AEEAEAA5-91F3-4FDD-84FB-3CBE2B99C551}" dt="2024-10-14T07:13:17.513" v="3637" actId="47"/>
        <pc:sldMkLst>
          <pc:docMk/>
          <pc:sldMk cId="1541277572" sldId="3882"/>
        </pc:sldMkLst>
      </pc:sldChg>
      <pc:sldChg chg="new del">
        <pc:chgData name="JohHyunChul" userId="a1f3561d-5cf2-4159-9fa8-a5f038663426" providerId="ADAL" clId="{AEEAEAA5-91F3-4FDD-84FB-3CBE2B99C551}" dt="2024-10-14T07:13:17.513" v="3637" actId="47"/>
        <pc:sldMkLst>
          <pc:docMk/>
          <pc:sldMk cId="535333702" sldId="3883"/>
        </pc:sldMkLst>
      </pc:sldChg>
      <pc:sldChg chg="new del">
        <pc:chgData name="JohHyunChul" userId="a1f3561d-5cf2-4159-9fa8-a5f038663426" providerId="ADAL" clId="{AEEAEAA5-91F3-4FDD-84FB-3CBE2B99C551}" dt="2024-10-14T07:13:17.513" v="3637" actId="47"/>
        <pc:sldMkLst>
          <pc:docMk/>
          <pc:sldMk cId="254108980" sldId="3884"/>
        </pc:sldMkLst>
      </pc:sldChg>
      <pc:sldChg chg="new del">
        <pc:chgData name="JohHyunChul" userId="a1f3561d-5cf2-4159-9fa8-a5f038663426" providerId="ADAL" clId="{AEEAEAA5-91F3-4FDD-84FB-3CBE2B99C551}" dt="2024-10-14T07:13:17.513" v="3637" actId="47"/>
        <pc:sldMkLst>
          <pc:docMk/>
          <pc:sldMk cId="561118088" sldId="3885"/>
        </pc:sldMkLst>
      </pc:sldChg>
      <pc:sldChg chg="new del">
        <pc:chgData name="JohHyunChul" userId="a1f3561d-5cf2-4159-9fa8-a5f038663426" providerId="ADAL" clId="{AEEAEAA5-91F3-4FDD-84FB-3CBE2B99C551}" dt="2024-10-14T07:13:17.513" v="3637" actId="47"/>
        <pc:sldMkLst>
          <pc:docMk/>
          <pc:sldMk cId="1743590207" sldId="3886"/>
        </pc:sldMkLst>
      </pc:sldChg>
      <pc:sldChg chg="new del">
        <pc:chgData name="JohHyunChul" userId="a1f3561d-5cf2-4159-9fa8-a5f038663426" providerId="ADAL" clId="{AEEAEAA5-91F3-4FDD-84FB-3CBE2B99C551}" dt="2024-10-14T07:13:17.513" v="3637" actId="47"/>
        <pc:sldMkLst>
          <pc:docMk/>
          <pc:sldMk cId="3225912770" sldId="3887"/>
        </pc:sldMkLst>
      </pc:sldChg>
      <pc:sldChg chg="new del">
        <pc:chgData name="JohHyunChul" userId="a1f3561d-5cf2-4159-9fa8-a5f038663426" providerId="ADAL" clId="{AEEAEAA5-91F3-4FDD-84FB-3CBE2B99C551}" dt="2024-10-14T07:13:17.513" v="3637" actId="47"/>
        <pc:sldMkLst>
          <pc:docMk/>
          <pc:sldMk cId="3802429952" sldId="3888"/>
        </pc:sldMkLst>
      </pc:sldChg>
      <pc:sldChg chg="new del">
        <pc:chgData name="JohHyunChul" userId="a1f3561d-5cf2-4159-9fa8-a5f038663426" providerId="ADAL" clId="{AEEAEAA5-91F3-4FDD-84FB-3CBE2B99C551}" dt="2024-10-14T07:13:17.513" v="3637" actId="47"/>
        <pc:sldMkLst>
          <pc:docMk/>
          <pc:sldMk cId="556437596" sldId="3889"/>
        </pc:sldMkLst>
      </pc:sldChg>
      <pc:sldChg chg="new del">
        <pc:chgData name="JohHyunChul" userId="a1f3561d-5cf2-4159-9fa8-a5f038663426" providerId="ADAL" clId="{AEEAEAA5-91F3-4FDD-84FB-3CBE2B99C551}" dt="2024-10-14T07:13:17.513" v="3637" actId="47"/>
        <pc:sldMkLst>
          <pc:docMk/>
          <pc:sldMk cId="296916149" sldId="3890"/>
        </pc:sldMkLst>
      </pc:sldChg>
      <pc:sldChg chg="new del">
        <pc:chgData name="JohHyunChul" userId="a1f3561d-5cf2-4159-9fa8-a5f038663426" providerId="ADAL" clId="{AEEAEAA5-91F3-4FDD-84FB-3CBE2B99C551}" dt="2024-10-14T07:13:17.513" v="3637" actId="47"/>
        <pc:sldMkLst>
          <pc:docMk/>
          <pc:sldMk cId="1328683587" sldId="3891"/>
        </pc:sldMkLst>
      </pc:sldChg>
      <pc:sldChg chg="new del">
        <pc:chgData name="JohHyunChul" userId="a1f3561d-5cf2-4159-9fa8-a5f038663426" providerId="ADAL" clId="{AEEAEAA5-91F3-4FDD-84FB-3CBE2B99C551}" dt="2024-10-14T07:13:17.513" v="3637" actId="47"/>
        <pc:sldMkLst>
          <pc:docMk/>
          <pc:sldMk cId="1013638880" sldId="3892"/>
        </pc:sldMkLst>
      </pc:sldChg>
      <pc:sldChg chg="new del">
        <pc:chgData name="JohHyunChul" userId="a1f3561d-5cf2-4159-9fa8-a5f038663426" providerId="ADAL" clId="{AEEAEAA5-91F3-4FDD-84FB-3CBE2B99C551}" dt="2024-10-14T07:13:17.513" v="3637" actId="47"/>
        <pc:sldMkLst>
          <pc:docMk/>
          <pc:sldMk cId="2033983075" sldId="3893"/>
        </pc:sldMkLst>
      </pc:sldChg>
      <pc:sldChg chg="new del">
        <pc:chgData name="JohHyunChul" userId="a1f3561d-5cf2-4159-9fa8-a5f038663426" providerId="ADAL" clId="{AEEAEAA5-91F3-4FDD-84FB-3CBE2B99C551}" dt="2024-10-14T07:13:17.513" v="3637" actId="47"/>
        <pc:sldMkLst>
          <pc:docMk/>
          <pc:sldMk cId="2376285614" sldId="3894"/>
        </pc:sldMkLst>
      </pc:sldChg>
      <pc:sldChg chg="new del">
        <pc:chgData name="JohHyunChul" userId="a1f3561d-5cf2-4159-9fa8-a5f038663426" providerId="ADAL" clId="{AEEAEAA5-91F3-4FDD-84FB-3CBE2B99C551}" dt="2024-10-14T07:13:17.513" v="3637" actId="47"/>
        <pc:sldMkLst>
          <pc:docMk/>
          <pc:sldMk cId="4135697338" sldId="3895"/>
        </pc:sldMkLst>
      </pc:sldChg>
      <pc:sldChg chg="new del">
        <pc:chgData name="JohHyunChul" userId="a1f3561d-5cf2-4159-9fa8-a5f038663426" providerId="ADAL" clId="{AEEAEAA5-91F3-4FDD-84FB-3CBE2B99C551}" dt="2024-10-14T07:13:17.513" v="3637" actId="47"/>
        <pc:sldMkLst>
          <pc:docMk/>
          <pc:sldMk cId="1944687739" sldId="3896"/>
        </pc:sldMkLst>
      </pc:sldChg>
      <pc:sldChg chg="new del">
        <pc:chgData name="JohHyunChul" userId="a1f3561d-5cf2-4159-9fa8-a5f038663426" providerId="ADAL" clId="{AEEAEAA5-91F3-4FDD-84FB-3CBE2B99C551}" dt="2024-10-14T07:13:17.513" v="3637" actId="47"/>
        <pc:sldMkLst>
          <pc:docMk/>
          <pc:sldMk cId="104318109" sldId="3897"/>
        </pc:sldMkLst>
      </pc:sldChg>
      <pc:sldChg chg="new del">
        <pc:chgData name="JohHyunChul" userId="a1f3561d-5cf2-4159-9fa8-a5f038663426" providerId="ADAL" clId="{AEEAEAA5-91F3-4FDD-84FB-3CBE2B99C551}" dt="2024-10-14T07:13:17.513" v="3637" actId="47"/>
        <pc:sldMkLst>
          <pc:docMk/>
          <pc:sldMk cId="851657678" sldId="3898"/>
        </pc:sldMkLst>
      </pc:sldChg>
      <pc:sldChg chg="new del">
        <pc:chgData name="JohHyunChul" userId="a1f3561d-5cf2-4159-9fa8-a5f038663426" providerId="ADAL" clId="{AEEAEAA5-91F3-4FDD-84FB-3CBE2B99C551}" dt="2024-10-14T07:13:17.513" v="3637" actId="47"/>
        <pc:sldMkLst>
          <pc:docMk/>
          <pc:sldMk cId="2595552595" sldId="3899"/>
        </pc:sldMkLst>
      </pc:sldChg>
      <pc:sldChg chg="new del">
        <pc:chgData name="JohHyunChul" userId="a1f3561d-5cf2-4159-9fa8-a5f038663426" providerId="ADAL" clId="{AEEAEAA5-91F3-4FDD-84FB-3CBE2B99C551}" dt="2024-10-14T07:13:17.513" v="3637" actId="47"/>
        <pc:sldMkLst>
          <pc:docMk/>
          <pc:sldMk cId="4158098914" sldId="3900"/>
        </pc:sldMkLst>
      </pc:sldChg>
      <pc:sldChg chg="new del">
        <pc:chgData name="JohHyunChul" userId="a1f3561d-5cf2-4159-9fa8-a5f038663426" providerId="ADAL" clId="{AEEAEAA5-91F3-4FDD-84FB-3CBE2B99C551}" dt="2024-10-14T07:13:17.513" v="3637" actId="47"/>
        <pc:sldMkLst>
          <pc:docMk/>
          <pc:sldMk cId="871936779" sldId="3901"/>
        </pc:sldMkLst>
      </pc:sldChg>
      <pc:sldChg chg="new del">
        <pc:chgData name="JohHyunChul" userId="a1f3561d-5cf2-4159-9fa8-a5f038663426" providerId="ADAL" clId="{AEEAEAA5-91F3-4FDD-84FB-3CBE2B99C551}" dt="2024-10-14T07:13:17.513" v="3637" actId="47"/>
        <pc:sldMkLst>
          <pc:docMk/>
          <pc:sldMk cId="4237104245" sldId="3902"/>
        </pc:sldMkLst>
      </pc:sldChg>
      <pc:sldChg chg="new del">
        <pc:chgData name="JohHyunChul" userId="a1f3561d-5cf2-4159-9fa8-a5f038663426" providerId="ADAL" clId="{AEEAEAA5-91F3-4FDD-84FB-3CBE2B99C551}" dt="2024-10-14T07:13:17.513" v="3637" actId="47"/>
        <pc:sldMkLst>
          <pc:docMk/>
          <pc:sldMk cId="2558915989" sldId="3903"/>
        </pc:sldMkLst>
      </pc:sldChg>
      <pc:sldChg chg="new del">
        <pc:chgData name="JohHyunChul" userId="a1f3561d-5cf2-4159-9fa8-a5f038663426" providerId="ADAL" clId="{AEEAEAA5-91F3-4FDD-84FB-3CBE2B99C551}" dt="2024-10-14T07:13:17.513" v="3637" actId="47"/>
        <pc:sldMkLst>
          <pc:docMk/>
          <pc:sldMk cId="1104151860" sldId="3904"/>
        </pc:sldMkLst>
      </pc:sldChg>
      <pc:sldChg chg="new del">
        <pc:chgData name="JohHyunChul" userId="a1f3561d-5cf2-4159-9fa8-a5f038663426" providerId="ADAL" clId="{AEEAEAA5-91F3-4FDD-84FB-3CBE2B99C551}" dt="2024-10-14T07:13:17.513" v="3637" actId="47"/>
        <pc:sldMkLst>
          <pc:docMk/>
          <pc:sldMk cId="1360195795" sldId="3905"/>
        </pc:sldMkLst>
      </pc:sldChg>
      <pc:sldChg chg="new del">
        <pc:chgData name="JohHyunChul" userId="a1f3561d-5cf2-4159-9fa8-a5f038663426" providerId="ADAL" clId="{AEEAEAA5-91F3-4FDD-84FB-3CBE2B99C551}" dt="2024-10-14T07:13:17.513" v="3637" actId="47"/>
        <pc:sldMkLst>
          <pc:docMk/>
          <pc:sldMk cId="1811156739" sldId="3906"/>
        </pc:sldMkLst>
      </pc:sldChg>
      <pc:sldChg chg="new del">
        <pc:chgData name="JohHyunChul" userId="a1f3561d-5cf2-4159-9fa8-a5f038663426" providerId="ADAL" clId="{AEEAEAA5-91F3-4FDD-84FB-3CBE2B99C551}" dt="2024-10-14T07:13:17.513" v="3637" actId="47"/>
        <pc:sldMkLst>
          <pc:docMk/>
          <pc:sldMk cId="3768878657" sldId="3907"/>
        </pc:sldMkLst>
      </pc:sldChg>
      <pc:sldChg chg="new del">
        <pc:chgData name="JohHyunChul" userId="a1f3561d-5cf2-4159-9fa8-a5f038663426" providerId="ADAL" clId="{AEEAEAA5-91F3-4FDD-84FB-3CBE2B99C551}" dt="2024-10-14T07:13:17.513" v="3637" actId="47"/>
        <pc:sldMkLst>
          <pc:docMk/>
          <pc:sldMk cId="40141666" sldId="3908"/>
        </pc:sldMkLst>
      </pc:sldChg>
      <pc:sldChg chg="new del">
        <pc:chgData name="JohHyunChul" userId="a1f3561d-5cf2-4159-9fa8-a5f038663426" providerId="ADAL" clId="{AEEAEAA5-91F3-4FDD-84FB-3CBE2B99C551}" dt="2024-10-14T07:13:17.513" v="3637" actId="47"/>
        <pc:sldMkLst>
          <pc:docMk/>
          <pc:sldMk cId="2662580388" sldId="3909"/>
        </pc:sldMkLst>
      </pc:sldChg>
      <pc:sldChg chg="new del">
        <pc:chgData name="JohHyunChul" userId="a1f3561d-5cf2-4159-9fa8-a5f038663426" providerId="ADAL" clId="{AEEAEAA5-91F3-4FDD-84FB-3CBE2B99C551}" dt="2024-10-14T07:13:17.513" v="3637" actId="47"/>
        <pc:sldMkLst>
          <pc:docMk/>
          <pc:sldMk cId="2884859482" sldId="3910"/>
        </pc:sldMkLst>
      </pc:sldChg>
      <pc:sldChg chg="new del">
        <pc:chgData name="JohHyunChul" userId="a1f3561d-5cf2-4159-9fa8-a5f038663426" providerId="ADAL" clId="{AEEAEAA5-91F3-4FDD-84FB-3CBE2B99C551}" dt="2024-10-14T07:13:17.513" v="3637" actId="47"/>
        <pc:sldMkLst>
          <pc:docMk/>
          <pc:sldMk cId="3437192265" sldId="3911"/>
        </pc:sldMkLst>
      </pc:sldChg>
      <pc:sldChg chg="new del">
        <pc:chgData name="JohHyunChul" userId="a1f3561d-5cf2-4159-9fa8-a5f038663426" providerId="ADAL" clId="{AEEAEAA5-91F3-4FDD-84FB-3CBE2B99C551}" dt="2024-10-14T07:13:17.513" v="3637" actId="47"/>
        <pc:sldMkLst>
          <pc:docMk/>
          <pc:sldMk cId="2164272889" sldId="3912"/>
        </pc:sldMkLst>
      </pc:sldChg>
      <pc:sldChg chg="new del">
        <pc:chgData name="JohHyunChul" userId="a1f3561d-5cf2-4159-9fa8-a5f038663426" providerId="ADAL" clId="{AEEAEAA5-91F3-4FDD-84FB-3CBE2B99C551}" dt="2024-10-14T07:13:17.513" v="3637" actId="47"/>
        <pc:sldMkLst>
          <pc:docMk/>
          <pc:sldMk cId="2971958042" sldId="3913"/>
        </pc:sldMkLst>
      </pc:sldChg>
      <pc:sldChg chg="new del">
        <pc:chgData name="JohHyunChul" userId="a1f3561d-5cf2-4159-9fa8-a5f038663426" providerId="ADAL" clId="{AEEAEAA5-91F3-4FDD-84FB-3CBE2B99C551}" dt="2024-10-14T07:13:17.513" v="3637" actId="47"/>
        <pc:sldMkLst>
          <pc:docMk/>
          <pc:sldMk cId="35864473" sldId="3914"/>
        </pc:sldMkLst>
      </pc:sldChg>
      <pc:sldChg chg="new del">
        <pc:chgData name="JohHyunChul" userId="a1f3561d-5cf2-4159-9fa8-a5f038663426" providerId="ADAL" clId="{AEEAEAA5-91F3-4FDD-84FB-3CBE2B99C551}" dt="2024-10-14T07:13:17.513" v="3637" actId="47"/>
        <pc:sldMkLst>
          <pc:docMk/>
          <pc:sldMk cId="2908328932" sldId="3915"/>
        </pc:sldMkLst>
      </pc:sldChg>
      <pc:sldChg chg="new del">
        <pc:chgData name="JohHyunChul" userId="a1f3561d-5cf2-4159-9fa8-a5f038663426" providerId="ADAL" clId="{AEEAEAA5-91F3-4FDD-84FB-3CBE2B99C551}" dt="2024-10-14T07:13:17.513" v="3637" actId="47"/>
        <pc:sldMkLst>
          <pc:docMk/>
          <pc:sldMk cId="2552119369" sldId="3916"/>
        </pc:sldMkLst>
      </pc:sldChg>
      <pc:sldChg chg="new del">
        <pc:chgData name="JohHyunChul" userId="a1f3561d-5cf2-4159-9fa8-a5f038663426" providerId="ADAL" clId="{AEEAEAA5-91F3-4FDD-84FB-3CBE2B99C551}" dt="2024-10-14T07:13:17.513" v="3637" actId="47"/>
        <pc:sldMkLst>
          <pc:docMk/>
          <pc:sldMk cId="4212864213" sldId="3917"/>
        </pc:sldMkLst>
      </pc:sldChg>
      <pc:sldChg chg="new del">
        <pc:chgData name="JohHyunChul" userId="a1f3561d-5cf2-4159-9fa8-a5f038663426" providerId="ADAL" clId="{AEEAEAA5-91F3-4FDD-84FB-3CBE2B99C551}" dt="2024-10-14T07:13:17.513" v="3637" actId="47"/>
        <pc:sldMkLst>
          <pc:docMk/>
          <pc:sldMk cId="1835615676" sldId="3918"/>
        </pc:sldMkLst>
      </pc:sldChg>
      <pc:sldChg chg="new del">
        <pc:chgData name="JohHyunChul" userId="a1f3561d-5cf2-4159-9fa8-a5f038663426" providerId="ADAL" clId="{AEEAEAA5-91F3-4FDD-84FB-3CBE2B99C551}" dt="2024-10-14T07:13:17.513" v="3637" actId="47"/>
        <pc:sldMkLst>
          <pc:docMk/>
          <pc:sldMk cId="1804106717" sldId="3919"/>
        </pc:sldMkLst>
      </pc:sldChg>
      <pc:sldChg chg="new del">
        <pc:chgData name="JohHyunChul" userId="a1f3561d-5cf2-4159-9fa8-a5f038663426" providerId="ADAL" clId="{AEEAEAA5-91F3-4FDD-84FB-3CBE2B99C551}" dt="2024-10-14T07:13:17.513" v="3637" actId="47"/>
        <pc:sldMkLst>
          <pc:docMk/>
          <pc:sldMk cId="2290976419" sldId="3920"/>
        </pc:sldMkLst>
      </pc:sldChg>
      <pc:sldChg chg="new del">
        <pc:chgData name="JohHyunChul" userId="a1f3561d-5cf2-4159-9fa8-a5f038663426" providerId="ADAL" clId="{AEEAEAA5-91F3-4FDD-84FB-3CBE2B99C551}" dt="2024-10-14T07:13:17.513" v="3637" actId="47"/>
        <pc:sldMkLst>
          <pc:docMk/>
          <pc:sldMk cId="794953747" sldId="3921"/>
        </pc:sldMkLst>
      </pc:sldChg>
      <pc:sldChg chg="new del">
        <pc:chgData name="JohHyunChul" userId="a1f3561d-5cf2-4159-9fa8-a5f038663426" providerId="ADAL" clId="{AEEAEAA5-91F3-4FDD-84FB-3CBE2B99C551}" dt="2024-10-14T07:13:17.513" v="3637" actId="47"/>
        <pc:sldMkLst>
          <pc:docMk/>
          <pc:sldMk cId="1582236606" sldId="3922"/>
        </pc:sldMkLst>
      </pc:sldChg>
      <pc:sldChg chg="new del">
        <pc:chgData name="JohHyunChul" userId="a1f3561d-5cf2-4159-9fa8-a5f038663426" providerId="ADAL" clId="{AEEAEAA5-91F3-4FDD-84FB-3CBE2B99C551}" dt="2024-10-14T07:13:17.513" v="3637" actId="47"/>
        <pc:sldMkLst>
          <pc:docMk/>
          <pc:sldMk cId="563901387" sldId="3923"/>
        </pc:sldMkLst>
      </pc:sldChg>
      <pc:sldChg chg="new del">
        <pc:chgData name="JohHyunChul" userId="a1f3561d-5cf2-4159-9fa8-a5f038663426" providerId="ADAL" clId="{AEEAEAA5-91F3-4FDD-84FB-3CBE2B99C551}" dt="2024-10-14T07:13:17.513" v="3637" actId="47"/>
        <pc:sldMkLst>
          <pc:docMk/>
          <pc:sldMk cId="2542719501" sldId="3924"/>
        </pc:sldMkLst>
      </pc:sldChg>
      <pc:sldChg chg="new del">
        <pc:chgData name="JohHyunChul" userId="a1f3561d-5cf2-4159-9fa8-a5f038663426" providerId="ADAL" clId="{AEEAEAA5-91F3-4FDD-84FB-3CBE2B99C551}" dt="2024-10-14T07:13:17.513" v="3637" actId="47"/>
        <pc:sldMkLst>
          <pc:docMk/>
          <pc:sldMk cId="469533911" sldId="3925"/>
        </pc:sldMkLst>
      </pc:sldChg>
      <pc:sldChg chg="new del">
        <pc:chgData name="JohHyunChul" userId="a1f3561d-5cf2-4159-9fa8-a5f038663426" providerId="ADAL" clId="{AEEAEAA5-91F3-4FDD-84FB-3CBE2B99C551}" dt="2024-10-14T07:13:17.513" v="3637" actId="47"/>
        <pc:sldMkLst>
          <pc:docMk/>
          <pc:sldMk cId="1991623213" sldId="3926"/>
        </pc:sldMkLst>
      </pc:sldChg>
      <pc:sldChg chg="new del">
        <pc:chgData name="JohHyunChul" userId="a1f3561d-5cf2-4159-9fa8-a5f038663426" providerId="ADAL" clId="{AEEAEAA5-91F3-4FDD-84FB-3CBE2B99C551}" dt="2024-10-14T07:13:17.513" v="3637" actId="47"/>
        <pc:sldMkLst>
          <pc:docMk/>
          <pc:sldMk cId="4278677723" sldId="3927"/>
        </pc:sldMkLst>
      </pc:sldChg>
      <pc:sldChg chg="new del">
        <pc:chgData name="JohHyunChul" userId="a1f3561d-5cf2-4159-9fa8-a5f038663426" providerId="ADAL" clId="{AEEAEAA5-91F3-4FDD-84FB-3CBE2B99C551}" dt="2024-10-14T07:13:17.513" v="3637" actId="47"/>
        <pc:sldMkLst>
          <pc:docMk/>
          <pc:sldMk cId="3706401646" sldId="3928"/>
        </pc:sldMkLst>
      </pc:sldChg>
      <pc:sldChg chg="new del">
        <pc:chgData name="JohHyunChul" userId="a1f3561d-5cf2-4159-9fa8-a5f038663426" providerId="ADAL" clId="{AEEAEAA5-91F3-4FDD-84FB-3CBE2B99C551}" dt="2024-10-14T07:13:17.513" v="3637" actId="47"/>
        <pc:sldMkLst>
          <pc:docMk/>
          <pc:sldMk cId="2532349230" sldId="3929"/>
        </pc:sldMkLst>
      </pc:sldChg>
      <pc:sldChg chg="new del">
        <pc:chgData name="JohHyunChul" userId="a1f3561d-5cf2-4159-9fa8-a5f038663426" providerId="ADAL" clId="{AEEAEAA5-91F3-4FDD-84FB-3CBE2B99C551}" dt="2024-10-14T07:13:17.513" v="3637" actId="47"/>
        <pc:sldMkLst>
          <pc:docMk/>
          <pc:sldMk cId="2843853203" sldId="3930"/>
        </pc:sldMkLst>
      </pc:sldChg>
      <pc:sldChg chg="new del">
        <pc:chgData name="JohHyunChul" userId="a1f3561d-5cf2-4159-9fa8-a5f038663426" providerId="ADAL" clId="{AEEAEAA5-91F3-4FDD-84FB-3CBE2B99C551}" dt="2024-10-14T07:13:17.513" v="3637" actId="47"/>
        <pc:sldMkLst>
          <pc:docMk/>
          <pc:sldMk cId="2954834236" sldId="3931"/>
        </pc:sldMkLst>
      </pc:sldChg>
      <pc:sldChg chg="new del">
        <pc:chgData name="JohHyunChul" userId="a1f3561d-5cf2-4159-9fa8-a5f038663426" providerId="ADAL" clId="{AEEAEAA5-91F3-4FDD-84FB-3CBE2B99C551}" dt="2024-10-14T07:13:17.513" v="3637" actId="47"/>
        <pc:sldMkLst>
          <pc:docMk/>
          <pc:sldMk cId="1511575139" sldId="3932"/>
        </pc:sldMkLst>
      </pc:sldChg>
      <pc:sldChg chg="new del">
        <pc:chgData name="JohHyunChul" userId="a1f3561d-5cf2-4159-9fa8-a5f038663426" providerId="ADAL" clId="{AEEAEAA5-91F3-4FDD-84FB-3CBE2B99C551}" dt="2024-10-14T07:13:17.513" v="3637" actId="47"/>
        <pc:sldMkLst>
          <pc:docMk/>
          <pc:sldMk cId="268794690" sldId="3933"/>
        </pc:sldMkLst>
      </pc:sldChg>
      <pc:sldChg chg="new del">
        <pc:chgData name="JohHyunChul" userId="a1f3561d-5cf2-4159-9fa8-a5f038663426" providerId="ADAL" clId="{AEEAEAA5-91F3-4FDD-84FB-3CBE2B99C551}" dt="2024-10-14T07:13:17.513" v="3637" actId="47"/>
        <pc:sldMkLst>
          <pc:docMk/>
          <pc:sldMk cId="751530045" sldId="3934"/>
        </pc:sldMkLst>
      </pc:sldChg>
      <pc:sldChg chg="new del">
        <pc:chgData name="JohHyunChul" userId="a1f3561d-5cf2-4159-9fa8-a5f038663426" providerId="ADAL" clId="{AEEAEAA5-91F3-4FDD-84FB-3CBE2B99C551}" dt="2024-10-14T07:13:17.513" v="3637" actId="47"/>
        <pc:sldMkLst>
          <pc:docMk/>
          <pc:sldMk cId="1660725983" sldId="3935"/>
        </pc:sldMkLst>
      </pc:sldChg>
      <pc:sldChg chg="new del">
        <pc:chgData name="JohHyunChul" userId="a1f3561d-5cf2-4159-9fa8-a5f038663426" providerId="ADAL" clId="{AEEAEAA5-91F3-4FDD-84FB-3CBE2B99C551}" dt="2024-10-14T07:13:17.513" v="3637" actId="47"/>
        <pc:sldMkLst>
          <pc:docMk/>
          <pc:sldMk cId="3990380536" sldId="3936"/>
        </pc:sldMkLst>
      </pc:sldChg>
      <pc:sldChg chg="new del">
        <pc:chgData name="JohHyunChul" userId="a1f3561d-5cf2-4159-9fa8-a5f038663426" providerId="ADAL" clId="{AEEAEAA5-91F3-4FDD-84FB-3CBE2B99C551}" dt="2024-10-14T07:13:17.513" v="3637" actId="47"/>
        <pc:sldMkLst>
          <pc:docMk/>
          <pc:sldMk cId="4096199826" sldId="3937"/>
        </pc:sldMkLst>
      </pc:sldChg>
      <pc:sldChg chg="new del">
        <pc:chgData name="JohHyunChul" userId="a1f3561d-5cf2-4159-9fa8-a5f038663426" providerId="ADAL" clId="{AEEAEAA5-91F3-4FDD-84FB-3CBE2B99C551}" dt="2024-10-14T07:13:17.513" v="3637" actId="47"/>
        <pc:sldMkLst>
          <pc:docMk/>
          <pc:sldMk cId="3586238025" sldId="3938"/>
        </pc:sldMkLst>
      </pc:sldChg>
      <pc:sldChg chg="new del">
        <pc:chgData name="JohHyunChul" userId="a1f3561d-5cf2-4159-9fa8-a5f038663426" providerId="ADAL" clId="{AEEAEAA5-91F3-4FDD-84FB-3CBE2B99C551}" dt="2024-10-14T07:13:17.513" v="3637" actId="47"/>
        <pc:sldMkLst>
          <pc:docMk/>
          <pc:sldMk cId="917748631" sldId="3939"/>
        </pc:sldMkLst>
      </pc:sldChg>
      <pc:sldChg chg="new del">
        <pc:chgData name="JohHyunChul" userId="a1f3561d-5cf2-4159-9fa8-a5f038663426" providerId="ADAL" clId="{AEEAEAA5-91F3-4FDD-84FB-3CBE2B99C551}" dt="2024-10-14T07:13:17.513" v="3637" actId="47"/>
        <pc:sldMkLst>
          <pc:docMk/>
          <pc:sldMk cId="43052637" sldId="3940"/>
        </pc:sldMkLst>
      </pc:sldChg>
      <pc:sldChg chg="new del">
        <pc:chgData name="JohHyunChul" userId="a1f3561d-5cf2-4159-9fa8-a5f038663426" providerId="ADAL" clId="{AEEAEAA5-91F3-4FDD-84FB-3CBE2B99C551}" dt="2024-10-14T07:13:17.513" v="3637" actId="47"/>
        <pc:sldMkLst>
          <pc:docMk/>
          <pc:sldMk cId="272026490" sldId="3941"/>
        </pc:sldMkLst>
      </pc:sldChg>
      <pc:sldChg chg="new del">
        <pc:chgData name="JohHyunChul" userId="a1f3561d-5cf2-4159-9fa8-a5f038663426" providerId="ADAL" clId="{AEEAEAA5-91F3-4FDD-84FB-3CBE2B99C551}" dt="2024-10-14T07:13:17.513" v="3637" actId="47"/>
        <pc:sldMkLst>
          <pc:docMk/>
          <pc:sldMk cId="1170103653" sldId="3942"/>
        </pc:sldMkLst>
      </pc:sldChg>
      <pc:sldChg chg="new del">
        <pc:chgData name="JohHyunChul" userId="a1f3561d-5cf2-4159-9fa8-a5f038663426" providerId="ADAL" clId="{AEEAEAA5-91F3-4FDD-84FB-3CBE2B99C551}" dt="2024-10-14T07:13:17.513" v="3637" actId="47"/>
        <pc:sldMkLst>
          <pc:docMk/>
          <pc:sldMk cId="1446189688" sldId="3943"/>
        </pc:sldMkLst>
      </pc:sldChg>
      <pc:sldChg chg="new del">
        <pc:chgData name="JohHyunChul" userId="a1f3561d-5cf2-4159-9fa8-a5f038663426" providerId="ADAL" clId="{AEEAEAA5-91F3-4FDD-84FB-3CBE2B99C551}" dt="2024-10-14T07:13:17.513" v="3637" actId="47"/>
        <pc:sldMkLst>
          <pc:docMk/>
          <pc:sldMk cId="2533335607" sldId="3944"/>
        </pc:sldMkLst>
      </pc:sldChg>
      <pc:sldChg chg="new del">
        <pc:chgData name="JohHyunChul" userId="a1f3561d-5cf2-4159-9fa8-a5f038663426" providerId="ADAL" clId="{AEEAEAA5-91F3-4FDD-84FB-3CBE2B99C551}" dt="2024-10-14T07:13:17.513" v="3637" actId="47"/>
        <pc:sldMkLst>
          <pc:docMk/>
          <pc:sldMk cId="531730533" sldId="3945"/>
        </pc:sldMkLst>
      </pc:sldChg>
      <pc:sldChg chg="new del">
        <pc:chgData name="JohHyunChul" userId="a1f3561d-5cf2-4159-9fa8-a5f038663426" providerId="ADAL" clId="{AEEAEAA5-91F3-4FDD-84FB-3CBE2B99C551}" dt="2024-10-14T07:13:17.513" v="3637" actId="47"/>
        <pc:sldMkLst>
          <pc:docMk/>
          <pc:sldMk cId="2523185869" sldId="3946"/>
        </pc:sldMkLst>
      </pc:sldChg>
      <pc:sldChg chg="new del">
        <pc:chgData name="JohHyunChul" userId="a1f3561d-5cf2-4159-9fa8-a5f038663426" providerId="ADAL" clId="{AEEAEAA5-91F3-4FDD-84FB-3CBE2B99C551}" dt="2024-10-14T07:13:17.513" v="3637" actId="47"/>
        <pc:sldMkLst>
          <pc:docMk/>
          <pc:sldMk cId="3405558526" sldId="3947"/>
        </pc:sldMkLst>
      </pc:sldChg>
      <pc:sldChg chg="new del">
        <pc:chgData name="JohHyunChul" userId="a1f3561d-5cf2-4159-9fa8-a5f038663426" providerId="ADAL" clId="{AEEAEAA5-91F3-4FDD-84FB-3CBE2B99C551}" dt="2024-10-14T07:13:17.513" v="3637" actId="47"/>
        <pc:sldMkLst>
          <pc:docMk/>
          <pc:sldMk cId="1277327460" sldId="3948"/>
        </pc:sldMkLst>
      </pc:sldChg>
      <pc:sldChg chg="new del">
        <pc:chgData name="JohHyunChul" userId="a1f3561d-5cf2-4159-9fa8-a5f038663426" providerId="ADAL" clId="{AEEAEAA5-91F3-4FDD-84FB-3CBE2B99C551}" dt="2024-10-14T07:13:17.513" v="3637" actId="47"/>
        <pc:sldMkLst>
          <pc:docMk/>
          <pc:sldMk cId="2107777388" sldId="3949"/>
        </pc:sldMkLst>
      </pc:sldChg>
      <pc:sldChg chg="new del">
        <pc:chgData name="JohHyunChul" userId="a1f3561d-5cf2-4159-9fa8-a5f038663426" providerId="ADAL" clId="{AEEAEAA5-91F3-4FDD-84FB-3CBE2B99C551}" dt="2024-10-14T07:13:17.513" v="3637" actId="47"/>
        <pc:sldMkLst>
          <pc:docMk/>
          <pc:sldMk cId="230067571" sldId="3950"/>
        </pc:sldMkLst>
      </pc:sldChg>
      <pc:sldChg chg="new del">
        <pc:chgData name="JohHyunChul" userId="a1f3561d-5cf2-4159-9fa8-a5f038663426" providerId="ADAL" clId="{AEEAEAA5-91F3-4FDD-84FB-3CBE2B99C551}" dt="2024-10-14T07:13:17.513" v="3637" actId="47"/>
        <pc:sldMkLst>
          <pc:docMk/>
          <pc:sldMk cId="1336881623" sldId="3951"/>
        </pc:sldMkLst>
      </pc:sldChg>
      <pc:sldChg chg="new del">
        <pc:chgData name="JohHyunChul" userId="a1f3561d-5cf2-4159-9fa8-a5f038663426" providerId="ADAL" clId="{AEEAEAA5-91F3-4FDD-84FB-3CBE2B99C551}" dt="2024-10-14T07:13:17.513" v="3637" actId="47"/>
        <pc:sldMkLst>
          <pc:docMk/>
          <pc:sldMk cId="3300426539" sldId="3952"/>
        </pc:sldMkLst>
      </pc:sldChg>
      <pc:sldChg chg="new del">
        <pc:chgData name="JohHyunChul" userId="a1f3561d-5cf2-4159-9fa8-a5f038663426" providerId="ADAL" clId="{AEEAEAA5-91F3-4FDD-84FB-3CBE2B99C551}" dt="2024-10-14T07:13:17.513" v="3637" actId="47"/>
        <pc:sldMkLst>
          <pc:docMk/>
          <pc:sldMk cId="4057696698" sldId="3953"/>
        </pc:sldMkLst>
      </pc:sldChg>
      <pc:sldChg chg="new del">
        <pc:chgData name="JohHyunChul" userId="a1f3561d-5cf2-4159-9fa8-a5f038663426" providerId="ADAL" clId="{AEEAEAA5-91F3-4FDD-84FB-3CBE2B99C551}" dt="2024-10-14T07:13:17.513" v="3637" actId="47"/>
        <pc:sldMkLst>
          <pc:docMk/>
          <pc:sldMk cId="3115277464" sldId="3954"/>
        </pc:sldMkLst>
      </pc:sldChg>
      <pc:sldChg chg="new del">
        <pc:chgData name="JohHyunChul" userId="a1f3561d-5cf2-4159-9fa8-a5f038663426" providerId="ADAL" clId="{AEEAEAA5-91F3-4FDD-84FB-3CBE2B99C551}" dt="2024-10-14T07:13:17.513" v="3637" actId="47"/>
        <pc:sldMkLst>
          <pc:docMk/>
          <pc:sldMk cId="3160917541" sldId="3955"/>
        </pc:sldMkLst>
      </pc:sldChg>
      <pc:sldChg chg="new del">
        <pc:chgData name="JohHyunChul" userId="a1f3561d-5cf2-4159-9fa8-a5f038663426" providerId="ADAL" clId="{AEEAEAA5-91F3-4FDD-84FB-3CBE2B99C551}" dt="2024-10-14T07:13:17.513" v="3637" actId="47"/>
        <pc:sldMkLst>
          <pc:docMk/>
          <pc:sldMk cId="2945114106" sldId="3956"/>
        </pc:sldMkLst>
      </pc:sldChg>
      <pc:sldChg chg="new del">
        <pc:chgData name="JohHyunChul" userId="a1f3561d-5cf2-4159-9fa8-a5f038663426" providerId="ADAL" clId="{AEEAEAA5-91F3-4FDD-84FB-3CBE2B99C551}" dt="2024-10-14T07:13:17.513" v="3637" actId="47"/>
        <pc:sldMkLst>
          <pc:docMk/>
          <pc:sldMk cId="218669806" sldId="3957"/>
        </pc:sldMkLst>
      </pc:sldChg>
      <pc:sldChg chg="new del">
        <pc:chgData name="JohHyunChul" userId="a1f3561d-5cf2-4159-9fa8-a5f038663426" providerId="ADAL" clId="{AEEAEAA5-91F3-4FDD-84FB-3CBE2B99C551}" dt="2024-10-14T07:13:17.513" v="3637" actId="47"/>
        <pc:sldMkLst>
          <pc:docMk/>
          <pc:sldMk cId="930703216" sldId="3958"/>
        </pc:sldMkLst>
      </pc:sldChg>
      <pc:sldChg chg="new del">
        <pc:chgData name="JohHyunChul" userId="a1f3561d-5cf2-4159-9fa8-a5f038663426" providerId="ADAL" clId="{AEEAEAA5-91F3-4FDD-84FB-3CBE2B99C551}" dt="2024-10-14T07:13:17.513" v="3637" actId="47"/>
        <pc:sldMkLst>
          <pc:docMk/>
          <pc:sldMk cId="3343179419" sldId="3959"/>
        </pc:sldMkLst>
      </pc:sldChg>
      <pc:sldChg chg="new del">
        <pc:chgData name="JohHyunChul" userId="a1f3561d-5cf2-4159-9fa8-a5f038663426" providerId="ADAL" clId="{AEEAEAA5-91F3-4FDD-84FB-3CBE2B99C551}" dt="2024-10-14T07:13:17.513" v="3637" actId="47"/>
        <pc:sldMkLst>
          <pc:docMk/>
          <pc:sldMk cId="2790455162" sldId="3960"/>
        </pc:sldMkLst>
      </pc:sldChg>
      <pc:sldChg chg="new del">
        <pc:chgData name="JohHyunChul" userId="a1f3561d-5cf2-4159-9fa8-a5f038663426" providerId="ADAL" clId="{AEEAEAA5-91F3-4FDD-84FB-3CBE2B99C551}" dt="2024-10-14T07:13:17.513" v="3637" actId="47"/>
        <pc:sldMkLst>
          <pc:docMk/>
          <pc:sldMk cId="488096993" sldId="3961"/>
        </pc:sldMkLst>
      </pc:sldChg>
      <pc:sldChg chg="new del">
        <pc:chgData name="JohHyunChul" userId="a1f3561d-5cf2-4159-9fa8-a5f038663426" providerId="ADAL" clId="{AEEAEAA5-91F3-4FDD-84FB-3CBE2B99C551}" dt="2024-10-14T07:13:17.513" v="3637" actId="47"/>
        <pc:sldMkLst>
          <pc:docMk/>
          <pc:sldMk cId="1921099004" sldId="3962"/>
        </pc:sldMkLst>
      </pc:sldChg>
      <pc:sldChg chg="new del">
        <pc:chgData name="JohHyunChul" userId="a1f3561d-5cf2-4159-9fa8-a5f038663426" providerId="ADAL" clId="{AEEAEAA5-91F3-4FDD-84FB-3CBE2B99C551}" dt="2024-10-14T07:13:17.513" v="3637" actId="47"/>
        <pc:sldMkLst>
          <pc:docMk/>
          <pc:sldMk cId="1504672168" sldId="3963"/>
        </pc:sldMkLst>
      </pc:sldChg>
      <pc:sldChg chg="new del">
        <pc:chgData name="JohHyunChul" userId="a1f3561d-5cf2-4159-9fa8-a5f038663426" providerId="ADAL" clId="{AEEAEAA5-91F3-4FDD-84FB-3CBE2B99C551}" dt="2024-10-14T07:13:17.513" v="3637" actId="47"/>
        <pc:sldMkLst>
          <pc:docMk/>
          <pc:sldMk cId="3872260672" sldId="3964"/>
        </pc:sldMkLst>
      </pc:sldChg>
      <pc:sldChg chg="new del">
        <pc:chgData name="JohHyunChul" userId="a1f3561d-5cf2-4159-9fa8-a5f038663426" providerId="ADAL" clId="{AEEAEAA5-91F3-4FDD-84FB-3CBE2B99C551}" dt="2024-10-14T07:13:17.513" v="3637" actId="47"/>
        <pc:sldMkLst>
          <pc:docMk/>
          <pc:sldMk cId="3809907306" sldId="3965"/>
        </pc:sldMkLst>
      </pc:sldChg>
      <pc:sldChg chg="new del">
        <pc:chgData name="JohHyunChul" userId="a1f3561d-5cf2-4159-9fa8-a5f038663426" providerId="ADAL" clId="{AEEAEAA5-91F3-4FDD-84FB-3CBE2B99C551}" dt="2024-10-14T07:13:17.513" v="3637" actId="47"/>
        <pc:sldMkLst>
          <pc:docMk/>
          <pc:sldMk cId="296590717" sldId="3966"/>
        </pc:sldMkLst>
      </pc:sldChg>
      <pc:sldChg chg="new del">
        <pc:chgData name="JohHyunChul" userId="a1f3561d-5cf2-4159-9fa8-a5f038663426" providerId="ADAL" clId="{AEEAEAA5-91F3-4FDD-84FB-3CBE2B99C551}" dt="2024-10-14T07:13:17.513" v="3637" actId="47"/>
        <pc:sldMkLst>
          <pc:docMk/>
          <pc:sldMk cId="2980587407" sldId="3967"/>
        </pc:sldMkLst>
      </pc:sldChg>
      <pc:sldChg chg="new del">
        <pc:chgData name="JohHyunChul" userId="a1f3561d-5cf2-4159-9fa8-a5f038663426" providerId="ADAL" clId="{AEEAEAA5-91F3-4FDD-84FB-3CBE2B99C551}" dt="2024-10-14T07:13:17.513" v="3637" actId="47"/>
        <pc:sldMkLst>
          <pc:docMk/>
          <pc:sldMk cId="3953539297" sldId="3968"/>
        </pc:sldMkLst>
      </pc:sldChg>
      <pc:sldChg chg="new del">
        <pc:chgData name="JohHyunChul" userId="a1f3561d-5cf2-4159-9fa8-a5f038663426" providerId="ADAL" clId="{AEEAEAA5-91F3-4FDD-84FB-3CBE2B99C551}" dt="2024-10-14T07:13:17.513" v="3637" actId="47"/>
        <pc:sldMkLst>
          <pc:docMk/>
          <pc:sldMk cId="3021685278" sldId="3969"/>
        </pc:sldMkLst>
      </pc:sldChg>
      <pc:sldChg chg="new del">
        <pc:chgData name="JohHyunChul" userId="a1f3561d-5cf2-4159-9fa8-a5f038663426" providerId="ADAL" clId="{AEEAEAA5-91F3-4FDD-84FB-3CBE2B99C551}" dt="2024-10-14T07:13:17.513" v="3637" actId="47"/>
        <pc:sldMkLst>
          <pc:docMk/>
          <pc:sldMk cId="343263838" sldId="3970"/>
        </pc:sldMkLst>
      </pc:sldChg>
      <pc:sldChg chg="new del">
        <pc:chgData name="JohHyunChul" userId="a1f3561d-5cf2-4159-9fa8-a5f038663426" providerId="ADAL" clId="{AEEAEAA5-91F3-4FDD-84FB-3CBE2B99C551}" dt="2024-10-14T07:13:17.513" v="3637" actId="47"/>
        <pc:sldMkLst>
          <pc:docMk/>
          <pc:sldMk cId="3822069315" sldId="3971"/>
        </pc:sldMkLst>
      </pc:sldChg>
      <pc:sldChg chg="new del">
        <pc:chgData name="JohHyunChul" userId="a1f3561d-5cf2-4159-9fa8-a5f038663426" providerId="ADAL" clId="{AEEAEAA5-91F3-4FDD-84FB-3CBE2B99C551}" dt="2024-10-14T07:13:17.513" v="3637" actId="47"/>
        <pc:sldMkLst>
          <pc:docMk/>
          <pc:sldMk cId="845556723" sldId="3972"/>
        </pc:sldMkLst>
      </pc:sldChg>
      <pc:sldChg chg="new del">
        <pc:chgData name="JohHyunChul" userId="a1f3561d-5cf2-4159-9fa8-a5f038663426" providerId="ADAL" clId="{AEEAEAA5-91F3-4FDD-84FB-3CBE2B99C551}" dt="2024-10-14T07:13:17.513" v="3637" actId="47"/>
        <pc:sldMkLst>
          <pc:docMk/>
          <pc:sldMk cId="1864614002" sldId="3973"/>
        </pc:sldMkLst>
      </pc:sldChg>
      <pc:sldChg chg="new del">
        <pc:chgData name="JohHyunChul" userId="a1f3561d-5cf2-4159-9fa8-a5f038663426" providerId="ADAL" clId="{AEEAEAA5-91F3-4FDD-84FB-3CBE2B99C551}" dt="2024-10-14T07:13:17.513" v="3637" actId="47"/>
        <pc:sldMkLst>
          <pc:docMk/>
          <pc:sldMk cId="2949563715" sldId="3974"/>
        </pc:sldMkLst>
      </pc:sldChg>
      <pc:sldChg chg="new del">
        <pc:chgData name="JohHyunChul" userId="a1f3561d-5cf2-4159-9fa8-a5f038663426" providerId="ADAL" clId="{AEEAEAA5-91F3-4FDD-84FB-3CBE2B99C551}" dt="2024-10-14T07:13:17.513" v="3637" actId="47"/>
        <pc:sldMkLst>
          <pc:docMk/>
          <pc:sldMk cId="4285775578" sldId="3975"/>
        </pc:sldMkLst>
      </pc:sldChg>
      <pc:sldChg chg="new del">
        <pc:chgData name="JohHyunChul" userId="a1f3561d-5cf2-4159-9fa8-a5f038663426" providerId="ADAL" clId="{AEEAEAA5-91F3-4FDD-84FB-3CBE2B99C551}" dt="2024-10-14T07:13:17.513" v="3637" actId="47"/>
        <pc:sldMkLst>
          <pc:docMk/>
          <pc:sldMk cId="2828111750" sldId="3976"/>
        </pc:sldMkLst>
      </pc:sldChg>
      <pc:sldChg chg="new del">
        <pc:chgData name="JohHyunChul" userId="a1f3561d-5cf2-4159-9fa8-a5f038663426" providerId="ADAL" clId="{AEEAEAA5-91F3-4FDD-84FB-3CBE2B99C551}" dt="2024-10-14T07:13:17.513" v="3637" actId="47"/>
        <pc:sldMkLst>
          <pc:docMk/>
          <pc:sldMk cId="1336661838" sldId="3977"/>
        </pc:sldMkLst>
      </pc:sldChg>
      <pc:sldChg chg="new del">
        <pc:chgData name="JohHyunChul" userId="a1f3561d-5cf2-4159-9fa8-a5f038663426" providerId="ADAL" clId="{AEEAEAA5-91F3-4FDD-84FB-3CBE2B99C551}" dt="2024-10-14T07:13:17.513" v="3637" actId="47"/>
        <pc:sldMkLst>
          <pc:docMk/>
          <pc:sldMk cId="1075038087" sldId="3978"/>
        </pc:sldMkLst>
      </pc:sldChg>
      <pc:sldChg chg="new del">
        <pc:chgData name="JohHyunChul" userId="a1f3561d-5cf2-4159-9fa8-a5f038663426" providerId="ADAL" clId="{AEEAEAA5-91F3-4FDD-84FB-3CBE2B99C551}" dt="2024-10-14T07:13:17.513" v="3637" actId="47"/>
        <pc:sldMkLst>
          <pc:docMk/>
          <pc:sldMk cId="704266247" sldId="3979"/>
        </pc:sldMkLst>
      </pc:sldChg>
      <pc:sldChg chg="new del">
        <pc:chgData name="JohHyunChul" userId="a1f3561d-5cf2-4159-9fa8-a5f038663426" providerId="ADAL" clId="{AEEAEAA5-91F3-4FDD-84FB-3CBE2B99C551}" dt="2024-10-14T07:13:17.513" v="3637" actId="47"/>
        <pc:sldMkLst>
          <pc:docMk/>
          <pc:sldMk cId="1014983029" sldId="3980"/>
        </pc:sldMkLst>
      </pc:sldChg>
      <pc:sldChg chg="new del">
        <pc:chgData name="JohHyunChul" userId="a1f3561d-5cf2-4159-9fa8-a5f038663426" providerId="ADAL" clId="{AEEAEAA5-91F3-4FDD-84FB-3CBE2B99C551}" dt="2024-10-14T07:13:17.513" v="3637" actId="47"/>
        <pc:sldMkLst>
          <pc:docMk/>
          <pc:sldMk cId="3997956061" sldId="3981"/>
        </pc:sldMkLst>
      </pc:sldChg>
      <pc:sldChg chg="new del">
        <pc:chgData name="JohHyunChul" userId="a1f3561d-5cf2-4159-9fa8-a5f038663426" providerId="ADAL" clId="{AEEAEAA5-91F3-4FDD-84FB-3CBE2B99C551}" dt="2024-10-14T07:13:17.513" v="3637" actId="47"/>
        <pc:sldMkLst>
          <pc:docMk/>
          <pc:sldMk cId="1980320498" sldId="3982"/>
        </pc:sldMkLst>
      </pc:sldChg>
      <pc:sldChg chg="new del">
        <pc:chgData name="JohHyunChul" userId="a1f3561d-5cf2-4159-9fa8-a5f038663426" providerId="ADAL" clId="{AEEAEAA5-91F3-4FDD-84FB-3CBE2B99C551}" dt="2024-10-14T07:13:17.513" v="3637" actId="47"/>
        <pc:sldMkLst>
          <pc:docMk/>
          <pc:sldMk cId="3750427698" sldId="3983"/>
        </pc:sldMkLst>
      </pc:sldChg>
      <pc:sldChg chg="new del">
        <pc:chgData name="JohHyunChul" userId="a1f3561d-5cf2-4159-9fa8-a5f038663426" providerId="ADAL" clId="{AEEAEAA5-91F3-4FDD-84FB-3CBE2B99C551}" dt="2024-10-14T07:13:17.513" v="3637" actId="47"/>
        <pc:sldMkLst>
          <pc:docMk/>
          <pc:sldMk cId="2436530149" sldId="3984"/>
        </pc:sldMkLst>
      </pc:sldChg>
      <pc:sldChg chg="new del">
        <pc:chgData name="JohHyunChul" userId="a1f3561d-5cf2-4159-9fa8-a5f038663426" providerId="ADAL" clId="{AEEAEAA5-91F3-4FDD-84FB-3CBE2B99C551}" dt="2024-10-14T07:13:17.513" v="3637" actId="47"/>
        <pc:sldMkLst>
          <pc:docMk/>
          <pc:sldMk cId="931223699" sldId="3985"/>
        </pc:sldMkLst>
      </pc:sldChg>
      <pc:sldChg chg="new del">
        <pc:chgData name="JohHyunChul" userId="a1f3561d-5cf2-4159-9fa8-a5f038663426" providerId="ADAL" clId="{AEEAEAA5-91F3-4FDD-84FB-3CBE2B99C551}" dt="2024-10-14T07:13:17.513" v="3637" actId="47"/>
        <pc:sldMkLst>
          <pc:docMk/>
          <pc:sldMk cId="2922062487" sldId="3986"/>
        </pc:sldMkLst>
      </pc:sldChg>
      <pc:sldChg chg="new del">
        <pc:chgData name="JohHyunChul" userId="a1f3561d-5cf2-4159-9fa8-a5f038663426" providerId="ADAL" clId="{AEEAEAA5-91F3-4FDD-84FB-3CBE2B99C551}" dt="2024-10-14T07:13:17.513" v="3637" actId="47"/>
        <pc:sldMkLst>
          <pc:docMk/>
          <pc:sldMk cId="1044316913" sldId="3987"/>
        </pc:sldMkLst>
      </pc:sldChg>
      <pc:sldChg chg="new del">
        <pc:chgData name="JohHyunChul" userId="a1f3561d-5cf2-4159-9fa8-a5f038663426" providerId="ADAL" clId="{AEEAEAA5-91F3-4FDD-84FB-3CBE2B99C551}" dt="2024-10-14T07:13:17.513" v="3637" actId="47"/>
        <pc:sldMkLst>
          <pc:docMk/>
          <pc:sldMk cId="2706310342" sldId="3988"/>
        </pc:sldMkLst>
      </pc:sldChg>
      <pc:sldChg chg="new del">
        <pc:chgData name="JohHyunChul" userId="a1f3561d-5cf2-4159-9fa8-a5f038663426" providerId="ADAL" clId="{AEEAEAA5-91F3-4FDD-84FB-3CBE2B99C551}" dt="2024-10-14T07:13:17.513" v="3637" actId="47"/>
        <pc:sldMkLst>
          <pc:docMk/>
          <pc:sldMk cId="2816286112" sldId="3989"/>
        </pc:sldMkLst>
      </pc:sldChg>
      <pc:sldChg chg="new del">
        <pc:chgData name="JohHyunChul" userId="a1f3561d-5cf2-4159-9fa8-a5f038663426" providerId="ADAL" clId="{AEEAEAA5-91F3-4FDD-84FB-3CBE2B99C551}" dt="2024-10-14T07:13:17.513" v="3637" actId="47"/>
        <pc:sldMkLst>
          <pc:docMk/>
          <pc:sldMk cId="3682099167" sldId="3990"/>
        </pc:sldMkLst>
      </pc:sldChg>
      <pc:sldChg chg="new del">
        <pc:chgData name="JohHyunChul" userId="a1f3561d-5cf2-4159-9fa8-a5f038663426" providerId="ADAL" clId="{AEEAEAA5-91F3-4FDD-84FB-3CBE2B99C551}" dt="2024-10-14T07:13:17.513" v="3637" actId="47"/>
        <pc:sldMkLst>
          <pc:docMk/>
          <pc:sldMk cId="1939259435" sldId="3991"/>
        </pc:sldMkLst>
      </pc:sldChg>
      <pc:sldChg chg="new del">
        <pc:chgData name="JohHyunChul" userId="a1f3561d-5cf2-4159-9fa8-a5f038663426" providerId="ADAL" clId="{AEEAEAA5-91F3-4FDD-84FB-3CBE2B99C551}" dt="2024-10-14T07:13:17.513" v="3637" actId="47"/>
        <pc:sldMkLst>
          <pc:docMk/>
          <pc:sldMk cId="827325829" sldId="3992"/>
        </pc:sldMkLst>
      </pc:sldChg>
      <pc:sldChg chg="new del">
        <pc:chgData name="JohHyunChul" userId="a1f3561d-5cf2-4159-9fa8-a5f038663426" providerId="ADAL" clId="{AEEAEAA5-91F3-4FDD-84FB-3CBE2B99C551}" dt="2024-10-14T07:13:17.513" v="3637" actId="47"/>
        <pc:sldMkLst>
          <pc:docMk/>
          <pc:sldMk cId="2929800486" sldId="3993"/>
        </pc:sldMkLst>
      </pc:sldChg>
      <pc:sldChg chg="new del">
        <pc:chgData name="JohHyunChul" userId="a1f3561d-5cf2-4159-9fa8-a5f038663426" providerId="ADAL" clId="{AEEAEAA5-91F3-4FDD-84FB-3CBE2B99C551}" dt="2024-10-14T07:13:17.513" v="3637" actId="47"/>
        <pc:sldMkLst>
          <pc:docMk/>
          <pc:sldMk cId="1983542619" sldId="3994"/>
        </pc:sldMkLst>
      </pc:sldChg>
      <pc:sldChg chg="new del">
        <pc:chgData name="JohHyunChul" userId="a1f3561d-5cf2-4159-9fa8-a5f038663426" providerId="ADAL" clId="{AEEAEAA5-91F3-4FDD-84FB-3CBE2B99C551}" dt="2024-10-14T07:13:17.513" v="3637" actId="47"/>
        <pc:sldMkLst>
          <pc:docMk/>
          <pc:sldMk cId="577474552" sldId="3995"/>
        </pc:sldMkLst>
      </pc:sldChg>
      <pc:sldChg chg="new del">
        <pc:chgData name="JohHyunChul" userId="a1f3561d-5cf2-4159-9fa8-a5f038663426" providerId="ADAL" clId="{AEEAEAA5-91F3-4FDD-84FB-3CBE2B99C551}" dt="2024-10-14T07:13:17.513" v="3637" actId="47"/>
        <pc:sldMkLst>
          <pc:docMk/>
          <pc:sldMk cId="2617722136" sldId="3996"/>
        </pc:sldMkLst>
      </pc:sldChg>
      <pc:sldChg chg="new del">
        <pc:chgData name="JohHyunChul" userId="a1f3561d-5cf2-4159-9fa8-a5f038663426" providerId="ADAL" clId="{AEEAEAA5-91F3-4FDD-84FB-3CBE2B99C551}" dt="2024-10-14T07:13:17.513" v="3637" actId="47"/>
        <pc:sldMkLst>
          <pc:docMk/>
          <pc:sldMk cId="3285747251" sldId="3997"/>
        </pc:sldMkLst>
      </pc:sldChg>
      <pc:sldChg chg="new del">
        <pc:chgData name="JohHyunChul" userId="a1f3561d-5cf2-4159-9fa8-a5f038663426" providerId="ADAL" clId="{AEEAEAA5-91F3-4FDD-84FB-3CBE2B99C551}" dt="2024-10-14T07:13:17.513" v="3637" actId="47"/>
        <pc:sldMkLst>
          <pc:docMk/>
          <pc:sldMk cId="3431009297" sldId="3998"/>
        </pc:sldMkLst>
      </pc:sldChg>
      <pc:sldChg chg="new del">
        <pc:chgData name="JohHyunChul" userId="a1f3561d-5cf2-4159-9fa8-a5f038663426" providerId="ADAL" clId="{AEEAEAA5-91F3-4FDD-84FB-3CBE2B99C551}" dt="2024-10-14T07:13:17.513" v="3637" actId="47"/>
        <pc:sldMkLst>
          <pc:docMk/>
          <pc:sldMk cId="1429549452" sldId="3999"/>
        </pc:sldMkLst>
      </pc:sldChg>
      <pc:sldChg chg="new del">
        <pc:chgData name="JohHyunChul" userId="a1f3561d-5cf2-4159-9fa8-a5f038663426" providerId="ADAL" clId="{AEEAEAA5-91F3-4FDD-84FB-3CBE2B99C551}" dt="2024-10-14T07:13:17.513" v="3637" actId="47"/>
        <pc:sldMkLst>
          <pc:docMk/>
          <pc:sldMk cId="109178308" sldId="4000"/>
        </pc:sldMkLst>
      </pc:sldChg>
      <pc:sldChg chg="new del">
        <pc:chgData name="JohHyunChul" userId="a1f3561d-5cf2-4159-9fa8-a5f038663426" providerId="ADAL" clId="{AEEAEAA5-91F3-4FDD-84FB-3CBE2B99C551}" dt="2024-10-14T07:13:17.513" v="3637" actId="47"/>
        <pc:sldMkLst>
          <pc:docMk/>
          <pc:sldMk cId="2552048502" sldId="4001"/>
        </pc:sldMkLst>
      </pc:sldChg>
      <pc:sldChg chg="new del">
        <pc:chgData name="JohHyunChul" userId="a1f3561d-5cf2-4159-9fa8-a5f038663426" providerId="ADAL" clId="{AEEAEAA5-91F3-4FDD-84FB-3CBE2B99C551}" dt="2024-10-14T07:13:17.513" v="3637" actId="47"/>
        <pc:sldMkLst>
          <pc:docMk/>
          <pc:sldMk cId="1212170726" sldId="4002"/>
        </pc:sldMkLst>
      </pc:sldChg>
      <pc:sldChg chg="new del">
        <pc:chgData name="JohHyunChul" userId="a1f3561d-5cf2-4159-9fa8-a5f038663426" providerId="ADAL" clId="{AEEAEAA5-91F3-4FDD-84FB-3CBE2B99C551}" dt="2024-10-14T07:13:17.513" v="3637" actId="47"/>
        <pc:sldMkLst>
          <pc:docMk/>
          <pc:sldMk cId="4094171236" sldId="4003"/>
        </pc:sldMkLst>
      </pc:sldChg>
      <pc:sldChg chg="new del">
        <pc:chgData name="JohHyunChul" userId="a1f3561d-5cf2-4159-9fa8-a5f038663426" providerId="ADAL" clId="{AEEAEAA5-91F3-4FDD-84FB-3CBE2B99C551}" dt="2024-10-14T07:13:17.513" v="3637" actId="47"/>
        <pc:sldMkLst>
          <pc:docMk/>
          <pc:sldMk cId="3896773811" sldId="4004"/>
        </pc:sldMkLst>
      </pc:sldChg>
      <pc:sldChg chg="new del">
        <pc:chgData name="JohHyunChul" userId="a1f3561d-5cf2-4159-9fa8-a5f038663426" providerId="ADAL" clId="{AEEAEAA5-91F3-4FDD-84FB-3CBE2B99C551}" dt="2024-10-14T07:13:17.513" v="3637" actId="47"/>
        <pc:sldMkLst>
          <pc:docMk/>
          <pc:sldMk cId="204416131" sldId="4005"/>
        </pc:sldMkLst>
      </pc:sldChg>
      <pc:sldChg chg="new del">
        <pc:chgData name="JohHyunChul" userId="a1f3561d-5cf2-4159-9fa8-a5f038663426" providerId="ADAL" clId="{AEEAEAA5-91F3-4FDD-84FB-3CBE2B99C551}" dt="2024-10-14T07:13:17.513" v="3637" actId="47"/>
        <pc:sldMkLst>
          <pc:docMk/>
          <pc:sldMk cId="1365754282" sldId="4006"/>
        </pc:sldMkLst>
      </pc:sldChg>
      <pc:sldChg chg="new del">
        <pc:chgData name="JohHyunChul" userId="a1f3561d-5cf2-4159-9fa8-a5f038663426" providerId="ADAL" clId="{AEEAEAA5-91F3-4FDD-84FB-3CBE2B99C551}" dt="2024-10-14T07:13:17.513" v="3637" actId="47"/>
        <pc:sldMkLst>
          <pc:docMk/>
          <pc:sldMk cId="1679571623" sldId="4007"/>
        </pc:sldMkLst>
      </pc:sldChg>
      <pc:sldChg chg="new del">
        <pc:chgData name="JohHyunChul" userId="a1f3561d-5cf2-4159-9fa8-a5f038663426" providerId="ADAL" clId="{AEEAEAA5-91F3-4FDD-84FB-3CBE2B99C551}" dt="2024-10-14T07:13:17.513" v="3637" actId="47"/>
        <pc:sldMkLst>
          <pc:docMk/>
          <pc:sldMk cId="1401689503" sldId="4008"/>
        </pc:sldMkLst>
      </pc:sldChg>
      <pc:sldChg chg="new del">
        <pc:chgData name="JohHyunChul" userId="a1f3561d-5cf2-4159-9fa8-a5f038663426" providerId="ADAL" clId="{AEEAEAA5-91F3-4FDD-84FB-3CBE2B99C551}" dt="2024-10-14T07:13:17.513" v="3637" actId="47"/>
        <pc:sldMkLst>
          <pc:docMk/>
          <pc:sldMk cId="2244263863" sldId="4009"/>
        </pc:sldMkLst>
      </pc:sldChg>
      <pc:sldChg chg="new del">
        <pc:chgData name="JohHyunChul" userId="a1f3561d-5cf2-4159-9fa8-a5f038663426" providerId="ADAL" clId="{AEEAEAA5-91F3-4FDD-84FB-3CBE2B99C551}" dt="2024-10-14T07:13:17.513" v="3637" actId="47"/>
        <pc:sldMkLst>
          <pc:docMk/>
          <pc:sldMk cId="1795947587" sldId="4010"/>
        </pc:sldMkLst>
      </pc:sldChg>
      <pc:sldChg chg="new del">
        <pc:chgData name="JohHyunChul" userId="a1f3561d-5cf2-4159-9fa8-a5f038663426" providerId="ADAL" clId="{AEEAEAA5-91F3-4FDD-84FB-3CBE2B99C551}" dt="2024-10-14T07:13:17.513" v="3637" actId="47"/>
        <pc:sldMkLst>
          <pc:docMk/>
          <pc:sldMk cId="3034885152" sldId="4011"/>
        </pc:sldMkLst>
      </pc:sldChg>
      <pc:sldChg chg="new del">
        <pc:chgData name="JohHyunChul" userId="a1f3561d-5cf2-4159-9fa8-a5f038663426" providerId="ADAL" clId="{AEEAEAA5-91F3-4FDD-84FB-3CBE2B99C551}" dt="2024-10-14T07:13:17.513" v="3637" actId="47"/>
        <pc:sldMkLst>
          <pc:docMk/>
          <pc:sldMk cId="3484665119" sldId="4012"/>
        </pc:sldMkLst>
      </pc:sldChg>
      <pc:sldChg chg="new del">
        <pc:chgData name="JohHyunChul" userId="a1f3561d-5cf2-4159-9fa8-a5f038663426" providerId="ADAL" clId="{AEEAEAA5-91F3-4FDD-84FB-3CBE2B99C551}" dt="2024-10-14T07:13:17.513" v="3637" actId="47"/>
        <pc:sldMkLst>
          <pc:docMk/>
          <pc:sldMk cId="1176564392" sldId="4013"/>
        </pc:sldMkLst>
      </pc:sldChg>
      <pc:sldChg chg="new del">
        <pc:chgData name="JohHyunChul" userId="a1f3561d-5cf2-4159-9fa8-a5f038663426" providerId="ADAL" clId="{AEEAEAA5-91F3-4FDD-84FB-3CBE2B99C551}" dt="2024-10-14T07:13:17.513" v="3637" actId="47"/>
        <pc:sldMkLst>
          <pc:docMk/>
          <pc:sldMk cId="3501803608" sldId="4014"/>
        </pc:sldMkLst>
      </pc:sldChg>
      <pc:sldChg chg="new del">
        <pc:chgData name="JohHyunChul" userId="a1f3561d-5cf2-4159-9fa8-a5f038663426" providerId="ADAL" clId="{AEEAEAA5-91F3-4FDD-84FB-3CBE2B99C551}" dt="2024-10-14T07:13:17.513" v="3637" actId="47"/>
        <pc:sldMkLst>
          <pc:docMk/>
          <pc:sldMk cId="1732268686" sldId="4015"/>
        </pc:sldMkLst>
      </pc:sldChg>
      <pc:sldChg chg="new del">
        <pc:chgData name="JohHyunChul" userId="a1f3561d-5cf2-4159-9fa8-a5f038663426" providerId="ADAL" clId="{AEEAEAA5-91F3-4FDD-84FB-3CBE2B99C551}" dt="2024-10-14T07:13:17.513" v="3637" actId="47"/>
        <pc:sldMkLst>
          <pc:docMk/>
          <pc:sldMk cId="3956459553" sldId="4016"/>
        </pc:sldMkLst>
      </pc:sldChg>
      <pc:sldChg chg="new del">
        <pc:chgData name="JohHyunChul" userId="a1f3561d-5cf2-4159-9fa8-a5f038663426" providerId="ADAL" clId="{AEEAEAA5-91F3-4FDD-84FB-3CBE2B99C551}" dt="2024-10-14T07:13:17.513" v="3637" actId="47"/>
        <pc:sldMkLst>
          <pc:docMk/>
          <pc:sldMk cId="1011717272" sldId="4017"/>
        </pc:sldMkLst>
      </pc:sldChg>
      <pc:sldChg chg="new del">
        <pc:chgData name="JohHyunChul" userId="a1f3561d-5cf2-4159-9fa8-a5f038663426" providerId="ADAL" clId="{AEEAEAA5-91F3-4FDD-84FB-3CBE2B99C551}" dt="2024-10-14T07:13:17.513" v="3637" actId="47"/>
        <pc:sldMkLst>
          <pc:docMk/>
          <pc:sldMk cId="338605424" sldId="4018"/>
        </pc:sldMkLst>
      </pc:sldChg>
      <pc:sldChg chg="new del">
        <pc:chgData name="JohHyunChul" userId="a1f3561d-5cf2-4159-9fa8-a5f038663426" providerId="ADAL" clId="{AEEAEAA5-91F3-4FDD-84FB-3CBE2B99C551}" dt="2024-10-14T07:13:17.513" v="3637" actId="47"/>
        <pc:sldMkLst>
          <pc:docMk/>
          <pc:sldMk cId="1267637072" sldId="4019"/>
        </pc:sldMkLst>
      </pc:sldChg>
      <pc:sldChg chg="new del">
        <pc:chgData name="JohHyunChul" userId="a1f3561d-5cf2-4159-9fa8-a5f038663426" providerId="ADAL" clId="{AEEAEAA5-91F3-4FDD-84FB-3CBE2B99C551}" dt="2024-10-14T07:13:17.513" v="3637" actId="47"/>
        <pc:sldMkLst>
          <pc:docMk/>
          <pc:sldMk cId="2586426917" sldId="4020"/>
        </pc:sldMkLst>
      </pc:sldChg>
      <pc:sldChg chg="new del">
        <pc:chgData name="JohHyunChul" userId="a1f3561d-5cf2-4159-9fa8-a5f038663426" providerId="ADAL" clId="{AEEAEAA5-91F3-4FDD-84FB-3CBE2B99C551}" dt="2024-10-14T07:13:17.513" v="3637" actId="47"/>
        <pc:sldMkLst>
          <pc:docMk/>
          <pc:sldMk cId="2431227728" sldId="4021"/>
        </pc:sldMkLst>
      </pc:sldChg>
      <pc:sldChg chg="new del">
        <pc:chgData name="JohHyunChul" userId="a1f3561d-5cf2-4159-9fa8-a5f038663426" providerId="ADAL" clId="{AEEAEAA5-91F3-4FDD-84FB-3CBE2B99C551}" dt="2024-10-14T07:13:17.513" v="3637" actId="47"/>
        <pc:sldMkLst>
          <pc:docMk/>
          <pc:sldMk cId="979308492" sldId="4022"/>
        </pc:sldMkLst>
      </pc:sldChg>
      <pc:sldChg chg="new del">
        <pc:chgData name="JohHyunChul" userId="a1f3561d-5cf2-4159-9fa8-a5f038663426" providerId="ADAL" clId="{AEEAEAA5-91F3-4FDD-84FB-3CBE2B99C551}" dt="2024-10-14T07:13:17.513" v="3637" actId="47"/>
        <pc:sldMkLst>
          <pc:docMk/>
          <pc:sldMk cId="3682553114" sldId="4023"/>
        </pc:sldMkLst>
      </pc:sldChg>
      <pc:sldChg chg="new del">
        <pc:chgData name="JohHyunChul" userId="a1f3561d-5cf2-4159-9fa8-a5f038663426" providerId="ADAL" clId="{AEEAEAA5-91F3-4FDD-84FB-3CBE2B99C551}" dt="2024-10-14T07:13:17.513" v="3637" actId="47"/>
        <pc:sldMkLst>
          <pc:docMk/>
          <pc:sldMk cId="2292915591" sldId="4024"/>
        </pc:sldMkLst>
      </pc:sldChg>
      <pc:sldChg chg="new del">
        <pc:chgData name="JohHyunChul" userId="a1f3561d-5cf2-4159-9fa8-a5f038663426" providerId="ADAL" clId="{AEEAEAA5-91F3-4FDD-84FB-3CBE2B99C551}" dt="2024-10-14T07:13:17.513" v="3637" actId="47"/>
        <pc:sldMkLst>
          <pc:docMk/>
          <pc:sldMk cId="1327227434" sldId="4025"/>
        </pc:sldMkLst>
      </pc:sldChg>
      <pc:sldChg chg="new del">
        <pc:chgData name="JohHyunChul" userId="a1f3561d-5cf2-4159-9fa8-a5f038663426" providerId="ADAL" clId="{AEEAEAA5-91F3-4FDD-84FB-3CBE2B99C551}" dt="2024-10-14T07:13:17.513" v="3637" actId="47"/>
        <pc:sldMkLst>
          <pc:docMk/>
          <pc:sldMk cId="346670204" sldId="4026"/>
        </pc:sldMkLst>
      </pc:sldChg>
      <pc:sldChg chg="new del">
        <pc:chgData name="JohHyunChul" userId="a1f3561d-5cf2-4159-9fa8-a5f038663426" providerId="ADAL" clId="{AEEAEAA5-91F3-4FDD-84FB-3CBE2B99C551}" dt="2024-10-14T07:13:17.513" v="3637" actId="47"/>
        <pc:sldMkLst>
          <pc:docMk/>
          <pc:sldMk cId="1068605682" sldId="4027"/>
        </pc:sldMkLst>
      </pc:sldChg>
      <pc:sldChg chg="new del">
        <pc:chgData name="JohHyunChul" userId="a1f3561d-5cf2-4159-9fa8-a5f038663426" providerId="ADAL" clId="{AEEAEAA5-91F3-4FDD-84FB-3CBE2B99C551}" dt="2024-10-14T07:13:17.513" v="3637" actId="47"/>
        <pc:sldMkLst>
          <pc:docMk/>
          <pc:sldMk cId="3866479556" sldId="4028"/>
        </pc:sldMkLst>
      </pc:sldChg>
      <pc:sldChg chg="new del">
        <pc:chgData name="JohHyunChul" userId="a1f3561d-5cf2-4159-9fa8-a5f038663426" providerId="ADAL" clId="{AEEAEAA5-91F3-4FDD-84FB-3CBE2B99C551}" dt="2024-10-14T07:13:17.513" v="3637" actId="47"/>
        <pc:sldMkLst>
          <pc:docMk/>
          <pc:sldMk cId="676187409" sldId="4029"/>
        </pc:sldMkLst>
      </pc:sldChg>
      <pc:sldChg chg="new del">
        <pc:chgData name="JohHyunChul" userId="a1f3561d-5cf2-4159-9fa8-a5f038663426" providerId="ADAL" clId="{AEEAEAA5-91F3-4FDD-84FB-3CBE2B99C551}" dt="2024-10-14T07:13:17.513" v="3637" actId="47"/>
        <pc:sldMkLst>
          <pc:docMk/>
          <pc:sldMk cId="1575616651" sldId="4030"/>
        </pc:sldMkLst>
      </pc:sldChg>
      <pc:sldChg chg="new del">
        <pc:chgData name="JohHyunChul" userId="a1f3561d-5cf2-4159-9fa8-a5f038663426" providerId="ADAL" clId="{AEEAEAA5-91F3-4FDD-84FB-3CBE2B99C551}" dt="2024-10-14T07:13:17.513" v="3637" actId="47"/>
        <pc:sldMkLst>
          <pc:docMk/>
          <pc:sldMk cId="2079099715" sldId="4031"/>
        </pc:sldMkLst>
      </pc:sldChg>
      <pc:sldChg chg="new del">
        <pc:chgData name="JohHyunChul" userId="a1f3561d-5cf2-4159-9fa8-a5f038663426" providerId="ADAL" clId="{AEEAEAA5-91F3-4FDD-84FB-3CBE2B99C551}" dt="2024-10-14T07:13:17.513" v="3637" actId="47"/>
        <pc:sldMkLst>
          <pc:docMk/>
          <pc:sldMk cId="2988785665" sldId="4032"/>
        </pc:sldMkLst>
      </pc:sldChg>
      <pc:sldChg chg="new del">
        <pc:chgData name="JohHyunChul" userId="a1f3561d-5cf2-4159-9fa8-a5f038663426" providerId="ADAL" clId="{AEEAEAA5-91F3-4FDD-84FB-3CBE2B99C551}" dt="2024-10-14T07:13:17.513" v="3637" actId="47"/>
        <pc:sldMkLst>
          <pc:docMk/>
          <pc:sldMk cId="1519075542" sldId="4033"/>
        </pc:sldMkLst>
      </pc:sldChg>
      <pc:sldChg chg="new del">
        <pc:chgData name="JohHyunChul" userId="a1f3561d-5cf2-4159-9fa8-a5f038663426" providerId="ADAL" clId="{AEEAEAA5-91F3-4FDD-84FB-3CBE2B99C551}" dt="2024-10-14T07:13:17.513" v="3637" actId="47"/>
        <pc:sldMkLst>
          <pc:docMk/>
          <pc:sldMk cId="4267756816" sldId="4034"/>
        </pc:sldMkLst>
      </pc:sldChg>
      <pc:sldChg chg="new del">
        <pc:chgData name="JohHyunChul" userId="a1f3561d-5cf2-4159-9fa8-a5f038663426" providerId="ADAL" clId="{AEEAEAA5-91F3-4FDD-84FB-3CBE2B99C551}" dt="2024-10-14T07:13:17.513" v="3637" actId="47"/>
        <pc:sldMkLst>
          <pc:docMk/>
          <pc:sldMk cId="205982233" sldId="4035"/>
        </pc:sldMkLst>
      </pc:sldChg>
      <pc:sldChg chg="new del">
        <pc:chgData name="JohHyunChul" userId="a1f3561d-5cf2-4159-9fa8-a5f038663426" providerId="ADAL" clId="{AEEAEAA5-91F3-4FDD-84FB-3CBE2B99C551}" dt="2024-10-14T07:13:17.513" v="3637" actId="47"/>
        <pc:sldMkLst>
          <pc:docMk/>
          <pc:sldMk cId="2903702410" sldId="4036"/>
        </pc:sldMkLst>
      </pc:sldChg>
      <pc:sldChg chg="new del">
        <pc:chgData name="JohHyunChul" userId="a1f3561d-5cf2-4159-9fa8-a5f038663426" providerId="ADAL" clId="{AEEAEAA5-91F3-4FDD-84FB-3CBE2B99C551}" dt="2024-10-14T07:13:17.513" v="3637" actId="47"/>
        <pc:sldMkLst>
          <pc:docMk/>
          <pc:sldMk cId="3465697867" sldId="4037"/>
        </pc:sldMkLst>
      </pc:sldChg>
      <pc:sldChg chg="new del">
        <pc:chgData name="JohHyunChul" userId="a1f3561d-5cf2-4159-9fa8-a5f038663426" providerId="ADAL" clId="{AEEAEAA5-91F3-4FDD-84FB-3CBE2B99C551}" dt="2024-10-14T07:13:17.513" v="3637" actId="47"/>
        <pc:sldMkLst>
          <pc:docMk/>
          <pc:sldMk cId="2726328465" sldId="4038"/>
        </pc:sldMkLst>
      </pc:sldChg>
      <pc:sldChg chg="new del">
        <pc:chgData name="JohHyunChul" userId="a1f3561d-5cf2-4159-9fa8-a5f038663426" providerId="ADAL" clId="{AEEAEAA5-91F3-4FDD-84FB-3CBE2B99C551}" dt="2024-10-14T07:13:17.513" v="3637" actId="47"/>
        <pc:sldMkLst>
          <pc:docMk/>
          <pc:sldMk cId="3275372306" sldId="4039"/>
        </pc:sldMkLst>
      </pc:sldChg>
      <pc:sldChg chg="new del">
        <pc:chgData name="JohHyunChul" userId="a1f3561d-5cf2-4159-9fa8-a5f038663426" providerId="ADAL" clId="{AEEAEAA5-91F3-4FDD-84FB-3CBE2B99C551}" dt="2024-10-14T07:13:17.513" v="3637" actId="47"/>
        <pc:sldMkLst>
          <pc:docMk/>
          <pc:sldMk cId="1016396313" sldId="4040"/>
        </pc:sldMkLst>
      </pc:sldChg>
      <pc:sldChg chg="new del">
        <pc:chgData name="JohHyunChul" userId="a1f3561d-5cf2-4159-9fa8-a5f038663426" providerId="ADAL" clId="{AEEAEAA5-91F3-4FDD-84FB-3CBE2B99C551}" dt="2024-10-14T07:13:17.513" v="3637" actId="47"/>
        <pc:sldMkLst>
          <pc:docMk/>
          <pc:sldMk cId="3627485482" sldId="4041"/>
        </pc:sldMkLst>
      </pc:sldChg>
      <pc:sldChg chg="new del">
        <pc:chgData name="JohHyunChul" userId="a1f3561d-5cf2-4159-9fa8-a5f038663426" providerId="ADAL" clId="{AEEAEAA5-91F3-4FDD-84FB-3CBE2B99C551}" dt="2024-10-14T07:13:17.513" v="3637" actId="47"/>
        <pc:sldMkLst>
          <pc:docMk/>
          <pc:sldMk cId="6736667" sldId="4042"/>
        </pc:sldMkLst>
      </pc:sldChg>
      <pc:sldChg chg="new del">
        <pc:chgData name="JohHyunChul" userId="a1f3561d-5cf2-4159-9fa8-a5f038663426" providerId="ADAL" clId="{AEEAEAA5-91F3-4FDD-84FB-3CBE2B99C551}" dt="2024-10-14T07:13:17.513" v="3637" actId="47"/>
        <pc:sldMkLst>
          <pc:docMk/>
          <pc:sldMk cId="3903011935" sldId="4043"/>
        </pc:sldMkLst>
      </pc:sldChg>
      <pc:sldChg chg="new del">
        <pc:chgData name="JohHyunChul" userId="a1f3561d-5cf2-4159-9fa8-a5f038663426" providerId="ADAL" clId="{AEEAEAA5-91F3-4FDD-84FB-3CBE2B99C551}" dt="2024-10-14T07:13:17.513" v="3637" actId="47"/>
        <pc:sldMkLst>
          <pc:docMk/>
          <pc:sldMk cId="222372412" sldId="4044"/>
        </pc:sldMkLst>
      </pc:sldChg>
      <pc:sldChg chg="new del">
        <pc:chgData name="JohHyunChul" userId="a1f3561d-5cf2-4159-9fa8-a5f038663426" providerId="ADAL" clId="{AEEAEAA5-91F3-4FDD-84FB-3CBE2B99C551}" dt="2024-10-14T07:13:17.513" v="3637" actId="47"/>
        <pc:sldMkLst>
          <pc:docMk/>
          <pc:sldMk cId="1967804184" sldId="4045"/>
        </pc:sldMkLst>
      </pc:sldChg>
      <pc:sldChg chg="new del">
        <pc:chgData name="JohHyunChul" userId="a1f3561d-5cf2-4159-9fa8-a5f038663426" providerId="ADAL" clId="{AEEAEAA5-91F3-4FDD-84FB-3CBE2B99C551}" dt="2024-10-14T07:13:17.513" v="3637" actId="47"/>
        <pc:sldMkLst>
          <pc:docMk/>
          <pc:sldMk cId="1234094994" sldId="4046"/>
        </pc:sldMkLst>
      </pc:sldChg>
      <pc:sldChg chg="new del">
        <pc:chgData name="JohHyunChul" userId="a1f3561d-5cf2-4159-9fa8-a5f038663426" providerId="ADAL" clId="{AEEAEAA5-91F3-4FDD-84FB-3CBE2B99C551}" dt="2024-10-14T07:13:17.513" v="3637" actId="47"/>
        <pc:sldMkLst>
          <pc:docMk/>
          <pc:sldMk cId="4164199310" sldId="4047"/>
        </pc:sldMkLst>
      </pc:sldChg>
      <pc:sldChg chg="new del">
        <pc:chgData name="JohHyunChul" userId="a1f3561d-5cf2-4159-9fa8-a5f038663426" providerId="ADAL" clId="{AEEAEAA5-91F3-4FDD-84FB-3CBE2B99C551}" dt="2024-10-14T07:13:17.513" v="3637" actId="47"/>
        <pc:sldMkLst>
          <pc:docMk/>
          <pc:sldMk cId="3269449518" sldId="4048"/>
        </pc:sldMkLst>
      </pc:sldChg>
      <pc:sldChg chg="new del">
        <pc:chgData name="JohHyunChul" userId="a1f3561d-5cf2-4159-9fa8-a5f038663426" providerId="ADAL" clId="{AEEAEAA5-91F3-4FDD-84FB-3CBE2B99C551}" dt="2024-10-14T07:13:17.513" v="3637" actId="47"/>
        <pc:sldMkLst>
          <pc:docMk/>
          <pc:sldMk cId="4059268173" sldId="4049"/>
        </pc:sldMkLst>
      </pc:sldChg>
      <pc:sldChg chg="new del">
        <pc:chgData name="JohHyunChul" userId="a1f3561d-5cf2-4159-9fa8-a5f038663426" providerId="ADAL" clId="{AEEAEAA5-91F3-4FDD-84FB-3CBE2B99C551}" dt="2024-10-14T07:13:17.513" v="3637" actId="47"/>
        <pc:sldMkLst>
          <pc:docMk/>
          <pc:sldMk cId="1513288684" sldId="4050"/>
        </pc:sldMkLst>
      </pc:sldChg>
      <pc:sldChg chg="new del">
        <pc:chgData name="JohHyunChul" userId="a1f3561d-5cf2-4159-9fa8-a5f038663426" providerId="ADAL" clId="{AEEAEAA5-91F3-4FDD-84FB-3CBE2B99C551}" dt="2024-10-14T07:13:17.513" v="3637" actId="47"/>
        <pc:sldMkLst>
          <pc:docMk/>
          <pc:sldMk cId="3445123383" sldId="4051"/>
        </pc:sldMkLst>
      </pc:sldChg>
      <pc:sldChg chg="new del">
        <pc:chgData name="JohHyunChul" userId="a1f3561d-5cf2-4159-9fa8-a5f038663426" providerId="ADAL" clId="{AEEAEAA5-91F3-4FDD-84FB-3CBE2B99C551}" dt="2024-10-14T07:13:17.513" v="3637" actId="47"/>
        <pc:sldMkLst>
          <pc:docMk/>
          <pc:sldMk cId="3025686750" sldId="4052"/>
        </pc:sldMkLst>
      </pc:sldChg>
      <pc:sldChg chg="new del">
        <pc:chgData name="JohHyunChul" userId="a1f3561d-5cf2-4159-9fa8-a5f038663426" providerId="ADAL" clId="{AEEAEAA5-91F3-4FDD-84FB-3CBE2B99C551}" dt="2024-10-14T07:13:17.513" v="3637" actId="47"/>
        <pc:sldMkLst>
          <pc:docMk/>
          <pc:sldMk cId="806503242" sldId="4053"/>
        </pc:sldMkLst>
      </pc:sldChg>
      <pc:sldChg chg="new del">
        <pc:chgData name="JohHyunChul" userId="a1f3561d-5cf2-4159-9fa8-a5f038663426" providerId="ADAL" clId="{AEEAEAA5-91F3-4FDD-84FB-3CBE2B99C551}" dt="2024-10-14T07:13:17.513" v="3637" actId="47"/>
        <pc:sldMkLst>
          <pc:docMk/>
          <pc:sldMk cId="227589656" sldId="4054"/>
        </pc:sldMkLst>
      </pc:sldChg>
      <pc:sldChg chg="new del">
        <pc:chgData name="JohHyunChul" userId="a1f3561d-5cf2-4159-9fa8-a5f038663426" providerId="ADAL" clId="{AEEAEAA5-91F3-4FDD-84FB-3CBE2B99C551}" dt="2024-10-14T07:13:17.513" v="3637" actId="47"/>
        <pc:sldMkLst>
          <pc:docMk/>
          <pc:sldMk cId="2671903590" sldId="4055"/>
        </pc:sldMkLst>
      </pc:sldChg>
      <pc:sldChg chg="new del">
        <pc:chgData name="JohHyunChul" userId="a1f3561d-5cf2-4159-9fa8-a5f038663426" providerId="ADAL" clId="{AEEAEAA5-91F3-4FDD-84FB-3CBE2B99C551}" dt="2024-10-14T07:13:17.513" v="3637" actId="47"/>
        <pc:sldMkLst>
          <pc:docMk/>
          <pc:sldMk cId="4063606828" sldId="4056"/>
        </pc:sldMkLst>
      </pc:sldChg>
      <pc:sldChg chg="new del">
        <pc:chgData name="JohHyunChul" userId="a1f3561d-5cf2-4159-9fa8-a5f038663426" providerId="ADAL" clId="{AEEAEAA5-91F3-4FDD-84FB-3CBE2B99C551}" dt="2024-10-14T07:13:17.513" v="3637" actId="47"/>
        <pc:sldMkLst>
          <pc:docMk/>
          <pc:sldMk cId="1480299334" sldId="4057"/>
        </pc:sldMkLst>
      </pc:sldChg>
      <pc:sldChg chg="new del">
        <pc:chgData name="JohHyunChul" userId="a1f3561d-5cf2-4159-9fa8-a5f038663426" providerId="ADAL" clId="{AEEAEAA5-91F3-4FDD-84FB-3CBE2B99C551}" dt="2024-10-14T07:13:17.513" v="3637" actId="47"/>
        <pc:sldMkLst>
          <pc:docMk/>
          <pc:sldMk cId="1552951154" sldId="4058"/>
        </pc:sldMkLst>
      </pc:sldChg>
      <pc:sldChg chg="new del">
        <pc:chgData name="JohHyunChul" userId="a1f3561d-5cf2-4159-9fa8-a5f038663426" providerId="ADAL" clId="{AEEAEAA5-91F3-4FDD-84FB-3CBE2B99C551}" dt="2024-10-14T07:13:17.513" v="3637" actId="47"/>
        <pc:sldMkLst>
          <pc:docMk/>
          <pc:sldMk cId="2610753532" sldId="4059"/>
        </pc:sldMkLst>
      </pc:sldChg>
      <pc:sldChg chg="new del">
        <pc:chgData name="JohHyunChul" userId="a1f3561d-5cf2-4159-9fa8-a5f038663426" providerId="ADAL" clId="{AEEAEAA5-91F3-4FDD-84FB-3CBE2B99C551}" dt="2024-10-14T07:13:17.513" v="3637" actId="47"/>
        <pc:sldMkLst>
          <pc:docMk/>
          <pc:sldMk cId="2145906169" sldId="4060"/>
        </pc:sldMkLst>
      </pc:sldChg>
      <pc:sldChg chg="new del">
        <pc:chgData name="JohHyunChul" userId="a1f3561d-5cf2-4159-9fa8-a5f038663426" providerId="ADAL" clId="{AEEAEAA5-91F3-4FDD-84FB-3CBE2B99C551}" dt="2024-10-14T07:13:17.513" v="3637" actId="47"/>
        <pc:sldMkLst>
          <pc:docMk/>
          <pc:sldMk cId="2255268168" sldId="4061"/>
        </pc:sldMkLst>
      </pc:sldChg>
      <pc:sldChg chg="new del">
        <pc:chgData name="JohHyunChul" userId="a1f3561d-5cf2-4159-9fa8-a5f038663426" providerId="ADAL" clId="{AEEAEAA5-91F3-4FDD-84FB-3CBE2B99C551}" dt="2024-10-14T07:13:17.513" v="3637" actId="47"/>
        <pc:sldMkLst>
          <pc:docMk/>
          <pc:sldMk cId="939913542" sldId="4062"/>
        </pc:sldMkLst>
      </pc:sldChg>
      <pc:sldChg chg="new del">
        <pc:chgData name="JohHyunChul" userId="a1f3561d-5cf2-4159-9fa8-a5f038663426" providerId="ADAL" clId="{AEEAEAA5-91F3-4FDD-84FB-3CBE2B99C551}" dt="2024-10-14T07:13:17.513" v="3637" actId="47"/>
        <pc:sldMkLst>
          <pc:docMk/>
          <pc:sldMk cId="3660612375" sldId="4063"/>
        </pc:sldMkLst>
      </pc:sldChg>
      <pc:sldChg chg="new del">
        <pc:chgData name="JohHyunChul" userId="a1f3561d-5cf2-4159-9fa8-a5f038663426" providerId="ADAL" clId="{AEEAEAA5-91F3-4FDD-84FB-3CBE2B99C551}" dt="2024-10-14T07:13:17.513" v="3637" actId="47"/>
        <pc:sldMkLst>
          <pc:docMk/>
          <pc:sldMk cId="1883618084" sldId="4064"/>
        </pc:sldMkLst>
      </pc:sldChg>
      <pc:sldChg chg="new del">
        <pc:chgData name="JohHyunChul" userId="a1f3561d-5cf2-4159-9fa8-a5f038663426" providerId="ADAL" clId="{AEEAEAA5-91F3-4FDD-84FB-3CBE2B99C551}" dt="2024-10-14T07:13:17.513" v="3637" actId="47"/>
        <pc:sldMkLst>
          <pc:docMk/>
          <pc:sldMk cId="1928774588" sldId="4065"/>
        </pc:sldMkLst>
      </pc:sldChg>
      <pc:sldChg chg="new del">
        <pc:chgData name="JohHyunChul" userId="a1f3561d-5cf2-4159-9fa8-a5f038663426" providerId="ADAL" clId="{AEEAEAA5-91F3-4FDD-84FB-3CBE2B99C551}" dt="2024-10-14T07:13:17.513" v="3637" actId="47"/>
        <pc:sldMkLst>
          <pc:docMk/>
          <pc:sldMk cId="687514746" sldId="4066"/>
        </pc:sldMkLst>
      </pc:sldChg>
      <pc:sldChg chg="new del">
        <pc:chgData name="JohHyunChul" userId="a1f3561d-5cf2-4159-9fa8-a5f038663426" providerId="ADAL" clId="{AEEAEAA5-91F3-4FDD-84FB-3CBE2B99C551}" dt="2024-10-14T07:13:17.513" v="3637" actId="47"/>
        <pc:sldMkLst>
          <pc:docMk/>
          <pc:sldMk cId="3224039743" sldId="4067"/>
        </pc:sldMkLst>
      </pc:sldChg>
      <pc:sldChg chg="new del">
        <pc:chgData name="JohHyunChul" userId="a1f3561d-5cf2-4159-9fa8-a5f038663426" providerId="ADAL" clId="{AEEAEAA5-91F3-4FDD-84FB-3CBE2B99C551}" dt="2024-10-14T07:13:17.513" v="3637" actId="47"/>
        <pc:sldMkLst>
          <pc:docMk/>
          <pc:sldMk cId="1375210619" sldId="4068"/>
        </pc:sldMkLst>
      </pc:sldChg>
      <pc:sldChg chg="new del">
        <pc:chgData name="JohHyunChul" userId="a1f3561d-5cf2-4159-9fa8-a5f038663426" providerId="ADAL" clId="{AEEAEAA5-91F3-4FDD-84FB-3CBE2B99C551}" dt="2024-10-14T07:13:17.513" v="3637" actId="47"/>
        <pc:sldMkLst>
          <pc:docMk/>
          <pc:sldMk cId="2877614737" sldId="4069"/>
        </pc:sldMkLst>
      </pc:sldChg>
      <pc:sldChg chg="new del">
        <pc:chgData name="JohHyunChul" userId="a1f3561d-5cf2-4159-9fa8-a5f038663426" providerId="ADAL" clId="{AEEAEAA5-91F3-4FDD-84FB-3CBE2B99C551}" dt="2024-10-14T07:13:17.513" v="3637" actId="47"/>
        <pc:sldMkLst>
          <pc:docMk/>
          <pc:sldMk cId="194796159" sldId="4070"/>
        </pc:sldMkLst>
      </pc:sldChg>
      <pc:sldChg chg="new del">
        <pc:chgData name="JohHyunChul" userId="a1f3561d-5cf2-4159-9fa8-a5f038663426" providerId="ADAL" clId="{AEEAEAA5-91F3-4FDD-84FB-3CBE2B99C551}" dt="2024-10-14T07:13:17.513" v="3637" actId="47"/>
        <pc:sldMkLst>
          <pc:docMk/>
          <pc:sldMk cId="1836344613" sldId="4071"/>
        </pc:sldMkLst>
      </pc:sldChg>
      <pc:sldChg chg="new del">
        <pc:chgData name="JohHyunChul" userId="a1f3561d-5cf2-4159-9fa8-a5f038663426" providerId="ADAL" clId="{AEEAEAA5-91F3-4FDD-84FB-3CBE2B99C551}" dt="2024-10-14T07:13:17.513" v="3637" actId="47"/>
        <pc:sldMkLst>
          <pc:docMk/>
          <pc:sldMk cId="1382745984" sldId="4072"/>
        </pc:sldMkLst>
      </pc:sldChg>
      <pc:sldChg chg="new del">
        <pc:chgData name="JohHyunChul" userId="a1f3561d-5cf2-4159-9fa8-a5f038663426" providerId="ADAL" clId="{AEEAEAA5-91F3-4FDD-84FB-3CBE2B99C551}" dt="2024-10-14T07:13:17.513" v="3637" actId="47"/>
        <pc:sldMkLst>
          <pc:docMk/>
          <pc:sldMk cId="2268759116" sldId="4073"/>
        </pc:sldMkLst>
      </pc:sldChg>
      <pc:sldChg chg="new del">
        <pc:chgData name="JohHyunChul" userId="a1f3561d-5cf2-4159-9fa8-a5f038663426" providerId="ADAL" clId="{AEEAEAA5-91F3-4FDD-84FB-3CBE2B99C551}" dt="2024-10-14T07:13:17.513" v="3637" actId="47"/>
        <pc:sldMkLst>
          <pc:docMk/>
          <pc:sldMk cId="1119432049" sldId="4074"/>
        </pc:sldMkLst>
      </pc:sldChg>
      <pc:sldChg chg="new del">
        <pc:chgData name="JohHyunChul" userId="a1f3561d-5cf2-4159-9fa8-a5f038663426" providerId="ADAL" clId="{AEEAEAA5-91F3-4FDD-84FB-3CBE2B99C551}" dt="2024-10-14T07:13:17.513" v="3637" actId="47"/>
        <pc:sldMkLst>
          <pc:docMk/>
          <pc:sldMk cId="13063948" sldId="4075"/>
        </pc:sldMkLst>
      </pc:sldChg>
      <pc:sldChg chg="new del">
        <pc:chgData name="JohHyunChul" userId="a1f3561d-5cf2-4159-9fa8-a5f038663426" providerId="ADAL" clId="{AEEAEAA5-91F3-4FDD-84FB-3CBE2B99C551}" dt="2024-10-14T07:13:17.513" v="3637" actId="47"/>
        <pc:sldMkLst>
          <pc:docMk/>
          <pc:sldMk cId="3543117623" sldId="4076"/>
        </pc:sldMkLst>
      </pc:sldChg>
      <pc:sldChg chg="new del">
        <pc:chgData name="JohHyunChul" userId="a1f3561d-5cf2-4159-9fa8-a5f038663426" providerId="ADAL" clId="{AEEAEAA5-91F3-4FDD-84FB-3CBE2B99C551}" dt="2024-10-14T07:13:17.513" v="3637" actId="47"/>
        <pc:sldMkLst>
          <pc:docMk/>
          <pc:sldMk cId="2828794570" sldId="4077"/>
        </pc:sldMkLst>
      </pc:sldChg>
      <pc:sldChg chg="new del">
        <pc:chgData name="JohHyunChul" userId="a1f3561d-5cf2-4159-9fa8-a5f038663426" providerId="ADAL" clId="{AEEAEAA5-91F3-4FDD-84FB-3CBE2B99C551}" dt="2024-10-14T07:13:17.513" v="3637" actId="47"/>
        <pc:sldMkLst>
          <pc:docMk/>
          <pc:sldMk cId="627611822" sldId="4078"/>
        </pc:sldMkLst>
      </pc:sldChg>
      <pc:sldChg chg="new del">
        <pc:chgData name="JohHyunChul" userId="a1f3561d-5cf2-4159-9fa8-a5f038663426" providerId="ADAL" clId="{AEEAEAA5-91F3-4FDD-84FB-3CBE2B99C551}" dt="2024-10-14T07:13:17.513" v="3637" actId="47"/>
        <pc:sldMkLst>
          <pc:docMk/>
          <pc:sldMk cId="3381202813" sldId="4079"/>
        </pc:sldMkLst>
      </pc:sldChg>
      <pc:sldChg chg="new del">
        <pc:chgData name="JohHyunChul" userId="a1f3561d-5cf2-4159-9fa8-a5f038663426" providerId="ADAL" clId="{AEEAEAA5-91F3-4FDD-84FB-3CBE2B99C551}" dt="2024-10-14T07:13:17.513" v="3637" actId="47"/>
        <pc:sldMkLst>
          <pc:docMk/>
          <pc:sldMk cId="2622994900" sldId="4080"/>
        </pc:sldMkLst>
      </pc:sldChg>
      <pc:sldChg chg="new del">
        <pc:chgData name="JohHyunChul" userId="a1f3561d-5cf2-4159-9fa8-a5f038663426" providerId="ADAL" clId="{AEEAEAA5-91F3-4FDD-84FB-3CBE2B99C551}" dt="2024-10-14T07:13:17.513" v="3637" actId="47"/>
        <pc:sldMkLst>
          <pc:docMk/>
          <pc:sldMk cId="3558713363" sldId="4081"/>
        </pc:sldMkLst>
      </pc:sldChg>
      <pc:sldChg chg="new del">
        <pc:chgData name="JohHyunChul" userId="a1f3561d-5cf2-4159-9fa8-a5f038663426" providerId="ADAL" clId="{AEEAEAA5-91F3-4FDD-84FB-3CBE2B99C551}" dt="2024-10-14T07:13:17.513" v="3637" actId="47"/>
        <pc:sldMkLst>
          <pc:docMk/>
          <pc:sldMk cId="2201857957" sldId="4082"/>
        </pc:sldMkLst>
      </pc:sldChg>
      <pc:sldChg chg="new del">
        <pc:chgData name="JohHyunChul" userId="a1f3561d-5cf2-4159-9fa8-a5f038663426" providerId="ADAL" clId="{AEEAEAA5-91F3-4FDD-84FB-3CBE2B99C551}" dt="2024-10-14T07:13:17.513" v="3637" actId="47"/>
        <pc:sldMkLst>
          <pc:docMk/>
          <pc:sldMk cId="3612572723" sldId="4083"/>
        </pc:sldMkLst>
      </pc:sldChg>
      <pc:sldChg chg="new del">
        <pc:chgData name="JohHyunChul" userId="a1f3561d-5cf2-4159-9fa8-a5f038663426" providerId="ADAL" clId="{AEEAEAA5-91F3-4FDD-84FB-3CBE2B99C551}" dt="2024-10-14T07:13:17.513" v="3637" actId="47"/>
        <pc:sldMkLst>
          <pc:docMk/>
          <pc:sldMk cId="4287202277" sldId="4084"/>
        </pc:sldMkLst>
      </pc:sldChg>
      <pc:sldChg chg="new del">
        <pc:chgData name="JohHyunChul" userId="a1f3561d-5cf2-4159-9fa8-a5f038663426" providerId="ADAL" clId="{AEEAEAA5-91F3-4FDD-84FB-3CBE2B99C551}" dt="2024-10-14T07:13:17.513" v="3637" actId="47"/>
        <pc:sldMkLst>
          <pc:docMk/>
          <pc:sldMk cId="2877043161" sldId="4085"/>
        </pc:sldMkLst>
      </pc:sldChg>
      <pc:sldChg chg="new del">
        <pc:chgData name="JohHyunChul" userId="a1f3561d-5cf2-4159-9fa8-a5f038663426" providerId="ADAL" clId="{AEEAEAA5-91F3-4FDD-84FB-3CBE2B99C551}" dt="2024-10-14T07:13:17.513" v="3637" actId="47"/>
        <pc:sldMkLst>
          <pc:docMk/>
          <pc:sldMk cId="503165853" sldId="4086"/>
        </pc:sldMkLst>
      </pc:sldChg>
      <pc:sldChg chg="new del">
        <pc:chgData name="JohHyunChul" userId="a1f3561d-5cf2-4159-9fa8-a5f038663426" providerId="ADAL" clId="{AEEAEAA5-91F3-4FDD-84FB-3CBE2B99C551}" dt="2024-10-14T07:13:17.513" v="3637" actId="47"/>
        <pc:sldMkLst>
          <pc:docMk/>
          <pc:sldMk cId="819749946" sldId="4087"/>
        </pc:sldMkLst>
      </pc:sldChg>
      <pc:sldChg chg="new del">
        <pc:chgData name="JohHyunChul" userId="a1f3561d-5cf2-4159-9fa8-a5f038663426" providerId="ADAL" clId="{AEEAEAA5-91F3-4FDD-84FB-3CBE2B99C551}" dt="2024-10-14T07:13:17.513" v="3637" actId="47"/>
        <pc:sldMkLst>
          <pc:docMk/>
          <pc:sldMk cId="471856158" sldId="4088"/>
        </pc:sldMkLst>
      </pc:sldChg>
      <pc:sldChg chg="new del">
        <pc:chgData name="JohHyunChul" userId="a1f3561d-5cf2-4159-9fa8-a5f038663426" providerId="ADAL" clId="{AEEAEAA5-91F3-4FDD-84FB-3CBE2B99C551}" dt="2024-10-14T07:13:17.513" v="3637" actId="47"/>
        <pc:sldMkLst>
          <pc:docMk/>
          <pc:sldMk cId="164997230" sldId="4089"/>
        </pc:sldMkLst>
      </pc:sldChg>
      <pc:sldChg chg="new del">
        <pc:chgData name="JohHyunChul" userId="a1f3561d-5cf2-4159-9fa8-a5f038663426" providerId="ADAL" clId="{AEEAEAA5-91F3-4FDD-84FB-3CBE2B99C551}" dt="2024-10-14T07:13:17.513" v="3637" actId="47"/>
        <pc:sldMkLst>
          <pc:docMk/>
          <pc:sldMk cId="3587978703" sldId="4090"/>
        </pc:sldMkLst>
      </pc:sldChg>
      <pc:sldChg chg="new del">
        <pc:chgData name="JohHyunChul" userId="a1f3561d-5cf2-4159-9fa8-a5f038663426" providerId="ADAL" clId="{AEEAEAA5-91F3-4FDD-84FB-3CBE2B99C551}" dt="2024-10-14T07:13:17.513" v="3637" actId="47"/>
        <pc:sldMkLst>
          <pc:docMk/>
          <pc:sldMk cId="4217185413" sldId="4091"/>
        </pc:sldMkLst>
      </pc:sldChg>
      <pc:sldChg chg="new del">
        <pc:chgData name="JohHyunChul" userId="a1f3561d-5cf2-4159-9fa8-a5f038663426" providerId="ADAL" clId="{AEEAEAA5-91F3-4FDD-84FB-3CBE2B99C551}" dt="2024-10-14T07:13:17.513" v="3637" actId="47"/>
        <pc:sldMkLst>
          <pc:docMk/>
          <pc:sldMk cId="1806476231" sldId="4092"/>
        </pc:sldMkLst>
      </pc:sldChg>
      <pc:sldChg chg="new del">
        <pc:chgData name="JohHyunChul" userId="a1f3561d-5cf2-4159-9fa8-a5f038663426" providerId="ADAL" clId="{AEEAEAA5-91F3-4FDD-84FB-3CBE2B99C551}" dt="2024-10-14T07:13:17.513" v="3637" actId="47"/>
        <pc:sldMkLst>
          <pc:docMk/>
          <pc:sldMk cId="1766494147" sldId="4093"/>
        </pc:sldMkLst>
      </pc:sldChg>
      <pc:sldChg chg="new del">
        <pc:chgData name="JohHyunChul" userId="a1f3561d-5cf2-4159-9fa8-a5f038663426" providerId="ADAL" clId="{AEEAEAA5-91F3-4FDD-84FB-3CBE2B99C551}" dt="2024-10-14T07:13:17.513" v="3637" actId="47"/>
        <pc:sldMkLst>
          <pc:docMk/>
          <pc:sldMk cId="1452308717" sldId="4094"/>
        </pc:sldMkLst>
      </pc:sldChg>
      <pc:sldChg chg="new del">
        <pc:chgData name="JohHyunChul" userId="a1f3561d-5cf2-4159-9fa8-a5f038663426" providerId="ADAL" clId="{AEEAEAA5-91F3-4FDD-84FB-3CBE2B99C551}" dt="2024-10-14T07:13:17.513" v="3637" actId="47"/>
        <pc:sldMkLst>
          <pc:docMk/>
          <pc:sldMk cId="885814094" sldId="4095"/>
        </pc:sldMkLst>
      </pc:sldChg>
      <pc:sldChg chg="new del">
        <pc:chgData name="JohHyunChul" userId="a1f3561d-5cf2-4159-9fa8-a5f038663426" providerId="ADAL" clId="{AEEAEAA5-91F3-4FDD-84FB-3CBE2B99C551}" dt="2024-10-14T07:13:17.513" v="3637" actId="47"/>
        <pc:sldMkLst>
          <pc:docMk/>
          <pc:sldMk cId="2187096854" sldId="4096"/>
        </pc:sldMkLst>
      </pc:sldChg>
      <pc:sldChg chg="new del">
        <pc:chgData name="JohHyunChul" userId="a1f3561d-5cf2-4159-9fa8-a5f038663426" providerId="ADAL" clId="{AEEAEAA5-91F3-4FDD-84FB-3CBE2B99C551}" dt="2024-10-14T07:13:17.513" v="3637" actId="47"/>
        <pc:sldMkLst>
          <pc:docMk/>
          <pc:sldMk cId="3544536794" sldId="4097"/>
        </pc:sldMkLst>
      </pc:sldChg>
      <pc:sldChg chg="new del">
        <pc:chgData name="JohHyunChul" userId="a1f3561d-5cf2-4159-9fa8-a5f038663426" providerId="ADAL" clId="{AEEAEAA5-91F3-4FDD-84FB-3CBE2B99C551}" dt="2024-10-14T07:13:17.513" v="3637" actId="47"/>
        <pc:sldMkLst>
          <pc:docMk/>
          <pc:sldMk cId="542849910" sldId="4098"/>
        </pc:sldMkLst>
      </pc:sldChg>
      <pc:sldChg chg="new del">
        <pc:chgData name="JohHyunChul" userId="a1f3561d-5cf2-4159-9fa8-a5f038663426" providerId="ADAL" clId="{AEEAEAA5-91F3-4FDD-84FB-3CBE2B99C551}" dt="2024-10-14T07:13:17.513" v="3637" actId="47"/>
        <pc:sldMkLst>
          <pc:docMk/>
          <pc:sldMk cId="442597378" sldId="4099"/>
        </pc:sldMkLst>
      </pc:sldChg>
      <pc:sldChg chg="new del">
        <pc:chgData name="JohHyunChul" userId="a1f3561d-5cf2-4159-9fa8-a5f038663426" providerId="ADAL" clId="{AEEAEAA5-91F3-4FDD-84FB-3CBE2B99C551}" dt="2024-10-14T07:13:17.513" v="3637" actId="47"/>
        <pc:sldMkLst>
          <pc:docMk/>
          <pc:sldMk cId="150901702" sldId="4100"/>
        </pc:sldMkLst>
      </pc:sldChg>
      <pc:sldChg chg="new del">
        <pc:chgData name="JohHyunChul" userId="a1f3561d-5cf2-4159-9fa8-a5f038663426" providerId="ADAL" clId="{AEEAEAA5-91F3-4FDD-84FB-3CBE2B99C551}" dt="2024-10-14T07:13:17.513" v="3637" actId="47"/>
        <pc:sldMkLst>
          <pc:docMk/>
          <pc:sldMk cId="501676239" sldId="4101"/>
        </pc:sldMkLst>
      </pc:sldChg>
      <pc:sldChg chg="new del">
        <pc:chgData name="JohHyunChul" userId="a1f3561d-5cf2-4159-9fa8-a5f038663426" providerId="ADAL" clId="{AEEAEAA5-91F3-4FDD-84FB-3CBE2B99C551}" dt="2024-10-14T07:13:17.513" v="3637" actId="47"/>
        <pc:sldMkLst>
          <pc:docMk/>
          <pc:sldMk cId="1097579377" sldId="4102"/>
        </pc:sldMkLst>
      </pc:sldChg>
      <pc:sldChg chg="new del">
        <pc:chgData name="JohHyunChul" userId="a1f3561d-5cf2-4159-9fa8-a5f038663426" providerId="ADAL" clId="{AEEAEAA5-91F3-4FDD-84FB-3CBE2B99C551}" dt="2024-10-14T07:13:17.513" v="3637" actId="47"/>
        <pc:sldMkLst>
          <pc:docMk/>
          <pc:sldMk cId="3002720727" sldId="4103"/>
        </pc:sldMkLst>
      </pc:sldChg>
      <pc:sldChg chg="new del">
        <pc:chgData name="JohHyunChul" userId="a1f3561d-5cf2-4159-9fa8-a5f038663426" providerId="ADAL" clId="{AEEAEAA5-91F3-4FDD-84FB-3CBE2B99C551}" dt="2024-10-14T07:13:17.513" v="3637" actId="47"/>
        <pc:sldMkLst>
          <pc:docMk/>
          <pc:sldMk cId="1436543685" sldId="4104"/>
        </pc:sldMkLst>
      </pc:sldChg>
      <pc:sldChg chg="new del">
        <pc:chgData name="JohHyunChul" userId="a1f3561d-5cf2-4159-9fa8-a5f038663426" providerId="ADAL" clId="{AEEAEAA5-91F3-4FDD-84FB-3CBE2B99C551}" dt="2024-10-14T07:13:17.513" v="3637" actId="47"/>
        <pc:sldMkLst>
          <pc:docMk/>
          <pc:sldMk cId="1777527145" sldId="4105"/>
        </pc:sldMkLst>
      </pc:sldChg>
      <pc:sldChg chg="new del">
        <pc:chgData name="JohHyunChul" userId="a1f3561d-5cf2-4159-9fa8-a5f038663426" providerId="ADAL" clId="{AEEAEAA5-91F3-4FDD-84FB-3CBE2B99C551}" dt="2024-10-14T07:13:17.513" v="3637" actId="47"/>
        <pc:sldMkLst>
          <pc:docMk/>
          <pc:sldMk cId="2255271593" sldId="4106"/>
        </pc:sldMkLst>
      </pc:sldChg>
      <pc:sldChg chg="new del">
        <pc:chgData name="JohHyunChul" userId="a1f3561d-5cf2-4159-9fa8-a5f038663426" providerId="ADAL" clId="{AEEAEAA5-91F3-4FDD-84FB-3CBE2B99C551}" dt="2024-10-14T07:13:17.513" v="3637" actId="47"/>
        <pc:sldMkLst>
          <pc:docMk/>
          <pc:sldMk cId="4222048735" sldId="4107"/>
        </pc:sldMkLst>
      </pc:sldChg>
      <pc:sldChg chg="new del">
        <pc:chgData name="JohHyunChul" userId="a1f3561d-5cf2-4159-9fa8-a5f038663426" providerId="ADAL" clId="{AEEAEAA5-91F3-4FDD-84FB-3CBE2B99C551}" dt="2024-10-14T07:13:17.513" v="3637" actId="47"/>
        <pc:sldMkLst>
          <pc:docMk/>
          <pc:sldMk cId="4274771148" sldId="4108"/>
        </pc:sldMkLst>
      </pc:sldChg>
      <pc:sldChg chg="new del">
        <pc:chgData name="JohHyunChul" userId="a1f3561d-5cf2-4159-9fa8-a5f038663426" providerId="ADAL" clId="{AEEAEAA5-91F3-4FDD-84FB-3CBE2B99C551}" dt="2024-10-14T07:13:17.513" v="3637" actId="47"/>
        <pc:sldMkLst>
          <pc:docMk/>
          <pc:sldMk cId="2813273093" sldId="4109"/>
        </pc:sldMkLst>
      </pc:sldChg>
      <pc:sldChg chg="new del">
        <pc:chgData name="JohHyunChul" userId="a1f3561d-5cf2-4159-9fa8-a5f038663426" providerId="ADAL" clId="{AEEAEAA5-91F3-4FDD-84FB-3CBE2B99C551}" dt="2024-10-14T07:13:17.513" v="3637" actId="47"/>
        <pc:sldMkLst>
          <pc:docMk/>
          <pc:sldMk cId="1986155219" sldId="4110"/>
        </pc:sldMkLst>
      </pc:sldChg>
      <pc:sldChg chg="new del">
        <pc:chgData name="JohHyunChul" userId="a1f3561d-5cf2-4159-9fa8-a5f038663426" providerId="ADAL" clId="{AEEAEAA5-91F3-4FDD-84FB-3CBE2B99C551}" dt="2024-10-14T07:13:17.513" v="3637" actId="47"/>
        <pc:sldMkLst>
          <pc:docMk/>
          <pc:sldMk cId="3504832362" sldId="4111"/>
        </pc:sldMkLst>
      </pc:sldChg>
      <pc:sldChg chg="new del">
        <pc:chgData name="JohHyunChul" userId="a1f3561d-5cf2-4159-9fa8-a5f038663426" providerId="ADAL" clId="{AEEAEAA5-91F3-4FDD-84FB-3CBE2B99C551}" dt="2024-10-14T07:13:17.513" v="3637" actId="47"/>
        <pc:sldMkLst>
          <pc:docMk/>
          <pc:sldMk cId="2159039408" sldId="4112"/>
        </pc:sldMkLst>
      </pc:sldChg>
      <pc:sldChg chg="new del">
        <pc:chgData name="JohHyunChul" userId="a1f3561d-5cf2-4159-9fa8-a5f038663426" providerId="ADAL" clId="{AEEAEAA5-91F3-4FDD-84FB-3CBE2B99C551}" dt="2024-10-14T07:13:17.513" v="3637" actId="47"/>
        <pc:sldMkLst>
          <pc:docMk/>
          <pc:sldMk cId="1655216912" sldId="4113"/>
        </pc:sldMkLst>
      </pc:sldChg>
      <pc:sldChg chg="new del">
        <pc:chgData name="JohHyunChul" userId="a1f3561d-5cf2-4159-9fa8-a5f038663426" providerId="ADAL" clId="{AEEAEAA5-91F3-4FDD-84FB-3CBE2B99C551}" dt="2024-10-14T07:13:17.513" v="3637" actId="47"/>
        <pc:sldMkLst>
          <pc:docMk/>
          <pc:sldMk cId="516893314" sldId="4114"/>
        </pc:sldMkLst>
      </pc:sldChg>
      <pc:sldChg chg="new del">
        <pc:chgData name="JohHyunChul" userId="a1f3561d-5cf2-4159-9fa8-a5f038663426" providerId="ADAL" clId="{AEEAEAA5-91F3-4FDD-84FB-3CBE2B99C551}" dt="2024-10-14T07:13:17.513" v="3637" actId="47"/>
        <pc:sldMkLst>
          <pc:docMk/>
          <pc:sldMk cId="1087257326" sldId="4115"/>
        </pc:sldMkLst>
      </pc:sldChg>
      <pc:sldChg chg="new del">
        <pc:chgData name="JohHyunChul" userId="a1f3561d-5cf2-4159-9fa8-a5f038663426" providerId="ADAL" clId="{AEEAEAA5-91F3-4FDD-84FB-3CBE2B99C551}" dt="2024-10-14T07:13:17.513" v="3637" actId="47"/>
        <pc:sldMkLst>
          <pc:docMk/>
          <pc:sldMk cId="4223992959" sldId="4116"/>
        </pc:sldMkLst>
      </pc:sldChg>
      <pc:sldChg chg="new del">
        <pc:chgData name="JohHyunChul" userId="a1f3561d-5cf2-4159-9fa8-a5f038663426" providerId="ADAL" clId="{AEEAEAA5-91F3-4FDD-84FB-3CBE2B99C551}" dt="2024-10-14T07:13:17.513" v="3637" actId="47"/>
        <pc:sldMkLst>
          <pc:docMk/>
          <pc:sldMk cId="1022433159" sldId="4117"/>
        </pc:sldMkLst>
      </pc:sldChg>
      <pc:sldChg chg="new del">
        <pc:chgData name="JohHyunChul" userId="a1f3561d-5cf2-4159-9fa8-a5f038663426" providerId="ADAL" clId="{AEEAEAA5-91F3-4FDD-84FB-3CBE2B99C551}" dt="2024-10-14T07:13:17.513" v="3637" actId="47"/>
        <pc:sldMkLst>
          <pc:docMk/>
          <pc:sldMk cId="2643169577" sldId="4118"/>
        </pc:sldMkLst>
      </pc:sldChg>
      <pc:sldChg chg="new del">
        <pc:chgData name="JohHyunChul" userId="a1f3561d-5cf2-4159-9fa8-a5f038663426" providerId="ADAL" clId="{AEEAEAA5-91F3-4FDD-84FB-3CBE2B99C551}" dt="2024-10-14T07:13:17.513" v="3637" actId="47"/>
        <pc:sldMkLst>
          <pc:docMk/>
          <pc:sldMk cId="1389765802" sldId="4119"/>
        </pc:sldMkLst>
      </pc:sldChg>
      <pc:sldChg chg="new del">
        <pc:chgData name="JohHyunChul" userId="a1f3561d-5cf2-4159-9fa8-a5f038663426" providerId="ADAL" clId="{AEEAEAA5-91F3-4FDD-84FB-3CBE2B99C551}" dt="2024-10-14T07:13:17.513" v="3637" actId="47"/>
        <pc:sldMkLst>
          <pc:docMk/>
          <pc:sldMk cId="3705890439" sldId="4120"/>
        </pc:sldMkLst>
      </pc:sldChg>
      <pc:sldChg chg="new del">
        <pc:chgData name="JohHyunChul" userId="a1f3561d-5cf2-4159-9fa8-a5f038663426" providerId="ADAL" clId="{AEEAEAA5-91F3-4FDD-84FB-3CBE2B99C551}" dt="2024-10-14T07:13:17.513" v="3637" actId="47"/>
        <pc:sldMkLst>
          <pc:docMk/>
          <pc:sldMk cId="2068323424" sldId="4121"/>
        </pc:sldMkLst>
      </pc:sldChg>
      <pc:sldChg chg="new del">
        <pc:chgData name="JohHyunChul" userId="a1f3561d-5cf2-4159-9fa8-a5f038663426" providerId="ADAL" clId="{AEEAEAA5-91F3-4FDD-84FB-3CBE2B99C551}" dt="2024-10-14T07:13:17.513" v="3637" actId="47"/>
        <pc:sldMkLst>
          <pc:docMk/>
          <pc:sldMk cId="1599337400" sldId="4122"/>
        </pc:sldMkLst>
      </pc:sldChg>
      <pc:sldChg chg="new del">
        <pc:chgData name="JohHyunChul" userId="a1f3561d-5cf2-4159-9fa8-a5f038663426" providerId="ADAL" clId="{AEEAEAA5-91F3-4FDD-84FB-3CBE2B99C551}" dt="2024-10-14T07:13:17.513" v="3637" actId="47"/>
        <pc:sldMkLst>
          <pc:docMk/>
          <pc:sldMk cId="2843970525" sldId="4123"/>
        </pc:sldMkLst>
      </pc:sldChg>
      <pc:sldChg chg="new del">
        <pc:chgData name="JohHyunChul" userId="a1f3561d-5cf2-4159-9fa8-a5f038663426" providerId="ADAL" clId="{AEEAEAA5-91F3-4FDD-84FB-3CBE2B99C551}" dt="2024-10-14T07:13:17.513" v="3637" actId="47"/>
        <pc:sldMkLst>
          <pc:docMk/>
          <pc:sldMk cId="1376372767" sldId="4124"/>
        </pc:sldMkLst>
      </pc:sldChg>
      <pc:sldChg chg="new del">
        <pc:chgData name="JohHyunChul" userId="a1f3561d-5cf2-4159-9fa8-a5f038663426" providerId="ADAL" clId="{AEEAEAA5-91F3-4FDD-84FB-3CBE2B99C551}" dt="2024-10-14T07:13:17.513" v="3637" actId="47"/>
        <pc:sldMkLst>
          <pc:docMk/>
          <pc:sldMk cId="3229885306" sldId="4125"/>
        </pc:sldMkLst>
      </pc:sldChg>
      <pc:sldChg chg="new del">
        <pc:chgData name="JohHyunChul" userId="a1f3561d-5cf2-4159-9fa8-a5f038663426" providerId="ADAL" clId="{AEEAEAA5-91F3-4FDD-84FB-3CBE2B99C551}" dt="2024-10-14T07:13:17.513" v="3637" actId="47"/>
        <pc:sldMkLst>
          <pc:docMk/>
          <pc:sldMk cId="3396909704" sldId="4126"/>
        </pc:sldMkLst>
      </pc:sldChg>
      <pc:sldChg chg="new del">
        <pc:chgData name="JohHyunChul" userId="a1f3561d-5cf2-4159-9fa8-a5f038663426" providerId="ADAL" clId="{AEEAEAA5-91F3-4FDD-84FB-3CBE2B99C551}" dt="2024-10-14T07:13:17.513" v="3637" actId="47"/>
        <pc:sldMkLst>
          <pc:docMk/>
          <pc:sldMk cId="3074164141" sldId="4127"/>
        </pc:sldMkLst>
      </pc:sldChg>
      <pc:sldChg chg="new del">
        <pc:chgData name="JohHyunChul" userId="a1f3561d-5cf2-4159-9fa8-a5f038663426" providerId="ADAL" clId="{AEEAEAA5-91F3-4FDD-84FB-3CBE2B99C551}" dt="2024-10-14T07:13:17.513" v="3637" actId="47"/>
        <pc:sldMkLst>
          <pc:docMk/>
          <pc:sldMk cId="4081299482" sldId="4128"/>
        </pc:sldMkLst>
      </pc:sldChg>
      <pc:sldChg chg="new del">
        <pc:chgData name="JohHyunChul" userId="a1f3561d-5cf2-4159-9fa8-a5f038663426" providerId="ADAL" clId="{AEEAEAA5-91F3-4FDD-84FB-3CBE2B99C551}" dt="2024-10-14T07:13:17.513" v="3637" actId="47"/>
        <pc:sldMkLst>
          <pc:docMk/>
          <pc:sldMk cId="3603608635" sldId="4129"/>
        </pc:sldMkLst>
      </pc:sldChg>
      <pc:sldChg chg="new del">
        <pc:chgData name="JohHyunChul" userId="a1f3561d-5cf2-4159-9fa8-a5f038663426" providerId="ADAL" clId="{AEEAEAA5-91F3-4FDD-84FB-3CBE2B99C551}" dt="2024-10-14T07:13:17.513" v="3637" actId="47"/>
        <pc:sldMkLst>
          <pc:docMk/>
          <pc:sldMk cId="967019160" sldId="4130"/>
        </pc:sldMkLst>
      </pc:sldChg>
      <pc:sldChg chg="new del">
        <pc:chgData name="JohHyunChul" userId="a1f3561d-5cf2-4159-9fa8-a5f038663426" providerId="ADAL" clId="{AEEAEAA5-91F3-4FDD-84FB-3CBE2B99C551}" dt="2024-10-14T07:13:17.513" v="3637" actId="47"/>
        <pc:sldMkLst>
          <pc:docMk/>
          <pc:sldMk cId="3097112887" sldId="4131"/>
        </pc:sldMkLst>
      </pc:sldChg>
      <pc:sldChg chg="new del">
        <pc:chgData name="JohHyunChul" userId="a1f3561d-5cf2-4159-9fa8-a5f038663426" providerId="ADAL" clId="{AEEAEAA5-91F3-4FDD-84FB-3CBE2B99C551}" dt="2024-10-14T07:13:17.513" v="3637" actId="47"/>
        <pc:sldMkLst>
          <pc:docMk/>
          <pc:sldMk cId="3529061616" sldId="4132"/>
        </pc:sldMkLst>
      </pc:sldChg>
      <pc:sldChg chg="new del">
        <pc:chgData name="JohHyunChul" userId="a1f3561d-5cf2-4159-9fa8-a5f038663426" providerId="ADAL" clId="{AEEAEAA5-91F3-4FDD-84FB-3CBE2B99C551}" dt="2024-10-14T07:13:17.513" v="3637" actId="47"/>
        <pc:sldMkLst>
          <pc:docMk/>
          <pc:sldMk cId="2318934682" sldId="4133"/>
        </pc:sldMkLst>
      </pc:sldChg>
      <pc:sldChg chg="new del">
        <pc:chgData name="JohHyunChul" userId="a1f3561d-5cf2-4159-9fa8-a5f038663426" providerId="ADAL" clId="{AEEAEAA5-91F3-4FDD-84FB-3CBE2B99C551}" dt="2024-10-14T07:13:17.513" v="3637" actId="47"/>
        <pc:sldMkLst>
          <pc:docMk/>
          <pc:sldMk cId="784485747" sldId="4134"/>
        </pc:sldMkLst>
      </pc:sldChg>
      <pc:sldChg chg="new del">
        <pc:chgData name="JohHyunChul" userId="a1f3561d-5cf2-4159-9fa8-a5f038663426" providerId="ADAL" clId="{AEEAEAA5-91F3-4FDD-84FB-3CBE2B99C551}" dt="2024-10-14T07:13:17.513" v="3637" actId="47"/>
        <pc:sldMkLst>
          <pc:docMk/>
          <pc:sldMk cId="3831566956" sldId="4135"/>
        </pc:sldMkLst>
      </pc:sldChg>
      <pc:sldChg chg="new del">
        <pc:chgData name="JohHyunChul" userId="a1f3561d-5cf2-4159-9fa8-a5f038663426" providerId="ADAL" clId="{AEEAEAA5-91F3-4FDD-84FB-3CBE2B99C551}" dt="2024-10-14T07:13:17.513" v="3637" actId="47"/>
        <pc:sldMkLst>
          <pc:docMk/>
          <pc:sldMk cId="3058129492" sldId="4136"/>
        </pc:sldMkLst>
      </pc:sldChg>
      <pc:sldChg chg="new del">
        <pc:chgData name="JohHyunChul" userId="a1f3561d-5cf2-4159-9fa8-a5f038663426" providerId="ADAL" clId="{AEEAEAA5-91F3-4FDD-84FB-3CBE2B99C551}" dt="2024-10-14T07:13:17.513" v="3637" actId="47"/>
        <pc:sldMkLst>
          <pc:docMk/>
          <pc:sldMk cId="439514323" sldId="4137"/>
        </pc:sldMkLst>
      </pc:sldChg>
      <pc:sldChg chg="new del">
        <pc:chgData name="JohHyunChul" userId="a1f3561d-5cf2-4159-9fa8-a5f038663426" providerId="ADAL" clId="{AEEAEAA5-91F3-4FDD-84FB-3CBE2B99C551}" dt="2024-10-14T07:13:17.513" v="3637" actId="47"/>
        <pc:sldMkLst>
          <pc:docMk/>
          <pc:sldMk cId="3767818412" sldId="4138"/>
        </pc:sldMkLst>
      </pc:sldChg>
      <pc:sldChg chg="new del">
        <pc:chgData name="JohHyunChul" userId="a1f3561d-5cf2-4159-9fa8-a5f038663426" providerId="ADAL" clId="{AEEAEAA5-91F3-4FDD-84FB-3CBE2B99C551}" dt="2024-10-14T07:13:17.513" v="3637" actId="47"/>
        <pc:sldMkLst>
          <pc:docMk/>
          <pc:sldMk cId="2667518570" sldId="4139"/>
        </pc:sldMkLst>
      </pc:sldChg>
      <pc:sldChg chg="new del">
        <pc:chgData name="JohHyunChul" userId="a1f3561d-5cf2-4159-9fa8-a5f038663426" providerId="ADAL" clId="{AEEAEAA5-91F3-4FDD-84FB-3CBE2B99C551}" dt="2024-10-14T07:13:17.513" v="3637" actId="47"/>
        <pc:sldMkLst>
          <pc:docMk/>
          <pc:sldMk cId="545838391" sldId="4140"/>
        </pc:sldMkLst>
      </pc:sldChg>
      <pc:sldChg chg="new del">
        <pc:chgData name="JohHyunChul" userId="a1f3561d-5cf2-4159-9fa8-a5f038663426" providerId="ADAL" clId="{AEEAEAA5-91F3-4FDD-84FB-3CBE2B99C551}" dt="2024-10-14T07:13:17.513" v="3637" actId="47"/>
        <pc:sldMkLst>
          <pc:docMk/>
          <pc:sldMk cId="71930370" sldId="4141"/>
        </pc:sldMkLst>
      </pc:sldChg>
      <pc:sldChg chg="new del">
        <pc:chgData name="JohHyunChul" userId="a1f3561d-5cf2-4159-9fa8-a5f038663426" providerId="ADAL" clId="{AEEAEAA5-91F3-4FDD-84FB-3CBE2B99C551}" dt="2024-10-14T07:13:17.513" v="3637" actId="47"/>
        <pc:sldMkLst>
          <pc:docMk/>
          <pc:sldMk cId="38036758" sldId="4142"/>
        </pc:sldMkLst>
      </pc:sldChg>
      <pc:sldChg chg="new del">
        <pc:chgData name="JohHyunChul" userId="a1f3561d-5cf2-4159-9fa8-a5f038663426" providerId="ADAL" clId="{AEEAEAA5-91F3-4FDD-84FB-3CBE2B99C551}" dt="2024-10-14T07:13:17.513" v="3637" actId="47"/>
        <pc:sldMkLst>
          <pc:docMk/>
          <pc:sldMk cId="2151113512" sldId="4143"/>
        </pc:sldMkLst>
      </pc:sldChg>
      <pc:sldChg chg="new del">
        <pc:chgData name="JohHyunChul" userId="a1f3561d-5cf2-4159-9fa8-a5f038663426" providerId="ADAL" clId="{AEEAEAA5-91F3-4FDD-84FB-3CBE2B99C551}" dt="2024-10-14T07:13:17.513" v="3637" actId="47"/>
        <pc:sldMkLst>
          <pc:docMk/>
          <pc:sldMk cId="2152067625" sldId="4144"/>
        </pc:sldMkLst>
      </pc:sldChg>
      <pc:sldChg chg="new del">
        <pc:chgData name="JohHyunChul" userId="a1f3561d-5cf2-4159-9fa8-a5f038663426" providerId="ADAL" clId="{AEEAEAA5-91F3-4FDD-84FB-3CBE2B99C551}" dt="2024-10-14T07:13:17.513" v="3637" actId="47"/>
        <pc:sldMkLst>
          <pc:docMk/>
          <pc:sldMk cId="4239191700" sldId="4145"/>
        </pc:sldMkLst>
      </pc:sldChg>
      <pc:sldChg chg="new del">
        <pc:chgData name="JohHyunChul" userId="a1f3561d-5cf2-4159-9fa8-a5f038663426" providerId="ADAL" clId="{AEEAEAA5-91F3-4FDD-84FB-3CBE2B99C551}" dt="2024-10-14T07:13:17.513" v="3637" actId="47"/>
        <pc:sldMkLst>
          <pc:docMk/>
          <pc:sldMk cId="92280360" sldId="4146"/>
        </pc:sldMkLst>
      </pc:sldChg>
      <pc:sldChg chg="new del">
        <pc:chgData name="JohHyunChul" userId="a1f3561d-5cf2-4159-9fa8-a5f038663426" providerId="ADAL" clId="{AEEAEAA5-91F3-4FDD-84FB-3CBE2B99C551}" dt="2024-10-14T07:13:17.513" v="3637" actId="47"/>
        <pc:sldMkLst>
          <pc:docMk/>
          <pc:sldMk cId="355162552" sldId="4147"/>
        </pc:sldMkLst>
      </pc:sldChg>
      <pc:sldChg chg="new del">
        <pc:chgData name="JohHyunChul" userId="a1f3561d-5cf2-4159-9fa8-a5f038663426" providerId="ADAL" clId="{AEEAEAA5-91F3-4FDD-84FB-3CBE2B99C551}" dt="2024-10-14T07:13:17.513" v="3637" actId="47"/>
        <pc:sldMkLst>
          <pc:docMk/>
          <pc:sldMk cId="3511188870" sldId="4148"/>
        </pc:sldMkLst>
      </pc:sldChg>
      <pc:sldChg chg="new del">
        <pc:chgData name="JohHyunChul" userId="a1f3561d-5cf2-4159-9fa8-a5f038663426" providerId="ADAL" clId="{AEEAEAA5-91F3-4FDD-84FB-3CBE2B99C551}" dt="2024-10-14T07:13:17.513" v="3637" actId="47"/>
        <pc:sldMkLst>
          <pc:docMk/>
          <pc:sldMk cId="4093526273" sldId="4149"/>
        </pc:sldMkLst>
      </pc:sldChg>
      <pc:sldChg chg="new del">
        <pc:chgData name="JohHyunChul" userId="a1f3561d-5cf2-4159-9fa8-a5f038663426" providerId="ADAL" clId="{AEEAEAA5-91F3-4FDD-84FB-3CBE2B99C551}" dt="2024-10-14T07:13:17.513" v="3637" actId="47"/>
        <pc:sldMkLst>
          <pc:docMk/>
          <pc:sldMk cId="1822271423" sldId="4150"/>
        </pc:sldMkLst>
      </pc:sldChg>
      <pc:sldChg chg="new del">
        <pc:chgData name="JohHyunChul" userId="a1f3561d-5cf2-4159-9fa8-a5f038663426" providerId="ADAL" clId="{AEEAEAA5-91F3-4FDD-84FB-3CBE2B99C551}" dt="2024-10-14T07:13:17.513" v="3637" actId="47"/>
        <pc:sldMkLst>
          <pc:docMk/>
          <pc:sldMk cId="523416678" sldId="4151"/>
        </pc:sldMkLst>
      </pc:sldChg>
      <pc:sldChg chg="new del">
        <pc:chgData name="JohHyunChul" userId="a1f3561d-5cf2-4159-9fa8-a5f038663426" providerId="ADAL" clId="{AEEAEAA5-91F3-4FDD-84FB-3CBE2B99C551}" dt="2024-10-14T07:13:17.513" v="3637" actId="47"/>
        <pc:sldMkLst>
          <pc:docMk/>
          <pc:sldMk cId="4247898827" sldId="4152"/>
        </pc:sldMkLst>
      </pc:sldChg>
      <pc:sldChg chg="new del">
        <pc:chgData name="JohHyunChul" userId="a1f3561d-5cf2-4159-9fa8-a5f038663426" providerId="ADAL" clId="{AEEAEAA5-91F3-4FDD-84FB-3CBE2B99C551}" dt="2024-10-14T07:13:17.513" v="3637" actId="47"/>
        <pc:sldMkLst>
          <pc:docMk/>
          <pc:sldMk cId="1573741385" sldId="4153"/>
        </pc:sldMkLst>
      </pc:sldChg>
      <pc:sldChg chg="new del">
        <pc:chgData name="JohHyunChul" userId="a1f3561d-5cf2-4159-9fa8-a5f038663426" providerId="ADAL" clId="{AEEAEAA5-91F3-4FDD-84FB-3CBE2B99C551}" dt="2024-10-14T07:13:17.513" v="3637" actId="47"/>
        <pc:sldMkLst>
          <pc:docMk/>
          <pc:sldMk cId="2898001009" sldId="4154"/>
        </pc:sldMkLst>
      </pc:sldChg>
      <pc:sldChg chg="new del">
        <pc:chgData name="JohHyunChul" userId="a1f3561d-5cf2-4159-9fa8-a5f038663426" providerId="ADAL" clId="{AEEAEAA5-91F3-4FDD-84FB-3CBE2B99C551}" dt="2024-10-14T07:13:17.513" v="3637" actId="47"/>
        <pc:sldMkLst>
          <pc:docMk/>
          <pc:sldMk cId="2912190464" sldId="4155"/>
        </pc:sldMkLst>
      </pc:sldChg>
      <pc:sldChg chg="new del">
        <pc:chgData name="JohHyunChul" userId="a1f3561d-5cf2-4159-9fa8-a5f038663426" providerId="ADAL" clId="{AEEAEAA5-91F3-4FDD-84FB-3CBE2B99C551}" dt="2024-10-14T07:13:17.513" v="3637" actId="47"/>
        <pc:sldMkLst>
          <pc:docMk/>
          <pc:sldMk cId="4212432111" sldId="4156"/>
        </pc:sldMkLst>
      </pc:sldChg>
      <pc:sldChg chg="new del">
        <pc:chgData name="JohHyunChul" userId="a1f3561d-5cf2-4159-9fa8-a5f038663426" providerId="ADAL" clId="{AEEAEAA5-91F3-4FDD-84FB-3CBE2B99C551}" dt="2024-10-14T07:13:17.513" v="3637" actId="47"/>
        <pc:sldMkLst>
          <pc:docMk/>
          <pc:sldMk cId="407717102" sldId="4157"/>
        </pc:sldMkLst>
      </pc:sldChg>
      <pc:sldChg chg="new del">
        <pc:chgData name="JohHyunChul" userId="a1f3561d-5cf2-4159-9fa8-a5f038663426" providerId="ADAL" clId="{AEEAEAA5-91F3-4FDD-84FB-3CBE2B99C551}" dt="2024-10-14T07:13:17.513" v="3637" actId="47"/>
        <pc:sldMkLst>
          <pc:docMk/>
          <pc:sldMk cId="3257781481" sldId="4158"/>
        </pc:sldMkLst>
      </pc:sldChg>
      <pc:sldChg chg="new del">
        <pc:chgData name="JohHyunChul" userId="a1f3561d-5cf2-4159-9fa8-a5f038663426" providerId="ADAL" clId="{AEEAEAA5-91F3-4FDD-84FB-3CBE2B99C551}" dt="2024-10-14T07:13:17.513" v="3637" actId="47"/>
        <pc:sldMkLst>
          <pc:docMk/>
          <pc:sldMk cId="1652325482" sldId="4159"/>
        </pc:sldMkLst>
      </pc:sldChg>
      <pc:sldChg chg="new del">
        <pc:chgData name="JohHyunChul" userId="a1f3561d-5cf2-4159-9fa8-a5f038663426" providerId="ADAL" clId="{AEEAEAA5-91F3-4FDD-84FB-3CBE2B99C551}" dt="2024-10-14T07:13:17.513" v="3637" actId="47"/>
        <pc:sldMkLst>
          <pc:docMk/>
          <pc:sldMk cId="540929679" sldId="4160"/>
        </pc:sldMkLst>
      </pc:sldChg>
      <pc:sldChg chg="new del">
        <pc:chgData name="JohHyunChul" userId="a1f3561d-5cf2-4159-9fa8-a5f038663426" providerId="ADAL" clId="{AEEAEAA5-91F3-4FDD-84FB-3CBE2B99C551}" dt="2024-10-14T07:13:17.513" v="3637" actId="47"/>
        <pc:sldMkLst>
          <pc:docMk/>
          <pc:sldMk cId="63166972" sldId="4161"/>
        </pc:sldMkLst>
      </pc:sldChg>
      <pc:sldChg chg="new del">
        <pc:chgData name="JohHyunChul" userId="a1f3561d-5cf2-4159-9fa8-a5f038663426" providerId="ADAL" clId="{AEEAEAA5-91F3-4FDD-84FB-3CBE2B99C551}" dt="2024-10-14T07:13:17.513" v="3637" actId="47"/>
        <pc:sldMkLst>
          <pc:docMk/>
          <pc:sldMk cId="1185607067" sldId="4162"/>
        </pc:sldMkLst>
      </pc:sldChg>
      <pc:sldChg chg="new del">
        <pc:chgData name="JohHyunChul" userId="a1f3561d-5cf2-4159-9fa8-a5f038663426" providerId="ADAL" clId="{AEEAEAA5-91F3-4FDD-84FB-3CBE2B99C551}" dt="2024-10-14T07:13:17.513" v="3637" actId="47"/>
        <pc:sldMkLst>
          <pc:docMk/>
          <pc:sldMk cId="3811288481" sldId="4163"/>
        </pc:sldMkLst>
      </pc:sldChg>
      <pc:sldChg chg="new del">
        <pc:chgData name="JohHyunChul" userId="a1f3561d-5cf2-4159-9fa8-a5f038663426" providerId="ADAL" clId="{AEEAEAA5-91F3-4FDD-84FB-3CBE2B99C551}" dt="2024-10-14T07:13:17.513" v="3637" actId="47"/>
        <pc:sldMkLst>
          <pc:docMk/>
          <pc:sldMk cId="385544093" sldId="4164"/>
        </pc:sldMkLst>
      </pc:sldChg>
      <pc:sldChg chg="new del">
        <pc:chgData name="JohHyunChul" userId="a1f3561d-5cf2-4159-9fa8-a5f038663426" providerId="ADAL" clId="{AEEAEAA5-91F3-4FDD-84FB-3CBE2B99C551}" dt="2024-10-14T07:13:17.513" v="3637" actId="47"/>
        <pc:sldMkLst>
          <pc:docMk/>
          <pc:sldMk cId="381339378" sldId="4165"/>
        </pc:sldMkLst>
      </pc:sldChg>
      <pc:sldChg chg="new del">
        <pc:chgData name="JohHyunChul" userId="a1f3561d-5cf2-4159-9fa8-a5f038663426" providerId="ADAL" clId="{AEEAEAA5-91F3-4FDD-84FB-3CBE2B99C551}" dt="2024-10-14T07:13:17.513" v="3637" actId="47"/>
        <pc:sldMkLst>
          <pc:docMk/>
          <pc:sldMk cId="980712935" sldId="4166"/>
        </pc:sldMkLst>
      </pc:sldChg>
      <pc:sldChg chg="new del">
        <pc:chgData name="JohHyunChul" userId="a1f3561d-5cf2-4159-9fa8-a5f038663426" providerId="ADAL" clId="{AEEAEAA5-91F3-4FDD-84FB-3CBE2B99C551}" dt="2024-10-14T07:13:17.513" v="3637" actId="47"/>
        <pc:sldMkLst>
          <pc:docMk/>
          <pc:sldMk cId="3901786798" sldId="4167"/>
        </pc:sldMkLst>
      </pc:sldChg>
      <pc:sldChg chg="new del">
        <pc:chgData name="JohHyunChul" userId="a1f3561d-5cf2-4159-9fa8-a5f038663426" providerId="ADAL" clId="{AEEAEAA5-91F3-4FDD-84FB-3CBE2B99C551}" dt="2024-10-14T07:13:17.513" v="3637" actId="47"/>
        <pc:sldMkLst>
          <pc:docMk/>
          <pc:sldMk cId="3366076039" sldId="4168"/>
        </pc:sldMkLst>
      </pc:sldChg>
      <pc:sldChg chg="new del">
        <pc:chgData name="JohHyunChul" userId="a1f3561d-5cf2-4159-9fa8-a5f038663426" providerId="ADAL" clId="{AEEAEAA5-91F3-4FDD-84FB-3CBE2B99C551}" dt="2024-10-14T07:13:17.513" v="3637" actId="47"/>
        <pc:sldMkLst>
          <pc:docMk/>
          <pc:sldMk cId="682726694" sldId="4169"/>
        </pc:sldMkLst>
      </pc:sldChg>
      <pc:sldChg chg="new del">
        <pc:chgData name="JohHyunChul" userId="a1f3561d-5cf2-4159-9fa8-a5f038663426" providerId="ADAL" clId="{AEEAEAA5-91F3-4FDD-84FB-3CBE2B99C551}" dt="2024-10-14T07:13:17.513" v="3637" actId="47"/>
        <pc:sldMkLst>
          <pc:docMk/>
          <pc:sldMk cId="3088626013" sldId="4170"/>
        </pc:sldMkLst>
      </pc:sldChg>
      <pc:sldChg chg="new del">
        <pc:chgData name="JohHyunChul" userId="a1f3561d-5cf2-4159-9fa8-a5f038663426" providerId="ADAL" clId="{AEEAEAA5-91F3-4FDD-84FB-3CBE2B99C551}" dt="2024-10-14T07:13:17.513" v="3637" actId="47"/>
        <pc:sldMkLst>
          <pc:docMk/>
          <pc:sldMk cId="3095167230" sldId="4171"/>
        </pc:sldMkLst>
      </pc:sldChg>
      <pc:sldChg chg="new del">
        <pc:chgData name="JohHyunChul" userId="a1f3561d-5cf2-4159-9fa8-a5f038663426" providerId="ADAL" clId="{AEEAEAA5-91F3-4FDD-84FB-3CBE2B99C551}" dt="2024-10-14T07:13:17.513" v="3637" actId="47"/>
        <pc:sldMkLst>
          <pc:docMk/>
          <pc:sldMk cId="2682558435" sldId="4172"/>
        </pc:sldMkLst>
      </pc:sldChg>
      <pc:sldChg chg="new del">
        <pc:chgData name="JohHyunChul" userId="a1f3561d-5cf2-4159-9fa8-a5f038663426" providerId="ADAL" clId="{AEEAEAA5-91F3-4FDD-84FB-3CBE2B99C551}" dt="2024-10-14T07:13:17.513" v="3637" actId="47"/>
        <pc:sldMkLst>
          <pc:docMk/>
          <pc:sldMk cId="2334731239" sldId="4173"/>
        </pc:sldMkLst>
      </pc:sldChg>
      <pc:sldChg chg="new del">
        <pc:chgData name="JohHyunChul" userId="a1f3561d-5cf2-4159-9fa8-a5f038663426" providerId="ADAL" clId="{AEEAEAA5-91F3-4FDD-84FB-3CBE2B99C551}" dt="2024-10-14T07:13:17.513" v="3637" actId="47"/>
        <pc:sldMkLst>
          <pc:docMk/>
          <pc:sldMk cId="1591827098" sldId="4174"/>
        </pc:sldMkLst>
      </pc:sldChg>
      <pc:sldChg chg="new del">
        <pc:chgData name="JohHyunChul" userId="a1f3561d-5cf2-4159-9fa8-a5f038663426" providerId="ADAL" clId="{AEEAEAA5-91F3-4FDD-84FB-3CBE2B99C551}" dt="2024-10-14T07:13:17.513" v="3637" actId="47"/>
        <pc:sldMkLst>
          <pc:docMk/>
          <pc:sldMk cId="2255665155" sldId="4175"/>
        </pc:sldMkLst>
      </pc:sldChg>
      <pc:sldChg chg="new del">
        <pc:chgData name="JohHyunChul" userId="a1f3561d-5cf2-4159-9fa8-a5f038663426" providerId="ADAL" clId="{AEEAEAA5-91F3-4FDD-84FB-3CBE2B99C551}" dt="2024-10-14T07:13:17.513" v="3637" actId="47"/>
        <pc:sldMkLst>
          <pc:docMk/>
          <pc:sldMk cId="233034347" sldId="4176"/>
        </pc:sldMkLst>
      </pc:sldChg>
      <pc:sldChg chg="new del">
        <pc:chgData name="JohHyunChul" userId="a1f3561d-5cf2-4159-9fa8-a5f038663426" providerId="ADAL" clId="{AEEAEAA5-91F3-4FDD-84FB-3CBE2B99C551}" dt="2024-10-14T07:13:17.513" v="3637" actId="47"/>
        <pc:sldMkLst>
          <pc:docMk/>
          <pc:sldMk cId="4175922926" sldId="4177"/>
        </pc:sldMkLst>
      </pc:sldChg>
      <pc:sldChg chg="new del">
        <pc:chgData name="JohHyunChul" userId="a1f3561d-5cf2-4159-9fa8-a5f038663426" providerId="ADAL" clId="{AEEAEAA5-91F3-4FDD-84FB-3CBE2B99C551}" dt="2024-10-14T07:13:17.513" v="3637" actId="47"/>
        <pc:sldMkLst>
          <pc:docMk/>
          <pc:sldMk cId="4178101350" sldId="4178"/>
        </pc:sldMkLst>
      </pc:sldChg>
      <pc:sldChg chg="new del">
        <pc:chgData name="JohHyunChul" userId="a1f3561d-5cf2-4159-9fa8-a5f038663426" providerId="ADAL" clId="{AEEAEAA5-91F3-4FDD-84FB-3CBE2B99C551}" dt="2024-10-14T07:13:17.513" v="3637" actId="47"/>
        <pc:sldMkLst>
          <pc:docMk/>
          <pc:sldMk cId="1773278576" sldId="4179"/>
        </pc:sldMkLst>
      </pc:sldChg>
      <pc:sldChg chg="new del">
        <pc:chgData name="JohHyunChul" userId="a1f3561d-5cf2-4159-9fa8-a5f038663426" providerId="ADAL" clId="{AEEAEAA5-91F3-4FDD-84FB-3CBE2B99C551}" dt="2024-10-14T07:13:17.513" v="3637" actId="47"/>
        <pc:sldMkLst>
          <pc:docMk/>
          <pc:sldMk cId="1801621683" sldId="4180"/>
        </pc:sldMkLst>
      </pc:sldChg>
      <pc:sldChg chg="new del">
        <pc:chgData name="JohHyunChul" userId="a1f3561d-5cf2-4159-9fa8-a5f038663426" providerId="ADAL" clId="{AEEAEAA5-91F3-4FDD-84FB-3CBE2B99C551}" dt="2024-10-14T07:13:17.513" v="3637" actId="47"/>
        <pc:sldMkLst>
          <pc:docMk/>
          <pc:sldMk cId="486042502" sldId="4181"/>
        </pc:sldMkLst>
      </pc:sldChg>
      <pc:sldChg chg="new del">
        <pc:chgData name="JohHyunChul" userId="a1f3561d-5cf2-4159-9fa8-a5f038663426" providerId="ADAL" clId="{AEEAEAA5-91F3-4FDD-84FB-3CBE2B99C551}" dt="2024-10-14T07:13:17.513" v="3637" actId="47"/>
        <pc:sldMkLst>
          <pc:docMk/>
          <pc:sldMk cId="1550468848" sldId="4182"/>
        </pc:sldMkLst>
      </pc:sldChg>
      <pc:sldChg chg="new del">
        <pc:chgData name="JohHyunChul" userId="a1f3561d-5cf2-4159-9fa8-a5f038663426" providerId="ADAL" clId="{AEEAEAA5-91F3-4FDD-84FB-3CBE2B99C551}" dt="2024-10-14T07:13:17.513" v="3637" actId="47"/>
        <pc:sldMkLst>
          <pc:docMk/>
          <pc:sldMk cId="223528166" sldId="4183"/>
        </pc:sldMkLst>
      </pc:sldChg>
      <pc:sldChg chg="new del">
        <pc:chgData name="JohHyunChul" userId="a1f3561d-5cf2-4159-9fa8-a5f038663426" providerId="ADAL" clId="{AEEAEAA5-91F3-4FDD-84FB-3CBE2B99C551}" dt="2024-10-14T07:13:17.513" v="3637" actId="47"/>
        <pc:sldMkLst>
          <pc:docMk/>
          <pc:sldMk cId="3754026183" sldId="4184"/>
        </pc:sldMkLst>
      </pc:sldChg>
      <pc:sldChg chg="new del">
        <pc:chgData name="JohHyunChul" userId="a1f3561d-5cf2-4159-9fa8-a5f038663426" providerId="ADAL" clId="{AEEAEAA5-91F3-4FDD-84FB-3CBE2B99C551}" dt="2024-10-14T07:13:17.513" v="3637" actId="47"/>
        <pc:sldMkLst>
          <pc:docMk/>
          <pc:sldMk cId="1243098463" sldId="4185"/>
        </pc:sldMkLst>
      </pc:sldChg>
      <pc:sldChg chg="new del">
        <pc:chgData name="JohHyunChul" userId="a1f3561d-5cf2-4159-9fa8-a5f038663426" providerId="ADAL" clId="{AEEAEAA5-91F3-4FDD-84FB-3CBE2B99C551}" dt="2024-10-14T07:13:17.513" v="3637" actId="47"/>
        <pc:sldMkLst>
          <pc:docMk/>
          <pc:sldMk cId="3416924733" sldId="4186"/>
        </pc:sldMkLst>
      </pc:sldChg>
      <pc:sldChg chg="new del">
        <pc:chgData name="JohHyunChul" userId="a1f3561d-5cf2-4159-9fa8-a5f038663426" providerId="ADAL" clId="{AEEAEAA5-91F3-4FDD-84FB-3CBE2B99C551}" dt="2024-10-14T07:13:17.513" v="3637" actId="47"/>
        <pc:sldMkLst>
          <pc:docMk/>
          <pc:sldMk cId="2793211521" sldId="4187"/>
        </pc:sldMkLst>
      </pc:sldChg>
      <pc:sldChg chg="new del">
        <pc:chgData name="JohHyunChul" userId="a1f3561d-5cf2-4159-9fa8-a5f038663426" providerId="ADAL" clId="{AEEAEAA5-91F3-4FDD-84FB-3CBE2B99C551}" dt="2024-10-14T07:13:17.513" v="3637" actId="47"/>
        <pc:sldMkLst>
          <pc:docMk/>
          <pc:sldMk cId="1062081702" sldId="4188"/>
        </pc:sldMkLst>
      </pc:sldChg>
      <pc:sldChg chg="new del">
        <pc:chgData name="JohHyunChul" userId="a1f3561d-5cf2-4159-9fa8-a5f038663426" providerId="ADAL" clId="{AEEAEAA5-91F3-4FDD-84FB-3CBE2B99C551}" dt="2024-10-14T07:13:17.513" v="3637" actId="47"/>
        <pc:sldMkLst>
          <pc:docMk/>
          <pc:sldMk cId="2783318870" sldId="4189"/>
        </pc:sldMkLst>
      </pc:sldChg>
      <pc:sldChg chg="new del">
        <pc:chgData name="JohHyunChul" userId="a1f3561d-5cf2-4159-9fa8-a5f038663426" providerId="ADAL" clId="{AEEAEAA5-91F3-4FDD-84FB-3CBE2B99C551}" dt="2024-10-14T07:13:17.513" v="3637" actId="47"/>
        <pc:sldMkLst>
          <pc:docMk/>
          <pc:sldMk cId="2565208188" sldId="4190"/>
        </pc:sldMkLst>
      </pc:sldChg>
      <pc:sldChg chg="new del">
        <pc:chgData name="JohHyunChul" userId="a1f3561d-5cf2-4159-9fa8-a5f038663426" providerId="ADAL" clId="{AEEAEAA5-91F3-4FDD-84FB-3CBE2B99C551}" dt="2024-10-14T07:13:17.513" v="3637" actId="47"/>
        <pc:sldMkLst>
          <pc:docMk/>
          <pc:sldMk cId="311211750" sldId="4191"/>
        </pc:sldMkLst>
      </pc:sldChg>
      <pc:sldChg chg="new del">
        <pc:chgData name="JohHyunChul" userId="a1f3561d-5cf2-4159-9fa8-a5f038663426" providerId="ADAL" clId="{AEEAEAA5-91F3-4FDD-84FB-3CBE2B99C551}" dt="2024-10-14T07:13:17.513" v="3637" actId="47"/>
        <pc:sldMkLst>
          <pc:docMk/>
          <pc:sldMk cId="4241080230" sldId="4192"/>
        </pc:sldMkLst>
      </pc:sldChg>
      <pc:sldChg chg="new del">
        <pc:chgData name="JohHyunChul" userId="a1f3561d-5cf2-4159-9fa8-a5f038663426" providerId="ADAL" clId="{AEEAEAA5-91F3-4FDD-84FB-3CBE2B99C551}" dt="2024-10-14T07:13:17.513" v="3637" actId="47"/>
        <pc:sldMkLst>
          <pc:docMk/>
          <pc:sldMk cId="1474765259" sldId="4193"/>
        </pc:sldMkLst>
      </pc:sldChg>
      <pc:sldChg chg="new del">
        <pc:chgData name="JohHyunChul" userId="a1f3561d-5cf2-4159-9fa8-a5f038663426" providerId="ADAL" clId="{AEEAEAA5-91F3-4FDD-84FB-3CBE2B99C551}" dt="2024-10-14T07:13:17.513" v="3637" actId="47"/>
        <pc:sldMkLst>
          <pc:docMk/>
          <pc:sldMk cId="2024429086" sldId="4194"/>
        </pc:sldMkLst>
      </pc:sldChg>
      <pc:sldChg chg="new del">
        <pc:chgData name="JohHyunChul" userId="a1f3561d-5cf2-4159-9fa8-a5f038663426" providerId="ADAL" clId="{AEEAEAA5-91F3-4FDD-84FB-3CBE2B99C551}" dt="2024-10-14T07:13:17.513" v="3637" actId="47"/>
        <pc:sldMkLst>
          <pc:docMk/>
          <pc:sldMk cId="3125054455" sldId="4195"/>
        </pc:sldMkLst>
      </pc:sldChg>
      <pc:sldChg chg="new del">
        <pc:chgData name="JohHyunChul" userId="a1f3561d-5cf2-4159-9fa8-a5f038663426" providerId="ADAL" clId="{AEEAEAA5-91F3-4FDD-84FB-3CBE2B99C551}" dt="2024-10-14T07:13:17.513" v="3637" actId="47"/>
        <pc:sldMkLst>
          <pc:docMk/>
          <pc:sldMk cId="2253668596" sldId="4196"/>
        </pc:sldMkLst>
      </pc:sldChg>
      <pc:sldChg chg="new del">
        <pc:chgData name="JohHyunChul" userId="a1f3561d-5cf2-4159-9fa8-a5f038663426" providerId="ADAL" clId="{AEEAEAA5-91F3-4FDD-84FB-3CBE2B99C551}" dt="2024-10-14T07:13:17.513" v="3637" actId="47"/>
        <pc:sldMkLst>
          <pc:docMk/>
          <pc:sldMk cId="3275763964" sldId="4197"/>
        </pc:sldMkLst>
      </pc:sldChg>
      <pc:sldChg chg="new del">
        <pc:chgData name="JohHyunChul" userId="a1f3561d-5cf2-4159-9fa8-a5f038663426" providerId="ADAL" clId="{AEEAEAA5-91F3-4FDD-84FB-3CBE2B99C551}" dt="2024-10-14T07:13:17.513" v="3637" actId="47"/>
        <pc:sldMkLst>
          <pc:docMk/>
          <pc:sldMk cId="190690972" sldId="4198"/>
        </pc:sldMkLst>
      </pc:sldChg>
      <pc:sldChg chg="new del">
        <pc:chgData name="JohHyunChul" userId="a1f3561d-5cf2-4159-9fa8-a5f038663426" providerId="ADAL" clId="{AEEAEAA5-91F3-4FDD-84FB-3CBE2B99C551}" dt="2024-10-14T07:13:17.513" v="3637" actId="47"/>
        <pc:sldMkLst>
          <pc:docMk/>
          <pc:sldMk cId="2119778502" sldId="4199"/>
        </pc:sldMkLst>
      </pc:sldChg>
      <pc:sldChg chg="new del">
        <pc:chgData name="JohHyunChul" userId="a1f3561d-5cf2-4159-9fa8-a5f038663426" providerId="ADAL" clId="{AEEAEAA5-91F3-4FDD-84FB-3CBE2B99C551}" dt="2024-10-14T07:13:17.513" v="3637" actId="47"/>
        <pc:sldMkLst>
          <pc:docMk/>
          <pc:sldMk cId="2450314781" sldId="4200"/>
        </pc:sldMkLst>
      </pc:sldChg>
      <pc:sldChg chg="new del">
        <pc:chgData name="JohHyunChul" userId="a1f3561d-5cf2-4159-9fa8-a5f038663426" providerId="ADAL" clId="{AEEAEAA5-91F3-4FDD-84FB-3CBE2B99C551}" dt="2024-10-14T07:13:17.513" v="3637" actId="47"/>
        <pc:sldMkLst>
          <pc:docMk/>
          <pc:sldMk cId="1460567112" sldId="4201"/>
        </pc:sldMkLst>
      </pc:sldChg>
      <pc:sldChg chg="new del">
        <pc:chgData name="JohHyunChul" userId="a1f3561d-5cf2-4159-9fa8-a5f038663426" providerId="ADAL" clId="{AEEAEAA5-91F3-4FDD-84FB-3CBE2B99C551}" dt="2024-10-14T07:13:17.513" v="3637" actId="47"/>
        <pc:sldMkLst>
          <pc:docMk/>
          <pc:sldMk cId="4075114771" sldId="4202"/>
        </pc:sldMkLst>
      </pc:sldChg>
      <pc:sldChg chg="new del">
        <pc:chgData name="JohHyunChul" userId="a1f3561d-5cf2-4159-9fa8-a5f038663426" providerId="ADAL" clId="{AEEAEAA5-91F3-4FDD-84FB-3CBE2B99C551}" dt="2024-10-14T07:13:17.513" v="3637" actId="47"/>
        <pc:sldMkLst>
          <pc:docMk/>
          <pc:sldMk cId="3475865565" sldId="4203"/>
        </pc:sldMkLst>
      </pc:sldChg>
      <pc:sldChg chg="new del">
        <pc:chgData name="JohHyunChul" userId="a1f3561d-5cf2-4159-9fa8-a5f038663426" providerId="ADAL" clId="{AEEAEAA5-91F3-4FDD-84FB-3CBE2B99C551}" dt="2024-10-14T07:13:17.513" v="3637" actId="47"/>
        <pc:sldMkLst>
          <pc:docMk/>
          <pc:sldMk cId="187354166" sldId="4204"/>
        </pc:sldMkLst>
      </pc:sldChg>
      <pc:sldChg chg="new del">
        <pc:chgData name="JohHyunChul" userId="a1f3561d-5cf2-4159-9fa8-a5f038663426" providerId="ADAL" clId="{AEEAEAA5-91F3-4FDD-84FB-3CBE2B99C551}" dt="2024-10-14T07:13:17.513" v="3637" actId="47"/>
        <pc:sldMkLst>
          <pc:docMk/>
          <pc:sldMk cId="495550701" sldId="4205"/>
        </pc:sldMkLst>
      </pc:sldChg>
      <pc:sldChg chg="new del">
        <pc:chgData name="JohHyunChul" userId="a1f3561d-5cf2-4159-9fa8-a5f038663426" providerId="ADAL" clId="{AEEAEAA5-91F3-4FDD-84FB-3CBE2B99C551}" dt="2024-10-14T07:13:17.513" v="3637" actId="47"/>
        <pc:sldMkLst>
          <pc:docMk/>
          <pc:sldMk cId="3013901444" sldId="4206"/>
        </pc:sldMkLst>
      </pc:sldChg>
      <pc:sldChg chg="new del">
        <pc:chgData name="JohHyunChul" userId="a1f3561d-5cf2-4159-9fa8-a5f038663426" providerId="ADAL" clId="{AEEAEAA5-91F3-4FDD-84FB-3CBE2B99C551}" dt="2024-10-14T07:13:17.513" v="3637" actId="47"/>
        <pc:sldMkLst>
          <pc:docMk/>
          <pc:sldMk cId="1709065678" sldId="4207"/>
        </pc:sldMkLst>
      </pc:sldChg>
      <pc:sldChg chg="new del">
        <pc:chgData name="JohHyunChul" userId="a1f3561d-5cf2-4159-9fa8-a5f038663426" providerId="ADAL" clId="{AEEAEAA5-91F3-4FDD-84FB-3CBE2B99C551}" dt="2024-10-14T07:13:17.513" v="3637" actId="47"/>
        <pc:sldMkLst>
          <pc:docMk/>
          <pc:sldMk cId="1071882679" sldId="4208"/>
        </pc:sldMkLst>
      </pc:sldChg>
      <pc:sldChg chg="new del">
        <pc:chgData name="JohHyunChul" userId="a1f3561d-5cf2-4159-9fa8-a5f038663426" providerId="ADAL" clId="{AEEAEAA5-91F3-4FDD-84FB-3CBE2B99C551}" dt="2024-10-14T07:13:17.513" v="3637" actId="47"/>
        <pc:sldMkLst>
          <pc:docMk/>
          <pc:sldMk cId="2663787588" sldId="4209"/>
        </pc:sldMkLst>
      </pc:sldChg>
      <pc:sldChg chg="new del">
        <pc:chgData name="JohHyunChul" userId="a1f3561d-5cf2-4159-9fa8-a5f038663426" providerId="ADAL" clId="{AEEAEAA5-91F3-4FDD-84FB-3CBE2B99C551}" dt="2024-10-14T07:13:17.513" v="3637" actId="47"/>
        <pc:sldMkLst>
          <pc:docMk/>
          <pc:sldMk cId="1512925901" sldId="4210"/>
        </pc:sldMkLst>
      </pc:sldChg>
      <pc:sldChg chg="new del">
        <pc:chgData name="JohHyunChul" userId="a1f3561d-5cf2-4159-9fa8-a5f038663426" providerId="ADAL" clId="{AEEAEAA5-91F3-4FDD-84FB-3CBE2B99C551}" dt="2024-10-14T07:13:17.513" v="3637" actId="47"/>
        <pc:sldMkLst>
          <pc:docMk/>
          <pc:sldMk cId="3339738789" sldId="4211"/>
        </pc:sldMkLst>
      </pc:sldChg>
      <pc:sldChg chg="new del">
        <pc:chgData name="JohHyunChul" userId="a1f3561d-5cf2-4159-9fa8-a5f038663426" providerId="ADAL" clId="{AEEAEAA5-91F3-4FDD-84FB-3CBE2B99C551}" dt="2024-10-14T07:13:17.513" v="3637" actId="47"/>
        <pc:sldMkLst>
          <pc:docMk/>
          <pc:sldMk cId="2301955203" sldId="4212"/>
        </pc:sldMkLst>
      </pc:sldChg>
      <pc:sldChg chg="new del">
        <pc:chgData name="JohHyunChul" userId="a1f3561d-5cf2-4159-9fa8-a5f038663426" providerId="ADAL" clId="{AEEAEAA5-91F3-4FDD-84FB-3CBE2B99C551}" dt="2024-10-14T07:13:17.513" v="3637" actId="47"/>
        <pc:sldMkLst>
          <pc:docMk/>
          <pc:sldMk cId="826244926" sldId="4213"/>
        </pc:sldMkLst>
      </pc:sldChg>
      <pc:sldChg chg="new del">
        <pc:chgData name="JohHyunChul" userId="a1f3561d-5cf2-4159-9fa8-a5f038663426" providerId="ADAL" clId="{AEEAEAA5-91F3-4FDD-84FB-3CBE2B99C551}" dt="2024-10-14T07:13:17.513" v="3637" actId="47"/>
        <pc:sldMkLst>
          <pc:docMk/>
          <pc:sldMk cId="2424070493" sldId="4214"/>
        </pc:sldMkLst>
      </pc:sldChg>
      <pc:sldChg chg="new del">
        <pc:chgData name="JohHyunChul" userId="a1f3561d-5cf2-4159-9fa8-a5f038663426" providerId="ADAL" clId="{AEEAEAA5-91F3-4FDD-84FB-3CBE2B99C551}" dt="2024-10-14T07:13:17.513" v="3637" actId="47"/>
        <pc:sldMkLst>
          <pc:docMk/>
          <pc:sldMk cId="3117911299" sldId="4215"/>
        </pc:sldMkLst>
      </pc:sldChg>
      <pc:sldChg chg="new del">
        <pc:chgData name="JohHyunChul" userId="a1f3561d-5cf2-4159-9fa8-a5f038663426" providerId="ADAL" clId="{AEEAEAA5-91F3-4FDD-84FB-3CBE2B99C551}" dt="2024-10-14T07:13:17.513" v="3637" actId="47"/>
        <pc:sldMkLst>
          <pc:docMk/>
          <pc:sldMk cId="1476887204" sldId="4216"/>
        </pc:sldMkLst>
      </pc:sldChg>
      <pc:sldChg chg="new del">
        <pc:chgData name="JohHyunChul" userId="a1f3561d-5cf2-4159-9fa8-a5f038663426" providerId="ADAL" clId="{AEEAEAA5-91F3-4FDD-84FB-3CBE2B99C551}" dt="2024-10-14T07:13:17.513" v="3637" actId="47"/>
        <pc:sldMkLst>
          <pc:docMk/>
          <pc:sldMk cId="725241537" sldId="4217"/>
        </pc:sldMkLst>
      </pc:sldChg>
      <pc:sldChg chg="new del">
        <pc:chgData name="JohHyunChul" userId="a1f3561d-5cf2-4159-9fa8-a5f038663426" providerId="ADAL" clId="{AEEAEAA5-91F3-4FDD-84FB-3CBE2B99C551}" dt="2024-10-14T07:13:17.513" v="3637" actId="47"/>
        <pc:sldMkLst>
          <pc:docMk/>
          <pc:sldMk cId="217525570" sldId="4218"/>
        </pc:sldMkLst>
      </pc:sldChg>
      <pc:sldChg chg="new del">
        <pc:chgData name="JohHyunChul" userId="a1f3561d-5cf2-4159-9fa8-a5f038663426" providerId="ADAL" clId="{AEEAEAA5-91F3-4FDD-84FB-3CBE2B99C551}" dt="2024-10-14T07:13:17.513" v="3637" actId="47"/>
        <pc:sldMkLst>
          <pc:docMk/>
          <pc:sldMk cId="1227083487" sldId="4219"/>
        </pc:sldMkLst>
      </pc:sldChg>
      <pc:sldChg chg="new del">
        <pc:chgData name="JohHyunChul" userId="a1f3561d-5cf2-4159-9fa8-a5f038663426" providerId="ADAL" clId="{AEEAEAA5-91F3-4FDD-84FB-3CBE2B99C551}" dt="2024-10-14T07:13:17.513" v="3637" actId="47"/>
        <pc:sldMkLst>
          <pc:docMk/>
          <pc:sldMk cId="1446848354" sldId="4220"/>
        </pc:sldMkLst>
      </pc:sldChg>
      <pc:sldChg chg="new del">
        <pc:chgData name="JohHyunChul" userId="a1f3561d-5cf2-4159-9fa8-a5f038663426" providerId="ADAL" clId="{AEEAEAA5-91F3-4FDD-84FB-3CBE2B99C551}" dt="2024-10-14T07:13:17.513" v="3637" actId="47"/>
        <pc:sldMkLst>
          <pc:docMk/>
          <pc:sldMk cId="897736163" sldId="4221"/>
        </pc:sldMkLst>
      </pc:sldChg>
      <pc:sldChg chg="new del">
        <pc:chgData name="JohHyunChul" userId="a1f3561d-5cf2-4159-9fa8-a5f038663426" providerId="ADAL" clId="{AEEAEAA5-91F3-4FDD-84FB-3CBE2B99C551}" dt="2024-10-14T07:13:17.513" v="3637" actId="47"/>
        <pc:sldMkLst>
          <pc:docMk/>
          <pc:sldMk cId="2925932036" sldId="4222"/>
        </pc:sldMkLst>
      </pc:sldChg>
      <pc:sldChg chg="new del">
        <pc:chgData name="JohHyunChul" userId="a1f3561d-5cf2-4159-9fa8-a5f038663426" providerId="ADAL" clId="{AEEAEAA5-91F3-4FDD-84FB-3CBE2B99C551}" dt="2024-10-14T07:13:17.513" v="3637" actId="47"/>
        <pc:sldMkLst>
          <pc:docMk/>
          <pc:sldMk cId="144358073" sldId="4223"/>
        </pc:sldMkLst>
      </pc:sldChg>
      <pc:sldChg chg="new del">
        <pc:chgData name="JohHyunChul" userId="a1f3561d-5cf2-4159-9fa8-a5f038663426" providerId="ADAL" clId="{AEEAEAA5-91F3-4FDD-84FB-3CBE2B99C551}" dt="2024-10-14T07:13:17.513" v="3637" actId="47"/>
        <pc:sldMkLst>
          <pc:docMk/>
          <pc:sldMk cId="365477147" sldId="4224"/>
        </pc:sldMkLst>
      </pc:sldChg>
      <pc:sldChg chg="new del">
        <pc:chgData name="JohHyunChul" userId="a1f3561d-5cf2-4159-9fa8-a5f038663426" providerId="ADAL" clId="{AEEAEAA5-91F3-4FDD-84FB-3CBE2B99C551}" dt="2024-10-14T07:13:17.513" v="3637" actId="47"/>
        <pc:sldMkLst>
          <pc:docMk/>
          <pc:sldMk cId="4089731362" sldId="4225"/>
        </pc:sldMkLst>
      </pc:sldChg>
      <pc:sldChg chg="new del">
        <pc:chgData name="JohHyunChul" userId="a1f3561d-5cf2-4159-9fa8-a5f038663426" providerId="ADAL" clId="{AEEAEAA5-91F3-4FDD-84FB-3CBE2B99C551}" dt="2024-10-14T07:13:17.513" v="3637" actId="47"/>
        <pc:sldMkLst>
          <pc:docMk/>
          <pc:sldMk cId="2347530363" sldId="4226"/>
        </pc:sldMkLst>
      </pc:sldChg>
      <pc:sldChg chg="new del">
        <pc:chgData name="JohHyunChul" userId="a1f3561d-5cf2-4159-9fa8-a5f038663426" providerId="ADAL" clId="{AEEAEAA5-91F3-4FDD-84FB-3CBE2B99C551}" dt="2024-10-14T07:13:17.513" v="3637" actId="47"/>
        <pc:sldMkLst>
          <pc:docMk/>
          <pc:sldMk cId="1191736102" sldId="4227"/>
        </pc:sldMkLst>
      </pc:sldChg>
      <pc:sldChg chg="new del">
        <pc:chgData name="JohHyunChul" userId="a1f3561d-5cf2-4159-9fa8-a5f038663426" providerId="ADAL" clId="{AEEAEAA5-91F3-4FDD-84FB-3CBE2B99C551}" dt="2024-10-14T07:13:17.513" v="3637" actId="47"/>
        <pc:sldMkLst>
          <pc:docMk/>
          <pc:sldMk cId="3815640971" sldId="4228"/>
        </pc:sldMkLst>
      </pc:sldChg>
      <pc:sldChg chg="new del">
        <pc:chgData name="JohHyunChul" userId="a1f3561d-5cf2-4159-9fa8-a5f038663426" providerId="ADAL" clId="{AEEAEAA5-91F3-4FDD-84FB-3CBE2B99C551}" dt="2024-10-14T07:13:17.513" v="3637" actId="47"/>
        <pc:sldMkLst>
          <pc:docMk/>
          <pc:sldMk cId="1845173793" sldId="4229"/>
        </pc:sldMkLst>
      </pc:sldChg>
      <pc:sldChg chg="new del">
        <pc:chgData name="JohHyunChul" userId="a1f3561d-5cf2-4159-9fa8-a5f038663426" providerId="ADAL" clId="{AEEAEAA5-91F3-4FDD-84FB-3CBE2B99C551}" dt="2024-10-14T07:13:17.513" v="3637" actId="47"/>
        <pc:sldMkLst>
          <pc:docMk/>
          <pc:sldMk cId="2259268822" sldId="4230"/>
        </pc:sldMkLst>
      </pc:sldChg>
      <pc:sldChg chg="new del">
        <pc:chgData name="JohHyunChul" userId="a1f3561d-5cf2-4159-9fa8-a5f038663426" providerId="ADAL" clId="{AEEAEAA5-91F3-4FDD-84FB-3CBE2B99C551}" dt="2024-10-14T07:13:17.513" v="3637" actId="47"/>
        <pc:sldMkLst>
          <pc:docMk/>
          <pc:sldMk cId="4032342259" sldId="4231"/>
        </pc:sldMkLst>
      </pc:sldChg>
      <pc:sldChg chg="new del">
        <pc:chgData name="JohHyunChul" userId="a1f3561d-5cf2-4159-9fa8-a5f038663426" providerId="ADAL" clId="{AEEAEAA5-91F3-4FDD-84FB-3CBE2B99C551}" dt="2024-10-14T07:13:17.513" v="3637" actId="47"/>
        <pc:sldMkLst>
          <pc:docMk/>
          <pc:sldMk cId="3853464304" sldId="4232"/>
        </pc:sldMkLst>
      </pc:sldChg>
      <pc:sldChg chg="new del">
        <pc:chgData name="JohHyunChul" userId="a1f3561d-5cf2-4159-9fa8-a5f038663426" providerId="ADAL" clId="{AEEAEAA5-91F3-4FDD-84FB-3CBE2B99C551}" dt="2024-10-14T07:13:17.513" v="3637" actId="47"/>
        <pc:sldMkLst>
          <pc:docMk/>
          <pc:sldMk cId="3909014276" sldId="4233"/>
        </pc:sldMkLst>
      </pc:sldChg>
      <pc:sldChg chg="new del">
        <pc:chgData name="JohHyunChul" userId="a1f3561d-5cf2-4159-9fa8-a5f038663426" providerId="ADAL" clId="{AEEAEAA5-91F3-4FDD-84FB-3CBE2B99C551}" dt="2024-10-14T07:13:17.513" v="3637" actId="47"/>
        <pc:sldMkLst>
          <pc:docMk/>
          <pc:sldMk cId="4180072021" sldId="4234"/>
        </pc:sldMkLst>
      </pc:sldChg>
      <pc:sldChg chg="new del">
        <pc:chgData name="JohHyunChul" userId="a1f3561d-5cf2-4159-9fa8-a5f038663426" providerId="ADAL" clId="{AEEAEAA5-91F3-4FDD-84FB-3CBE2B99C551}" dt="2024-10-14T07:13:17.513" v="3637" actId="47"/>
        <pc:sldMkLst>
          <pc:docMk/>
          <pc:sldMk cId="2843993883" sldId="4235"/>
        </pc:sldMkLst>
      </pc:sldChg>
      <pc:sldChg chg="new del">
        <pc:chgData name="JohHyunChul" userId="a1f3561d-5cf2-4159-9fa8-a5f038663426" providerId="ADAL" clId="{AEEAEAA5-91F3-4FDD-84FB-3CBE2B99C551}" dt="2024-10-14T07:13:17.513" v="3637" actId="47"/>
        <pc:sldMkLst>
          <pc:docMk/>
          <pc:sldMk cId="3536291711" sldId="4236"/>
        </pc:sldMkLst>
      </pc:sldChg>
      <pc:sldChg chg="new del">
        <pc:chgData name="JohHyunChul" userId="a1f3561d-5cf2-4159-9fa8-a5f038663426" providerId="ADAL" clId="{AEEAEAA5-91F3-4FDD-84FB-3CBE2B99C551}" dt="2024-10-14T07:13:17.513" v="3637" actId="47"/>
        <pc:sldMkLst>
          <pc:docMk/>
          <pc:sldMk cId="476068687" sldId="4237"/>
        </pc:sldMkLst>
      </pc:sldChg>
      <pc:sldChg chg="new del">
        <pc:chgData name="JohHyunChul" userId="a1f3561d-5cf2-4159-9fa8-a5f038663426" providerId="ADAL" clId="{AEEAEAA5-91F3-4FDD-84FB-3CBE2B99C551}" dt="2024-10-14T07:13:17.513" v="3637" actId="47"/>
        <pc:sldMkLst>
          <pc:docMk/>
          <pc:sldMk cId="1219397163" sldId="4238"/>
        </pc:sldMkLst>
      </pc:sldChg>
      <pc:sldChg chg="new del">
        <pc:chgData name="JohHyunChul" userId="a1f3561d-5cf2-4159-9fa8-a5f038663426" providerId="ADAL" clId="{AEEAEAA5-91F3-4FDD-84FB-3CBE2B99C551}" dt="2024-10-14T07:13:17.513" v="3637" actId="47"/>
        <pc:sldMkLst>
          <pc:docMk/>
          <pc:sldMk cId="1987214993" sldId="4239"/>
        </pc:sldMkLst>
      </pc:sldChg>
      <pc:sldChg chg="new del">
        <pc:chgData name="JohHyunChul" userId="a1f3561d-5cf2-4159-9fa8-a5f038663426" providerId="ADAL" clId="{AEEAEAA5-91F3-4FDD-84FB-3CBE2B99C551}" dt="2024-10-14T07:13:17.513" v="3637" actId="47"/>
        <pc:sldMkLst>
          <pc:docMk/>
          <pc:sldMk cId="1539108958" sldId="4240"/>
        </pc:sldMkLst>
      </pc:sldChg>
      <pc:sldChg chg="new del">
        <pc:chgData name="JohHyunChul" userId="a1f3561d-5cf2-4159-9fa8-a5f038663426" providerId="ADAL" clId="{AEEAEAA5-91F3-4FDD-84FB-3CBE2B99C551}" dt="2024-10-14T07:13:17.513" v="3637" actId="47"/>
        <pc:sldMkLst>
          <pc:docMk/>
          <pc:sldMk cId="2913947284" sldId="4241"/>
        </pc:sldMkLst>
      </pc:sldChg>
      <pc:sldChg chg="new del">
        <pc:chgData name="JohHyunChul" userId="a1f3561d-5cf2-4159-9fa8-a5f038663426" providerId="ADAL" clId="{AEEAEAA5-91F3-4FDD-84FB-3CBE2B99C551}" dt="2024-10-14T07:13:17.513" v="3637" actId="47"/>
        <pc:sldMkLst>
          <pc:docMk/>
          <pc:sldMk cId="555378565" sldId="4242"/>
        </pc:sldMkLst>
      </pc:sldChg>
      <pc:sldChg chg="new del">
        <pc:chgData name="JohHyunChul" userId="a1f3561d-5cf2-4159-9fa8-a5f038663426" providerId="ADAL" clId="{AEEAEAA5-91F3-4FDD-84FB-3CBE2B99C551}" dt="2024-10-14T07:13:17.513" v="3637" actId="47"/>
        <pc:sldMkLst>
          <pc:docMk/>
          <pc:sldMk cId="4279880542" sldId="4243"/>
        </pc:sldMkLst>
      </pc:sldChg>
      <pc:sldChg chg="new del">
        <pc:chgData name="JohHyunChul" userId="a1f3561d-5cf2-4159-9fa8-a5f038663426" providerId="ADAL" clId="{AEEAEAA5-91F3-4FDD-84FB-3CBE2B99C551}" dt="2024-10-14T07:13:17.513" v="3637" actId="47"/>
        <pc:sldMkLst>
          <pc:docMk/>
          <pc:sldMk cId="2485799227" sldId="4244"/>
        </pc:sldMkLst>
      </pc:sldChg>
      <pc:sldChg chg="new del">
        <pc:chgData name="JohHyunChul" userId="a1f3561d-5cf2-4159-9fa8-a5f038663426" providerId="ADAL" clId="{AEEAEAA5-91F3-4FDD-84FB-3CBE2B99C551}" dt="2024-10-14T07:13:17.513" v="3637" actId="47"/>
        <pc:sldMkLst>
          <pc:docMk/>
          <pc:sldMk cId="389002365" sldId="4245"/>
        </pc:sldMkLst>
      </pc:sldChg>
      <pc:sldChg chg="new del">
        <pc:chgData name="JohHyunChul" userId="a1f3561d-5cf2-4159-9fa8-a5f038663426" providerId="ADAL" clId="{AEEAEAA5-91F3-4FDD-84FB-3CBE2B99C551}" dt="2024-10-14T07:13:17.513" v="3637" actId="47"/>
        <pc:sldMkLst>
          <pc:docMk/>
          <pc:sldMk cId="3566758301" sldId="4246"/>
        </pc:sldMkLst>
      </pc:sldChg>
      <pc:sldChg chg="new del">
        <pc:chgData name="JohHyunChul" userId="a1f3561d-5cf2-4159-9fa8-a5f038663426" providerId="ADAL" clId="{AEEAEAA5-91F3-4FDD-84FB-3CBE2B99C551}" dt="2024-10-14T07:13:17.513" v="3637" actId="47"/>
        <pc:sldMkLst>
          <pc:docMk/>
          <pc:sldMk cId="2003147728" sldId="4247"/>
        </pc:sldMkLst>
      </pc:sldChg>
      <pc:sldChg chg="new del">
        <pc:chgData name="JohHyunChul" userId="a1f3561d-5cf2-4159-9fa8-a5f038663426" providerId="ADAL" clId="{AEEAEAA5-91F3-4FDD-84FB-3CBE2B99C551}" dt="2024-10-14T07:13:17.513" v="3637" actId="47"/>
        <pc:sldMkLst>
          <pc:docMk/>
          <pc:sldMk cId="3476992673" sldId="4248"/>
        </pc:sldMkLst>
      </pc:sldChg>
      <pc:sldChg chg="new del">
        <pc:chgData name="JohHyunChul" userId="a1f3561d-5cf2-4159-9fa8-a5f038663426" providerId="ADAL" clId="{AEEAEAA5-91F3-4FDD-84FB-3CBE2B99C551}" dt="2024-10-14T07:13:17.513" v="3637" actId="47"/>
        <pc:sldMkLst>
          <pc:docMk/>
          <pc:sldMk cId="2815431269" sldId="4249"/>
        </pc:sldMkLst>
      </pc:sldChg>
      <pc:sldChg chg="new del">
        <pc:chgData name="JohHyunChul" userId="a1f3561d-5cf2-4159-9fa8-a5f038663426" providerId="ADAL" clId="{AEEAEAA5-91F3-4FDD-84FB-3CBE2B99C551}" dt="2024-10-14T07:13:17.513" v="3637" actId="47"/>
        <pc:sldMkLst>
          <pc:docMk/>
          <pc:sldMk cId="2761369047" sldId="4250"/>
        </pc:sldMkLst>
      </pc:sldChg>
      <pc:sldChg chg="new del">
        <pc:chgData name="JohHyunChul" userId="a1f3561d-5cf2-4159-9fa8-a5f038663426" providerId="ADAL" clId="{AEEAEAA5-91F3-4FDD-84FB-3CBE2B99C551}" dt="2024-10-14T07:13:17.513" v="3637" actId="47"/>
        <pc:sldMkLst>
          <pc:docMk/>
          <pc:sldMk cId="693038258" sldId="4251"/>
        </pc:sldMkLst>
      </pc:sldChg>
      <pc:sldChg chg="new del">
        <pc:chgData name="JohHyunChul" userId="a1f3561d-5cf2-4159-9fa8-a5f038663426" providerId="ADAL" clId="{AEEAEAA5-91F3-4FDD-84FB-3CBE2B99C551}" dt="2024-10-14T07:13:17.513" v="3637" actId="47"/>
        <pc:sldMkLst>
          <pc:docMk/>
          <pc:sldMk cId="1353586257" sldId="4252"/>
        </pc:sldMkLst>
      </pc:sldChg>
      <pc:sldChg chg="new del">
        <pc:chgData name="JohHyunChul" userId="a1f3561d-5cf2-4159-9fa8-a5f038663426" providerId="ADAL" clId="{AEEAEAA5-91F3-4FDD-84FB-3CBE2B99C551}" dt="2024-10-14T07:13:17.513" v="3637" actId="47"/>
        <pc:sldMkLst>
          <pc:docMk/>
          <pc:sldMk cId="1926859265" sldId="4253"/>
        </pc:sldMkLst>
      </pc:sldChg>
      <pc:sldChg chg="new del">
        <pc:chgData name="JohHyunChul" userId="a1f3561d-5cf2-4159-9fa8-a5f038663426" providerId="ADAL" clId="{AEEAEAA5-91F3-4FDD-84FB-3CBE2B99C551}" dt="2024-10-14T07:13:17.513" v="3637" actId="47"/>
        <pc:sldMkLst>
          <pc:docMk/>
          <pc:sldMk cId="987481280" sldId="4254"/>
        </pc:sldMkLst>
      </pc:sldChg>
      <pc:sldChg chg="new del">
        <pc:chgData name="JohHyunChul" userId="a1f3561d-5cf2-4159-9fa8-a5f038663426" providerId="ADAL" clId="{AEEAEAA5-91F3-4FDD-84FB-3CBE2B99C551}" dt="2024-10-14T07:13:17.513" v="3637" actId="47"/>
        <pc:sldMkLst>
          <pc:docMk/>
          <pc:sldMk cId="4047379664" sldId="4255"/>
        </pc:sldMkLst>
      </pc:sldChg>
      <pc:sldChg chg="new del">
        <pc:chgData name="JohHyunChul" userId="a1f3561d-5cf2-4159-9fa8-a5f038663426" providerId="ADAL" clId="{AEEAEAA5-91F3-4FDD-84FB-3CBE2B99C551}" dt="2024-10-14T07:13:17.513" v="3637" actId="47"/>
        <pc:sldMkLst>
          <pc:docMk/>
          <pc:sldMk cId="1767151141" sldId="4256"/>
        </pc:sldMkLst>
      </pc:sldChg>
      <pc:sldChg chg="new del">
        <pc:chgData name="JohHyunChul" userId="a1f3561d-5cf2-4159-9fa8-a5f038663426" providerId="ADAL" clId="{AEEAEAA5-91F3-4FDD-84FB-3CBE2B99C551}" dt="2024-10-14T07:13:17.513" v="3637" actId="47"/>
        <pc:sldMkLst>
          <pc:docMk/>
          <pc:sldMk cId="1764632639" sldId="4257"/>
        </pc:sldMkLst>
      </pc:sldChg>
      <pc:sldChg chg="new del">
        <pc:chgData name="JohHyunChul" userId="a1f3561d-5cf2-4159-9fa8-a5f038663426" providerId="ADAL" clId="{AEEAEAA5-91F3-4FDD-84FB-3CBE2B99C551}" dt="2024-10-14T07:13:17.513" v="3637" actId="47"/>
        <pc:sldMkLst>
          <pc:docMk/>
          <pc:sldMk cId="2565012910" sldId="4258"/>
        </pc:sldMkLst>
      </pc:sldChg>
      <pc:sldChg chg="new del">
        <pc:chgData name="JohHyunChul" userId="a1f3561d-5cf2-4159-9fa8-a5f038663426" providerId="ADAL" clId="{AEEAEAA5-91F3-4FDD-84FB-3CBE2B99C551}" dt="2024-10-14T07:13:17.513" v="3637" actId="47"/>
        <pc:sldMkLst>
          <pc:docMk/>
          <pc:sldMk cId="1576747513" sldId="4259"/>
        </pc:sldMkLst>
      </pc:sldChg>
      <pc:sldChg chg="new del">
        <pc:chgData name="JohHyunChul" userId="a1f3561d-5cf2-4159-9fa8-a5f038663426" providerId="ADAL" clId="{AEEAEAA5-91F3-4FDD-84FB-3CBE2B99C551}" dt="2024-10-14T07:13:17.513" v="3637" actId="47"/>
        <pc:sldMkLst>
          <pc:docMk/>
          <pc:sldMk cId="430170315" sldId="4260"/>
        </pc:sldMkLst>
      </pc:sldChg>
      <pc:sldChg chg="new del">
        <pc:chgData name="JohHyunChul" userId="a1f3561d-5cf2-4159-9fa8-a5f038663426" providerId="ADAL" clId="{AEEAEAA5-91F3-4FDD-84FB-3CBE2B99C551}" dt="2024-10-14T07:13:17.513" v="3637" actId="47"/>
        <pc:sldMkLst>
          <pc:docMk/>
          <pc:sldMk cId="3575548127" sldId="4261"/>
        </pc:sldMkLst>
      </pc:sldChg>
      <pc:sldChg chg="new del">
        <pc:chgData name="JohHyunChul" userId="a1f3561d-5cf2-4159-9fa8-a5f038663426" providerId="ADAL" clId="{AEEAEAA5-91F3-4FDD-84FB-3CBE2B99C551}" dt="2024-10-14T07:13:17.513" v="3637" actId="47"/>
        <pc:sldMkLst>
          <pc:docMk/>
          <pc:sldMk cId="3283458110" sldId="4262"/>
        </pc:sldMkLst>
      </pc:sldChg>
      <pc:sldChg chg="new del">
        <pc:chgData name="JohHyunChul" userId="a1f3561d-5cf2-4159-9fa8-a5f038663426" providerId="ADAL" clId="{AEEAEAA5-91F3-4FDD-84FB-3CBE2B99C551}" dt="2024-10-14T07:13:17.513" v="3637" actId="47"/>
        <pc:sldMkLst>
          <pc:docMk/>
          <pc:sldMk cId="1826073489" sldId="4263"/>
        </pc:sldMkLst>
      </pc:sldChg>
      <pc:sldChg chg="new del">
        <pc:chgData name="JohHyunChul" userId="a1f3561d-5cf2-4159-9fa8-a5f038663426" providerId="ADAL" clId="{AEEAEAA5-91F3-4FDD-84FB-3CBE2B99C551}" dt="2024-10-14T07:13:17.513" v="3637" actId="47"/>
        <pc:sldMkLst>
          <pc:docMk/>
          <pc:sldMk cId="3928874606" sldId="4264"/>
        </pc:sldMkLst>
      </pc:sldChg>
      <pc:sldChg chg="new del">
        <pc:chgData name="JohHyunChul" userId="a1f3561d-5cf2-4159-9fa8-a5f038663426" providerId="ADAL" clId="{AEEAEAA5-91F3-4FDD-84FB-3CBE2B99C551}" dt="2024-10-14T07:13:17.513" v="3637" actId="47"/>
        <pc:sldMkLst>
          <pc:docMk/>
          <pc:sldMk cId="1946216601" sldId="4265"/>
        </pc:sldMkLst>
      </pc:sldChg>
      <pc:sldChg chg="new del">
        <pc:chgData name="JohHyunChul" userId="a1f3561d-5cf2-4159-9fa8-a5f038663426" providerId="ADAL" clId="{AEEAEAA5-91F3-4FDD-84FB-3CBE2B99C551}" dt="2024-10-14T07:13:17.513" v="3637" actId="47"/>
        <pc:sldMkLst>
          <pc:docMk/>
          <pc:sldMk cId="2871443743" sldId="4266"/>
        </pc:sldMkLst>
      </pc:sldChg>
      <pc:sldChg chg="new del">
        <pc:chgData name="JohHyunChul" userId="a1f3561d-5cf2-4159-9fa8-a5f038663426" providerId="ADAL" clId="{AEEAEAA5-91F3-4FDD-84FB-3CBE2B99C551}" dt="2024-10-14T07:13:17.513" v="3637" actId="47"/>
        <pc:sldMkLst>
          <pc:docMk/>
          <pc:sldMk cId="2019215740" sldId="4267"/>
        </pc:sldMkLst>
      </pc:sldChg>
      <pc:sldChg chg="new del">
        <pc:chgData name="JohHyunChul" userId="a1f3561d-5cf2-4159-9fa8-a5f038663426" providerId="ADAL" clId="{AEEAEAA5-91F3-4FDD-84FB-3CBE2B99C551}" dt="2024-10-14T07:13:17.513" v="3637" actId="47"/>
        <pc:sldMkLst>
          <pc:docMk/>
          <pc:sldMk cId="3494784779" sldId="4268"/>
        </pc:sldMkLst>
      </pc:sldChg>
      <pc:sldChg chg="new del">
        <pc:chgData name="JohHyunChul" userId="a1f3561d-5cf2-4159-9fa8-a5f038663426" providerId="ADAL" clId="{AEEAEAA5-91F3-4FDD-84FB-3CBE2B99C551}" dt="2024-10-14T07:13:17.513" v="3637" actId="47"/>
        <pc:sldMkLst>
          <pc:docMk/>
          <pc:sldMk cId="2999649568" sldId="4269"/>
        </pc:sldMkLst>
      </pc:sldChg>
      <pc:sldChg chg="new del">
        <pc:chgData name="JohHyunChul" userId="a1f3561d-5cf2-4159-9fa8-a5f038663426" providerId="ADAL" clId="{AEEAEAA5-91F3-4FDD-84FB-3CBE2B99C551}" dt="2024-10-14T07:13:17.513" v="3637" actId="47"/>
        <pc:sldMkLst>
          <pc:docMk/>
          <pc:sldMk cId="2760349569" sldId="4270"/>
        </pc:sldMkLst>
      </pc:sldChg>
      <pc:sldChg chg="new del">
        <pc:chgData name="JohHyunChul" userId="a1f3561d-5cf2-4159-9fa8-a5f038663426" providerId="ADAL" clId="{AEEAEAA5-91F3-4FDD-84FB-3CBE2B99C551}" dt="2024-10-14T07:13:17.513" v="3637" actId="47"/>
        <pc:sldMkLst>
          <pc:docMk/>
          <pc:sldMk cId="507499272" sldId="4271"/>
        </pc:sldMkLst>
      </pc:sldChg>
      <pc:sldChg chg="new del">
        <pc:chgData name="JohHyunChul" userId="a1f3561d-5cf2-4159-9fa8-a5f038663426" providerId="ADAL" clId="{AEEAEAA5-91F3-4FDD-84FB-3CBE2B99C551}" dt="2024-10-14T07:13:17.513" v="3637" actId="47"/>
        <pc:sldMkLst>
          <pc:docMk/>
          <pc:sldMk cId="3887776292" sldId="4272"/>
        </pc:sldMkLst>
      </pc:sldChg>
      <pc:sldChg chg="new del">
        <pc:chgData name="JohHyunChul" userId="a1f3561d-5cf2-4159-9fa8-a5f038663426" providerId="ADAL" clId="{AEEAEAA5-91F3-4FDD-84FB-3CBE2B99C551}" dt="2024-10-14T07:13:17.513" v="3637" actId="47"/>
        <pc:sldMkLst>
          <pc:docMk/>
          <pc:sldMk cId="3459555240" sldId="4273"/>
        </pc:sldMkLst>
      </pc:sldChg>
      <pc:sldChg chg="new del">
        <pc:chgData name="JohHyunChul" userId="a1f3561d-5cf2-4159-9fa8-a5f038663426" providerId="ADAL" clId="{AEEAEAA5-91F3-4FDD-84FB-3CBE2B99C551}" dt="2024-10-14T07:13:17.513" v="3637" actId="47"/>
        <pc:sldMkLst>
          <pc:docMk/>
          <pc:sldMk cId="1606700243" sldId="4274"/>
        </pc:sldMkLst>
      </pc:sldChg>
      <pc:sldChg chg="new del">
        <pc:chgData name="JohHyunChul" userId="a1f3561d-5cf2-4159-9fa8-a5f038663426" providerId="ADAL" clId="{AEEAEAA5-91F3-4FDD-84FB-3CBE2B99C551}" dt="2024-10-14T07:13:17.513" v="3637" actId="47"/>
        <pc:sldMkLst>
          <pc:docMk/>
          <pc:sldMk cId="1232801871" sldId="4275"/>
        </pc:sldMkLst>
      </pc:sldChg>
      <pc:sldChg chg="new del">
        <pc:chgData name="JohHyunChul" userId="a1f3561d-5cf2-4159-9fa8-a5f038663426" providerId="ADAL" clId="{AEEAEAA5-91F3-4FDD-84FB-3CBE2B99C551}" dt="2024-10-14T07:13:17.513" v="3637" actId="47"/>
        <pc:sldMkLst>
          <pc:docMk/>
          <pc:sldMk cId="683396096" sldId="4276"/>
        </pc:sldMkLst>
      </pc:sldChg>
      <pc:sldChg chg="new del">
        <pc:chgData name="JohHyunChul" userId="a1f3561d-5cf2-4159-9fa8-a5f038663426" providerId="ADAL" clId="{AEEAEAA5-91F3-4FDD-84FB-3CBE2B99C551}" dt="2024-10-14T07:13:17.513" v="3637" actId="47"/>
        <pc:sldMkLst>
          <pc:docMk/>
          <pc:sldMk cId="1411044485" sldId="4277"/>
        </pc:sldMkLst>
      </pc:sldChg>
      <pc:sldChg chg="new del">
        <pc:chgData name="JohHyunChul" userId="a1f3561d-5cf2-4159-9fa8-a5f038663426" providerId="ADAL" clId="{AEEAEAA5-91F3-4FDD-84FB-3CBE2B99C551}" dt="2024-10-14T07:13:17.513" v="3637" actId="47"/>
        <pc:sldMkLst>
          <pc:docMk/>
          <pc:sldMk cId="2409766625" sldId="4278"/>
        </pc:sldMkLst>
      </pc:sldChg>
      <pc:sldChg chg="new del">
        <pc:chgData name="JohHyunChul" userId="a1f3561d-5cf2-4159-9fa8-a5f038663426" providerId="ADAL" clId="{AEEAEAA5-91F3-4FDD-84FB-3CBE2B99C551}" dt="2024-10-14T07:13:17.513" v="3637" actId="47"/>
        <pc:sldMkLst>
          <pc:docMk/>
          <pc:sldMk cId="1794742746" sldId="4279"/>
        </pc:sldMkLst>
      </pc:sldChg>
      <pc:sldChg chg="new del">
        <pc:chgData name="JohHyunChul" userId="a1f3561d-5cf2-4159-9fa8-a5f038663426" providerId="ADAL" clId="{AEEAEAA5-91F3-4FDD-84FB-3CBE2B99C551}" dt="2024-10-14T07:13:17.513" v="3637" actId="47"/>
        <pc:sldMkLst>
          <pc:docMk/>
          <pc:sldMk cId="3580723459" sldId="4280"/>
        </pc:sldMkLst>
      </pc:sldChg>
      <pc:sldChg chg="new del">
        <pc:chgData name="JohHyunChul" userId="a1f3561d-5cf2-4159-9fa8-a5f038663426" providerId="ADAL" clId="{AEEAEAA5-91F3-4FDD-84FB-3CBE2B99C551}" dt="2024-10-14T07:13:17.513" v="3637" actId="47"/>
        <pc:sldMkLst>
          <pc:docMk/>
          <pc:sldMk cId="1869349473" sldId="4281"/>
        </pc:sldMkLst>
      </pc:sldChg>
      <pc:sldChg chg="new del">
        <pc:chgData name="JohHyunChul" userId="a1f3561d-5cf2-4159-9fa8-a5f038663426" providerId="ADAL" clId="{AEEAEAA5-91F3-4FDD-84FB-3CBE2B99C551}" dt="2024-10-14T07:13:17.513" v="3637" actId="47"/>
        <pc:sldMkLst>
          <pc:docMk/>
          <pc:sldMk cId="2612281696" sldId="4282"/>
        </pc:sldMkLst>
      </pc:sldChg>
      <pc:sldChg chg="new del">
        <pc:chgData name="JohHyunChul" userId="a1f3561d-5cf2-4159-9fa8-a5f038663426" providerId="ADAL" clId="{AEEAEAA5-91F3-4FDD-84FB-3CBE2B99C551}" dt="2024-10-14T07:13:17.513" v="3637" actId="47"/>
        <pc:sldMkLst>
          <pc:docMk/>
          <pc:sldMk cId="2219068039" sldId="4283"/>
        </pc:sldMkLst>
      </pc:sldChg>
      <pc:sldChg chg="new del">
        <pc:chgData name="JohHyunChul" userId="a1f3561d-5cf2-4159-9fa8-a5f038663426" providerId="ADAL" clId="{AEEAEAA5-91F3-4FDD-84FB-3CBE2B99C551}" dt="2024-10-14T07:13:17.513" v="3637" actId="47"/>
        <pc:sldMkLst>
          <pc:docMk/>
          <pc:sldMk cId="1584506727" sldId="4284"/>
        </pc:sldMkLst>
      </pc:sldChg>
      <pc:sldChg chg="new del">
        <pc:chgData name="JohHyunChul" userId="a1f3561d-5cf2-4159-9fa8-a5f038663426" providerId="ADAL" clId="{AEEAEAA5-91F3-4FDD-84FB-3CBE2B99C551}" dt="2024-10-14T07:13:17.513" v="3637" actId="47"/>
        <pc:sldMkLst>
          <pc:docMk/>
          <pc:sldMk cId="3508281726" sldId="4285"/>
        </pc:sldMkLst>
      </pc:sldChg>
      <pc:sldChg chg="new del">
        <pc:chgData name="JohHyunChul" userId="a1f3561d-5cf2-4159-9fa8-a5f038663426" providerId="ADAL" clId="{AEEAEAA5-91F3-4FDD-84FB-3CBE2B99C551}" dt="2024-10-14T07:13:17.513" v="3637" actId="47"/>
        <pc:sldMkLst>
          <pc:docMk/>
          <pc:sldMk cId="603713086" sldId="4286"/>
        </pc:sldMkLst>
      </pc:sldChg>
      <pc:sldChg chg="new del">
        <pc:chgData name="JohHyunChul" userId="a1f3561d-5cf2-4159-9fa8-a5f038663426" providerId="ADAL" clId="{AEEAEAA5-91F3-4FDD-84FB-3CBE2B99C551}" dt="2024-10-14T07:13:17.513" v="3637" actId="47"/>
        <pc:sldMkLst>
          <pc:docMk/>
          <pc:sldMk cId="4033827444" sldId="4287"/>
        </pc:sldMkLst>
      </pc:sldChg>
      <pc:sldChg chg="new del">
        <pc:chgData name="JohHyunChul" userId="a1f3561d-5cf2-4159-9fa8-a5f038663426" providerId="ADAL" clId="{AEEAEAA5-91F3-4FDD-84FB-3CBE2B99C551}" dt="2024-10-14T07:13:17.513" v="3637" actId="47"/>
        <pc:sldMkLst>
          <pc:docMk/>
          <pc:sldMk cId="2873907501" sldId="4288"/>
        </pc:sldMkLst>
      </pc:sldChg>
      <pc:sldChg chg="new del">
        <pc:chgData name="JohHyunChul" userId="a1f3561d-5cf2-4159-9fa8-a5f038663426" providerId="ADAL" clId="{AEEAEAA5-91F3-4FDD-84FB-3CBE2B99C551}" dt="2024-10-14T07:13:17.513" v="3637" actId="47"/>
        <pc:sldMkLst>
          <pc:docMk/>
          <pc:sldMk cId="301832111" sldId="4289"/>
        </pc:sldMkLst>
      </pc:sldChg>
      <pc:sldChg chg="new del">
        <pc:chgData name="JohHyunChul" userId="a1f3561d-5cf2-4159-9fa8-a5f038663426" providerId="ADAL" clId="{AEEAEAA5-91F3-4FDD-84FB-3CBE2B99C551}" dt="2024-10-14T07:13:17.513" v="3637" actId="47"/>
        <pc:sldMkLst>
          <pc:docMk/>
          <pc:sldMk cId="726372235" sldId="4290"/>
        </pc:sldMkLst>
      </pc:sldChg>
      <pc:sldChg chg="new del">
        <pc:chgData name="JohHyunChul" userId="a1f3561d-5cf2-4159-9fa8-a5f038663426" providerId="ADAL" clId="{AEEAEAA5-91F3-4FDD-84FB-3CBE2B99C551}" dt="2024-10-14T07:13:17.513" v="3637" actId="47"/>
        <pc:sldMkLst>
          <pc:docMk/>
          <pc:sldMk cId="1167531054" sldId="4291"/>
        </pc:sldMkLst>
      </pc:sldChg>
      <pc:sldChg chg="new del">
        <pc:chgData name="JohHyunChul" userId="a1f3561d-5cf2-4159-9fa8-a5f038663426" providerId="ADAL" clId="{AEEAEAA5-91F3-4FDD-84FB-3CBE2B99C551}" dt="2024-10-14T07:13:17.513" v="3637" actId="47"/>
        <pc:sldMkLst>
          <pc:docMk/>
          <pc:sldMk cId="1449981549" sldId="4292"/>
        </pc:sldMkLst>
      </pc:sldChg>
      <pc:sldChg chg="new del">
        <pc:chgData name="JohHyunChul" userId="a1f3561d-5cf2-4159-9fa8-a5f038663426" providerId="ADAL" clId="{AEEAEAA5-91F3-4FDD-84FB-3CBE2B99C551}" dt="2024-10-14T07:13:17.513" v="3637" actId="47"/>
        <pc:sldMkLst>
          <pc:docMk/>
          <pc:sldMk cId="2831118378" sldId="4293"/>
        </pc:sldMkLst>
      </pc:sldChg>
      <pc:sldChg chg="new del">
        <pc:chgData name="JohHyunChul" userId="a1f3561d-5cf2-4159-9fa8-a5f038663426" providerId="ADAL" clId="{AEEAEAA5-91F3-4FDD-84FB-3CBE2B99C551}" dt="2024-10-14T07:13:17.513" v="3637" actId="47"/>
        <pc:sldMkLst>
          <pc:docMk/>
          <pc:sldMk cId="1619832229" sldId="4294"/>
        </pc:sldMkLst>
      </pc:sldChg>
      <pc:sldChg chg="new del">
        <pc:chgData name="JohHyunChul" userId="a1f3561d-5cf2-4159-9fa8-a5f038663426" providerId="ADAL" clId="{AEEAEAA5-91F3-4FDD-84FB-3CBE2B99C551}" dt="2024-10-14T07:13:17.513" v="3637" actId="47"/>
        <pc:sldMkLst>
          <pc:docMk/>
          <pc:sldMk cId="2281249468" sldId="4295"/>
        </pc:sldMkLst>
      </pc:sldChg>
      <pc:sldChg chg="new del">
        <pc:chgData name="JohHyunChul" userId="a1f3561d-5cf2-4159-9fa8-a5f038663426" providerId="ADAL" clId="{AEEAEAA5-91F3-4FDD-84FB-3CBE2B99C551}" dt="2024-10-14T07:13:17.513" v="3637" actId="47"/>
        <pc:sldMkLst>
          <pc:docMk/>
          <pc:sldMk cId="2838179445" sldId="4296"/>
        </pc:sldMkLst>
      </pc:sldChg>
      <pc:sldChg chg="new del">
        <pc:chgData name="JohHyunChul" userId="a1f3561d-5cf2-4159-9fa8-a5f038663426" providerId="ADAL" clId="{AEEAEAA5-91F3-4FDD-84FB-3CBE2B99C551}" dt="2024-10-14T07:13:17.513" v="3637" actId="47"/>
        <pc:sldMkLst>
          <pc:docMk/>
          <pc:sldMk cId="1565477026" sldId="4297"/>
        </pc:sldMkLst>
      </pc:sldChg>
      <pc:sldChg chg="new del">
        <pc:chgData name="JohHyunChul" userId="a1f3561d-5cf2-4159-9fa8-a5f038663426" providerId="ADAL" clId="{AEEAEAA5-91F3-4FDD-84FB-3CBE2B99C551}" dt="2024-10-14T07:13:17.513" v="3637" actId="47"/>
        <pc:sldMkLst>
          <pc:docMk/>
          <pc:sldMk cId="621608289" sldId="4298"/>
        </pc:sldMkLst>
      </pc:sldChg>
      <pc:sldChg chg="new del">
        <pc:chgData name="JohHyunChul" userId="a1f3561d-5cf2-4159-9fa8-a5f038663426" providerId="ADAL" clId="{AEEAEAA5-91F3-4FDD-84FB-3CBE2B99C551}" dt="2024-10-14T07:13:17.513" v="3637" actId="47"/>
        <pc:sldMkLst>
          <pc:docMk/>
          <pc:sldMk cId="636143590" sldId="4299"/>
        </pc:sldMkLst>
      </pc:sldChg>
      <pc:sldChg chg="new del">
        <pc:chgData name="JohHyunChul" userId="a1f3561d-5cf2-4159-9fa8-a5f038663426" providerId="ADAL" clId="{AEEAEAA5-91F3-4FDD-84FB-3CBE2B99C551}" dt="2024-10-14T07:13:17.513" v="3637" actId="47"/>
        <pc:sldMkLst>
          <pc:docMk/>
          <pc:sldMk cId="2780046681" sldId="4300"/>
        </pc:sldMkLst>
      </pc:sldChg>
      <pc:sldChg chg="new del">
        <pc:chgData name="JohHyunChul" userId="a1f3561d-5cf2-4159-9fa8-a5f038663426" providerId="ADAL" clId="{AEEAEAA5-91F3-4FDD-84FB-3CBE2B99C551}" dt="2024-10-14T07:13:17.513" v="3637" actId="47"/>
        <pc:sldMkLst>
          <pc:docMk/>
          <pc:sldMk cId="3898086578" sldId="4301"/>
        </pc:sldMkLst>
      </pc:sldChg>
      <pc:sldChg chg="new del">
        <pc:chgData name="JohHyunChul" userId="a1f3561d-5cf2-4159-9fa8-a5f038663426" providerId="ADAL" clId="{AEEAEAA5-91F3-4FDD-84FB-3CBE2B99C551}" dt="2024-10-14T07:13:17.513" v="3637" actId="47"/>
        <pc:sldMkLst>
          <pc:docMk/>
          <pc:sldMk cId="3318381102" sldId="4302"/>
        </pc:sldMkLst>
      </pc:sldChg>
      <pc:sldChg chg="new del">
        <pc:chgData name="JohHyunChul" userId="a1f3561d-5cf2-4159-9fa8-a5f038663426" providerId="ADAL" clId="{AEEAEAA5-91F3-4FDD-84FB-3CBE2B99C551}" dt="2024-10-14T07:13:17.513" v="3637" actId="47"/>
        <pc:sldMkLst>
          <pc:docMk/>
          <pc:sldMk cId="1231411317" sldId="4303"/>
        </pc:sldMkLst>
      </pc:sldChg>
      <pc:sldChg chg="new del">
        <pc:chgData name="JohHyunChul" userId="a1f3561d-5cf2-4159-9fa8-a5f038663426" providerId="ADAL" clId="{AEEAEAA5-91F3-4FDD-84FB-3CBE2B99C551}" dt="2024-10-14T07:13:17.513" v="3637" actId="47"/>
        <pc:sldMkLst>
          <pc:docMk/>
          <pc:sldMk cId="3069443558" sldId="4304"/>
        </pc:sldMkLst>
      </pc:sldChg>
      <pc:sldChg chg="new del">
        <pc:chgData name="JohHyunChul" userId="a1f3561d-5cf2-4159-9fa8-a5f038663426" providerId="ADAL" clId="{AEEAEAA5-91F3-4FDD-84FB-3CBE2B99C551}" dt="2024-10-14T07:13:17.513" v="3637" actId="47"/>
        <pc:sldMkLst>
          <pc:docMk/>
          <pc:sldMk cId="3206401733" sldId="4305"/>
        </pc:sldMkLst>
      </pc:sldChg>
      <pc:sldChg chg="new del">
        <pc:chgData name="JohHyunChul" userId="a1f3561d-5cf2-4159-9fa8-a5f038663426" providerId="ADAL" clId="{AEEAEAA5-91F3-4FDD-84FB-3CBE2B99C551}" dt="2024-10-14T07:13:17.513" v="3637" actId="47"/>
        <pc:sldMkLst>
          <pc:docMk/>
          <pc:sldMk cId="4144612461" sldId="4306"/>
        </pc:sldMkLst>
      </pc:sldChg>
      <pc:sldChg chg="new del">
        <pc:chgData name="JohHyunChul" userId="a1f3561d-5cf2-4159-9fa8-a5f038663426" providerId="ADAL" clId="{AEEAEAA5-91F3-4FDD-84FB-3CBE2B99C551}" dt="2024-10-14T07:13:17.513" v="3637" actId="47"/>
        <pc:sldMkLst>
          <pc:docMk/>
          <pc:sldMk cId="771042724" sldId="4307"/>
        </pc:sldMkLst>
      </pc:sldChg>
      <pc:sldChg chg="new del">
        <pc:chgData name="JohHyunChul" userId="a1f3561d-5cf2-4159-9fa8-a5f038663426" providerId="ADAL" clId="{AEEAEAA5-91F3-4FDD-84FB-3CBE2B99C551}" dt="2024-10-14T07:13:17.513" v="3637" actId="47"/>
        <pc:sldMkLst>
          <pc:docMk/>
          <pc:sldMk cId="2740993985" sldId="4308"/>
        </pc:sldMkLst>
      </pc:sldChg>
      <pc:sldChg chg="new del">
        <pc:chgData name="JohHyunChul" userId="a1f3561d-5cf2-4159-9fa8-a5f038663426" providerId="ADAL" clId="{AEEAEAA5-91F3-4FDD-84FB-3CBE2B99C551}" dt="2024-10-14T07:13:17.513" v="3637" actId="47"/>
        <pc:sldMkLst>
          <pc:docMk/>
          <pc:sldMk cId="3379612783" sldId="4309"/>
        </pc:sldMkLst>
      </pc:sldChg>
      <pc:sldChg chg="new del">
        <pc:chgData name="JohHyunChul" userId="a1f3561d-5cf2-4159-9fa8-a5f038663426" providerId="ADAL" clId="{AEEAEAA5-91F3-4FDD-84FB-3CBE2B99C551}" dt="2024-10-14T07:13:17.513" v="3637" actId="47"/>
        <pc:sldMkLst>
          <pc:docMk/>
          <pc:sldMk cId="3344146804" sldId="4310"/>
        </pc:sldMkLst>
      </pc:sldChg>
      <pc:sldChg chg="new del">
        <pc:chgData name="JohHyunChul" userId="a1f3561d-5cf2-4159-9fa8-a5f038663426" providerId="ADAL" clId="{AEEAEAA5-91F3-4FDD-84FB-3CBE2B99C551}" dt="2024-10-14T07:13:17.513" v="3637" actId="47"/>
        <pc:sldMkLst>
          <pc:docMk/>
          <pc:sldMk cId="3557572386" sldId="4311"/>
        </pc:sldMkLst>
      </pc:sldChg>
      <pc:sldChg chg="new del">
        <pc:chgData name="JohHyunChul" userId="a1f3561d-5cf2-4159-9fa8-a5f038663426" providerId="ADAL" clId="{AEEAEAA5-91F3-4FDD-84FB-3CBE2B99C551}" dt="2024-10-14T07:13:17.513" v="3637" actId="47"/>
        <pc:sldMkLst>
          <pc:docMk/>
          <pc:sldMk cId="1223493263" sldId="4312"/>
        </pc:sldMkLst>
      </pc:sldChg>
      <pc:sldChg chg="new del">
        <pc:chgData name="JohHyunChul" userId="a1f3561d-5cf2-4159-9fa8-a5f038663426" providerId="ADAL" clId="{AEEAEAA5-91F3-4FDD-84FB-3CBE2B99C551}" dt="2024-10-14T07:13:17.513" v="3637" actId="47"/>
        <pc:sldMkLst>
          <pc:docMk/>
          <pc:sldMk cId="4118846899" sldId="4313"/>
        </pc:sldMkLst>
      </pc:sldChg>
      <pc:sldChg chg="new del">
        <pc:chgData name="JohHyunChul" userId="a1f3561d-5cf2-4159-9fa8-a5f038663426" providerId="ADAL" clId="{AEEAEAA5-91F3-4FDD-84FB-3CBE2B99C551}" dt="2024-10-14T07:13:17.513" v="3637" actId="47"/>
        <pc:sldMkLst>
          <pc:docMk/>
          <pc:sldMk cId="3759971233" sldId="4314"/>
        </pc:sldMkLst>
      </pc:sldChg>
      <pc:sldChg chg="new del">
        <pc:chgData name="JohHyunChul" userId="a1f3561d-5cf2-4159-9fa8-a5f038663426" providerId="ADAL" clId="{AEEAEAA5-91F3-4FDD-84FB-3CBE2B99C551}" dt="2024-10-14T07:13:17.513" v="3637" actId="47"/>
        <pc:sldMkLst>
          <pc:docMk/>
          <pc:sldMk cId="2426424235" sldId="4315"/>
        </pc:sldMkLst>
      </pc:sldChg>
      <pc:sldChg chg="new del">
        <pc:chgData name="JohHyunChul" userId="a1f3561d-5cf2-4159-9fa8-a5f038663426" providerId="ADAL" clId="{AEEAEAA5-91F3-4FDD-84FB-3CBE2B99C551}" dt="2024-10-14T07:13:17.513" v="3637" actId="47"/>
        <pc:sldMkLst>
          <pc:docMk/>
          <pc:sldMk cId="4078952683" sldId="4316"/>
        </pc:sldMkLst>
      </pc:sldChg>
      <pc:sldChg chg="new del">
        <pc:chgData name="JohHyunChul" userId="a1f3561d-5cf2-4159-9fa8-a5f038663426" providerId="ADAL" clId="{AEEAEAA5-91F3-4FDD-84FB-3CBE2B99C551}" dt="2024-10-14T07:13:17.513" v="3637" actId="47"/>
        <pc:sldMkLst>
          <pc:docMk/>
          <pc:sldMk cId="1424921933" sldId="4317"/>
        </pc:sldMkLst>
      </pc:sldChg>
      <pc:sldChg chg="new del">
        <pc:chgData name="JohHyunChul" userId="a1f3561d-5cf2-4159-9fa8-a5f038663426" providerId="ADAL" clId="{AEEAEAA5-91F3-4FDD-84FB-3CBE2B99C551}" dt="2024-10-14T07:13:17.513" v="3637" actId="47"/>
        <pc:sldMkLst>
          <pc:docMk/>
          <pc:sldMk cId="1020758257" sldId="4318"/>
        </pc:sldMkLst>
      </pc:sldChg>
      <pc:sldChg chg="new del">
        <pc:chgData name="JohHyunChul" userId="a1f3561d-5cf2-4159-9fa8-a5f038663426" providerId="ADAL" clId="{AEEAEAA5-91F3-4FDD-84FB-3CBE2B99C551}" dt="2024-10-14T07:13:17.513" v="3637" actId="47"/>
        <pc:sldMkLst>
          <pc:docMk/>
          <pc:sldMk cId="2692415974" sldId="4319"/>
        </pc:sldMkLst>
      </pc:sldChg>
      <pc:sldChg chg="new del">
        <pc:chgData name="JohHyunChul" userId="a1f3561d-5cf2-4159-9fa8-a5f038663426" providerId="ADAL" clId="{AEEAEAA5-91F3-4FDD-84FB-3CBE2B99C551}" dt="2024-10-14T07:13:17.513" v="3637" actId="47"/>
        <pc:sldMkLst>
          <pc:docMk/>
          <pc:sldMk cId="504904205" sldId="4320"/>
        </pc:sldMkLst>
      </pc:sldChg>
      <pc:sldChg chg="new del">
        <pc:chgData name="JohHyunChul" userId="a1f3561d-5cf2-4159-9fa8-a5f038663426" providerId="ADAL" clId="{AEEAEAA5-91F3-4FDD-84FB-3CBE2B99C551}" dt="2024-10-14T07:13:17.513" v="3637" actId="47"/>
        <pc:sldMkLst>
          <pc:docMk/>
          <pc:sldMk cId="462542845" sldId="4321"/>
        </pc:sldMkLst>
      </pc:sldChg>
      <pc:sldChg chg="new del">
        <pc:chgData name="JohHyunChul" userId="a1f3561d-5cf2-4159-9fa8-a5f038663426" providerId="ADAL" clId="{AEEAEAA5-91F3-4FDD-84FB-3CBE2B99C551}" dt="2024-10-14T07:13:17.513" v="3637" actId="47"/>
        <pc:sldMkLst>
          <pc:docMk/>
          <pc:sldMk cId="173804189" sldId="4322"/>
        </pc:sldMkLst>
      </pc:sldChg>
      <pc:sldChg chg="new del">
        <pc:chgData name="JohHyunChul" userId="a1f3561d-5cf2-4159-9fa8-a5f038663426" providerId="ADAL" clId="{AEEAEAA5-91F3-4FDD-84FB-3CBE2B99C551}" dt="2024-10-14T07:13:17.513" v="3637" actId="47"/>
        <pc:sldMkLst>
          <pc:docMk/>
          <pc:sldMk cId="635967908" sldId="4323"/>
        </pc:sldMkLst>
      </pc:sldChg>
      <pc:sldChg chg="new del">
        <pc:chgData name="JohHyunChul" userId="a1f3561d-5cf2-4159-9fa8-a5f038663426" providerId="ADAL" clId="{AEEAEAA5-91F3-4FDD-84FB-3CBE2B99C551}" dt="2024-10-14T07:13:17.513" v="3637" actId="47"/>
        <pc:sldMkLst>
          <pc:docMk/>
          <pc:sldMk cId="1851228317" sldId="4324"/>
        </pc:sldMkLst>
      </pc:sldChg>
      <pc:sldChg chg="new del">
        <pc:chgData name="JohHyunChul" userId="a1f3561d-5cf2-4159-9fa8-a5f038663426" providerId="ADAL" clId="{AEEAEAA5-91F3-4FDD-84FB-3CBE2B99C551}" dt="2024-10-14T07:13:17.513" v="3637" actId="47"/>
        <pc:sldMkLst>
          <pc:docMk/>
          <pc:sldMk cId="1846970637" sldId="4325"/>
        </pc:sldMkLst>
      </pc:sldChg>
      <pc:sldChg chg="new del">
        <pc:chgData name="JohHyunChul" userId="a1f3561d-5cf2-4159-9fa8-a5f038663426" providerId="ADAL" clId="{AEEAEAA5-91F3-4FDD-84FB-3CBE2B99C551}" dt="2024-10-14T07:13:17.513" v="3637" actId="47"/>
        <pc:sldMkLst>
          <pc:docMk/>
          <pc:sldMk cId="3603520602" sldId="4326"/>
        </pc:sldMkLst>
      </pc:sldChg>
      <pc:sldChg chg="new del">
        <pc:chgData name="JohHyunChul" userId="a1f3561d-5cf2-4159-9fa8-a5f038663426" providerId="ADAL" clId="{AEEAEAA5-91F3-4FDD-84FB-3CBE2B99C551}" dt="2024-10-14T07:13:17.513" v="3637" actId="47"/>
        <pc:sldMkLst>
          <pc:docMk/>
          <pc:sldMk cId="290392754" sldId="4327"/>
        </pc:sldMkLst>
      </pc:sldChg>
      <pc:sldChg chg="new del">
        <pc:chgData name="JohHyunChul" userId="a1f3561d-5cf2-4159-9fa8-a5f038663426" providerId="ADAL" clId="{AEEAEAA5-91F3-4FDD-84FB-3CBE2B99C551}" dt="2024-10-14T07:13:17.513" v="3637" actId="47"/>
        <pc:sldMkLst>
          <pc:docMk/>
          <pc:sldMk cId="4072202712" sldId="4328"/>
        </pc:sldMkLst>
      </pc:sldChg>
      <pc:sldChg chg="new del">
        <pc:chgData name="JohHyunChul" userId="a1f3561d-5cf2-4159-9fa8-a5f038663426" providerId="ADAL" clId="{AEEAEAA5-91F3-4FDD-84FB-3CBE2B99C551}" dt="2024-10-14T07:13:17.513" v="3637" actId="47"/>
        <pc:sldMkLst>
          <pc:docMk/>
          <pc:sldMk cId="1126225231" sldId="4329"/>
        </pc:sldMkLst>
      </pc:sldChg>
      <pc:sldChg chg="new del">
        <pc:chgData name="JohHyunChul" userId="a1f3561d-5cf2-4159-9fa8-a5f038663426" providerId="ADAL" clId="{AEEAEAA5-91F3-4FDD-84FB-3CBE2B99C551}" dt="2024-10-14T07:13:17.513" v="3637" actId="47"/>
        <pc:sldMkLst>
          <pc:docMk/>
          <pc:sldMk cId="2816892375" sldId="4330"/>
        </pc:sldMkLst>
      </pc:sldChg>
      <pc:sldChg chg="new del">
        <pc:chgData name="JohHyunChul" userId="a1f3561d-5cf2-4159-9fa8-a5f038663426" providerId="ADAL" clId="{AEEAEAA5-91F3-4FDD-84FB-3CBE2B99C551}" dt="2024-10-14T07:13:17.513" v="3637" actId="47"/>
        <pc:sldMkLst>
          <pc:docMk/>
          <pc:sldMk cId="2858746994" sldId="4331"/>
        </pc:sldMkLst>
      </pc:sldChg>
      <pc:sldChg chg="new del">
        <pc:chgData name="JohHyunChul" userId="a1f3561d-5cf2-4159-9fa8-a5f038663426" providerId="ADAL" clId="{AEEAEAA5-91F3-4FDD-84FB-3CBE2B99C551}" dt="2024-10-14T07:13:17.513" v="3637" actId="47"/>
        <pc:sldMkLst>
          <pc:docMk/>
          <pc:sldMk cId="1577752975" sldId="4332"/>
        </pc:sldMkLst>
      </pc:sldChg>
      <pc:sldChg chg="new del">
        <pc:chgData name="JohHyunChul" userId="a1f3561d-5cf2-4159-9fa8-a5f038663426" providerId="ADAL" clId="{AEEAEAA5-91F3-4FDD-84FB-3CBE2B99C551}" dt="2024-10-14T07:13:17.513" v="3637" actId="47"/>
        <pc:sldMkLst>
          <pc:docMk/>
          <pc:sldMk cId="2905149665" sldId="4333"/>
        </pc:sldMkLst>
      </pc:sldChg>
      <pc:sldChg chg="new del">
        <pc:chgData name="JohHyunChul" userId="a1f3561d-5cf2-4159-9fa8-a5f038663426" providerId="ADAL" clId="{AEEAEAA5-91F3-4FDD-84FB-3CBE2B99C551}" dt="2024-10-14T07:13:17.513" v="3637" actId="47"/>
        <pc:sldMkLst>
          <pc:docMk/>
          <pc:sldMk cId="1660869738" sldId="4334"/>
        </pc:sldMkLst>
      </pc:sldChg>
      <pc:sldChg chg="new del">
        <pc:chgData name="JohHyunChul" userId="a1f3561d-5cf2-4159-9fa8-a5f038663426" providerId="ADAL" clId="{AEEAEAA5-91F3-4FDD-84FB-3CBE2B99C551}" dt="2024-10-14T07:13:17.513" v="3637" actId="47"/>
        <pc:sldMkLst>
          <pc:docMk/>
          <pc:sldMk cId="486152931" sldId="4335"/>
        </pc:sldMkLst>
      </pc:sldChg>
      <pc:sldChg chg="new del">
        <pc:chgData name="JohHyunChul" userId="a1f3561d-5cf2-4159-9fa8-a5f038663426" providerId="ADAL" clId="{AEEAEAA5-91F3-4FDD-84FB-3CBE2B99C551}" dt="2024-10-14T07:13:17.513" v="3637" actId="47"/>
        <pc:sldMkLst>
          <pc:docMk/>
          <pc:sldMk cId="3389646467" sldId="4336"/>
        </pc:sldMkLst>
      </pc:sldChg>
      <pc:sldChg chg="new del">
        <pc:chgData name="JohHyunChul" userId="a1f3561d-5cf2-4159-9fa8-a5f038663426" providerId="ADAL" clId="{AEEAEAA5-91F3-4FDD-84FB-3CBE2B99C551}" dt="2024-10-14T07:13:17.513" v="3637" actId="47"/>
        <pc:sldMkLst>
          <pc:docMk/>
          <pc:sldMk cId="2958162394" sldId="4337"/>
        </pc:sldMkLst>
      </pc:sldChg>
      <pc:sldChg chg="new del">
        <pc:chgData name="JohHyunChul" userId="a1f3561d-5cf2-4159-9fa8-a5f038663426" providerId="ADAL" clId="{AEEAEAA5-91F3-4FDD-84FB-3CBE2B99C551}" dt="2024-10-14T07:13:17.513" v="3637" actId="47"/>
        <pc:sldMkLst>
          <pc:docMk/>
          <pc:sldMk cId="3224364980" sldId="4338"/>
        </pc:sldMkLst>
      </pc:sldChg>
      <pc:sldChg chg="new del">
        <pc:chgData name="JohHyunChul" userId="a1f3561d-5cf2-4159-9fa8-a5f038663426" providerId="ADAL" clId="{AEEAEAA5-91F3-4FDD-84FB-3CBE2B99C551}" dt="2024-10-14T07:13:17.513" v="3637" actId="47"/>
        <pc:sldMkLst>
          <pc:docMk/>
          <pc:sldMk cId="2395397842" sldId="4339"/>
        </pc:sldMkLst>
      </pc:sldChg>
      <pc:sldChg chg="new del">
        <pc:chgData name="JohHyunChul" userId="a1f3561d-5cf2-4159-9fa8-a5f038663426" providerId="ADAL" clId="{AEEAEAA5-91F3-4FDD-84FB-3CBE2B99C551}" dt="2024-10-14T07:13:17.513" v="3637" actId="47"/>
        <pc:sldMkLst>
          <pc:docMk/>
          <pc:sldMk cId="76607413" sldId="4340"/>
        </pc:sldMkLst>
      </pc:sldChg>
      <pc:sldChg chg="new del">
        <pc:chgData name="JohHyunChul" userId="a1f3561d-5cf2-4159-9fa8-a5f038663426" providerId="ADAL" clId="{AEEAEAA5-91F3-4FDD-84FB-3CBE2B99C551}" dt="2024-10-14T07:13:17.513" v="3637" actId="47"/>
        <pc:sldMkLst>
          <pc:docMk/>
          <pc:sldMk cId="3919454280" sldId="4341"/>
        </pc:sldMkLst>
      </pc:sldChg>
      <pc:sldChg chg="new del">
        <pc:chgData name="JohHyunChul" userId="a1f3561d-5cf2-4159-9fa8-a5f038663426" providerId="ADAL" clId="{AEEAEAA5-91F3-4FDD-84FB-3CBE2B99C551}" dt="2024-10-14T07:13:17.513" v="3637" actId="47"/>
        <pc:sldMkLst>
          <pc:docMk/>
          <pc:sldMk cId="1056495229" sldId="4342"/>
        </pc:sldMkLst>
      </pc:sldChg>
      <pc:sldChg chg="new del">
        <pc:chgData name="JohHyunChul" userId="a1f3561d-5cf2-4159-9fa8-a5f038663426" providerId="ADAL" clId="{AEEAEAA5-91F3-4FDD-84FB-3CBE2B99C551}" dt="2024-10-14T07:13:17.513" v="3637" actId="47"/>
        <pc:sldMkLst>
          <pc:docMk/>
          <pc:sldMk cId="3093183980" sldId="4343"/>
        </pc:sldMkLst>
      </pc:sldChg>
      <pc:sldChg chg="new del">
        <pc:chgData name="JohHyunChul" userId="a1f3561d-5cf2-4159-9fa8-a5f038663426" providerId="ADAL" clId="{AEEAEAA5-91F3-4FDD-84FB-3CBE2B99C551}" dt="2024-10-14T07:13:17.513" v="3637" actId="47"/>
        <pc:sldMkLst>
          <pc:docMk/>
          <pc:sldMk cId="4281623335" sldId="4344"/>
        </pc:sldMkLst>
      </pc:sldChg>
      <pc:sldChg chg="new del">
        <pc:chgData name="JohHyunChul" userId="a1f3561d-5cf2-4159-9fa8-a5f038663426" providerId="ADAL" clId="{AEEAEAA5-91F3-4FDD-84FB-3CBE2B99C551}" dt="2024-10-14T07:13:17.513" v="3637" actId="47"/>
        <pc:sldMkLst>
          <pc:docMk/>
          <pc:sldMk cId="1758620742" sldId="4345"/>
        </pc:sldMkLst>
      </pc:sldChg>
      <pc:sldChg chg="new del">
        <pc:chgData name="JohHyunChul" userId="a1f3561d-5cf2-4159-9fa8-a5f038663426" providerId="ADAL" clId="{AEEAEAA5-91F3-4FDD-84FB-3CBE2B99C551}" dt="2024-10-14T07:13:17.513" v="3637" actId="47"/>
        <pc:sldMkLst>
          <pc:docMk/>
          <pc:sldMk cId="1559781651" sldId="4346"/>
        </pc:sldMkLst>
      </pc:sldChg>
      <pc:sldChg chg="new del">
        <pc:chgData name="JohHyunChul" userId="a1f3561d-5cf2-4159-9fa8-a5f038663426" providerId="ADAL" clId="{AEEAEAA5-91F3-4FDD-84FB-3CBE2B99C551}" dt="2024-10-14T07:13:17.513" v="3637" actId="47"/>
        <pc:sldMkLst>
          <pc:docMk/>
          <pc:sldMk cId="1181785005" sldId="4347"/>
        </pc:sldMkLst>
      </pc:sldChg>
      <pc:sldChg chg="new del">
        <pc:chgData name="JohHyunChul" userId="a1f3561d-5cf2-4159-9fa8-a5f038663426" providerId="ADAL" clId="{AEEAEAA5-91F3-4FDD-84FB-3CBE2B99C551}" dt="2024-10-14T07:13:17.513" v="3637" actId="47"/>
        <pc:sldMkLst>
          <pc:docMk/>
          <pc:sldMk cId="1106635439" sldId="4348"/>
        </pc:sldMkLst>
      </pc:sldChg>
      <pc:sldChg chg="new del">
        <pc:chgData name="JohHyunChul" userId="a1f3561d-5cf2-4159-9fa8-a5f038663426" providerId="ADAL" clId="{AEEAEAA5-91F3-4FDD-84FB-3CBE2B99C551}" dt="2024-10-14T07:13:17.513" v="3637" actId="47"/>
        <pc:sldMkLst>
          <pc:docMk/>
          <pc:sldMk cId="3203179865" sldId="4349"/>
        </pc:sldMkLst>
      </pc:sldChg>
      <pc:sldChg chg="new del">
        <pc:chgData name="JohHyunChul" userId="a1f3561d-5cf2-4159-9fa8-a5f038663426" providerId="ADAL" clId="{AEEAEAA5-91F3-4FDD-84FB-3CBE2B99C551}" dt="2024-10-14T07:13:17.513" v="3637" actId="47"/>
        <pc:sldMkLst>
          <pc:docMk/>
          <pc:sldMk cId="238495391" sldId="4350"/>
        </pc:sldMkLst>
      </pc:sldChg>
      <pc:sldChg chg="new del">
        <pc:chgData name="JohHyunChul" userId="a1f3561d-5cf2-4159-9fa8-a5f038663426" providerId="ADAL" clId="{AEEAEAA5-91F3-4FDD-84FB-3CBE2B99C551}" dt="2024-10-14T07:13:17.513" v="3637" actId="47"/>
        <pc:sldMkLst>
          <pc:docMk/>
          <pc:sldMk cId="2484778077" sldId="4351"/>
        </pc:sldMkLst>
      </pc:sldChg>
      <pc:sldChg chg="new del">
        <pc:chgData name="JohHyunChul" userId="a1f3561d-5cf2-4159-9fa8-a5f038663426" providerId="ADAL" clId="{AEEAEAA5-91F3-4FDD-84FB-3CBE2B99C551}" dt="2024-10-14T07:13:17.513" v="3637" actId="47"/>
        <pc:sldMkLst>
          <pc:docMk/>
          <pc:sldMk cId="1013948686" sldId="4352"/>
        </pc:sldMkLst>
      </pc:sldChg>
      <pc:sldChg chg="new del">
        <pc:chgData name="JohHyunChul" userId="a1f3561d-5cf2-4159-9fa8-a5f038663426" providerId="ADAL" clId="{AEEAEAA5-91F3-4FDD-84FB-3CBE2B99C551}" dt="2024-10-14T07:13:17.513" v="3637" actId="47"/>
        <pc:sldMkLst>
          <pc:docMk/>
          <pc:sldMk cId="351070839" sldId="4353"/>
        </pc:sldMkLst>
      </pc:sldChg>
      <pc:sldChg chg="new del">
        <pc:chgData name="JohHyunChul" userId="a1f3561d-5cf2-4159-9fa8-a5f038663426" providerId="ADAL" clId="{AEEAEAA5-91F3-4FDD-84FB-3CBE2B99C551}" dt="2024-10-14T07:13:17.513" v="3637" actId="47"/>
        <pc:sldMkLst>
          <pc:docMk/>
          <pc:sldMk cId="1660569042" sldId="4354"/>
        </pc:sldMkLst>
      </pc:sldChg>
      <pc:sldChg chg="new del">
        <pc:chgData name="JohHyunChul" userId="a1f3561d-5cf2-4159-9fa8-a5f038663426" providerId="ADAL" clId="{AEEAEAA5-91F3-4FDD-84FB-3CBE2B99C551}" dt="2024-10-14T07:13:17.513" v="3637" actId="47"/>
        <pc:sldMkLst>
          <pc:docMk/>
          <pc:sldMk cId="844379202" sldId="4355"/>
        </pc:sldMkLst>
      </pc:sldChg>
      <pc:sldChg chg="new del">
        <pc:chgData name="JohHyunChul" userId="a1f3561d-5cf2-4159-9fa8-a5f038663426" providerId="ADAL" clId="{AEEAEAA5-91F3-4FDD-84FB-3CBE2B99C551}" dt="2024-10-14T07:13:17.513" v="3637" actId="47"/>
        <pc:sldMkLst>
          <pc:docMk/>
          <pc:sldMk cId="3753659148" sldId="4356"/>
        </pc:sldMkLst>
      </pc:sldChg>
      <pc:sldChg chg="new">
        <pc:chgData name="JohHyunChul" userId="a1f3561d-5cf2-4159-9fa8-a5f038663426" providerId="ADAL" clId="{AEEAEAA5-91F3-4FDD-84FB-3CBE2B99C551}" dt="2024-10-14T07:02:32.786" v="3634" actId="680"/>
        <pc:sldMkLst>
          <pc:docMk/>
          <pc:sldMk cId="408597575" sldId="4357"/>
        </pc:sldMkLst>
      </pc:sldChg>
      <pc:sldChg chg="new">
        <pc:chgData name="JohHyunChul" userId="a1f3561d-5cf2-4159-9fa8-a5f038663426" providerId="ADAL" clId="{AEEAEAA5-91F3-4FDD-84FB-3CBE2B99C551}" dt="2024-10-14T07:02:33.039" v="3635" actId="680"/>
        <pc:sldMkLst>
          <pc:docMk/>
          <pc:sldMk cId="2545316948" sldId="4358"/>
        </pc:sldMkLst>
      </pc:sldChg>
      <pc:sldChg chg="new">
        <pc:chgData name="JohHyunChul" userId="a1f3561d-5cf2-4159-9fa8-a5f038663426" providerId="ADAL" clId="{AEEAEAA5-91F3-4FDD-84FB-3CBE2B99C551}" dt="2024-10-14T07:02:33.317" v="3636" actId="680"/>
        <pc:sldMkLst>
          <pc:docMk/>
          <pc:sldMk cId="3265822325" sldId="4359"/>
        </pc:sldMkLst>
      </pc:sldChg>
      <pc:sldMasterChg chg="delSp mod">
        <pc:chgData name="JohHyunChul" userId="a1f3561d-5cf2-4159-9fa8-a5f038663426" providerId="ADAL" clId="{AEEAEAA5-91F3-4FDD-84FB-3CBE2B99C551}" dt="2024-10-12T15:01:12.197" v="27" actId="478"/>
        <pc:sldMasterMkLst>
          <pc:docMk/>
          <pc:sldMasterMk cId="0" sldId="2147483648"/>
        </pc:sldMasterMkLst>
        <pc:spChg chg="del">
          <ac:chgData name="JohHyunChul" userId="a1f3561d-5cf2-4159-9fa8-a5f038663426" providerId="ADAL" clId="{AEEAEAA5-91F3-4FDD-84FB-3CBE2B99C551}" dt="2024-10-12T15:01:08.513" v="25" actId="478"/>
          <ac:spMkLst>
            <pc:docMk/>
            <pc:sldMasterMk cId="0" sldId="2147483648"/>
            <ac:spMk id="1031" creationId="{00000000-0000-0000-0000-000000000000}"/>
          </ac:spMkLst>
        </pc:spChg>
        <pc:spChg chg="del">
          <ac:chgData name="JohHyunChul" userId="a1f3561d-5cf2-4159-9fa8-a5f038663426" providerId="ADAL" clId="{AEEAEAA5-91F3-4FDD-84FB-3CBE2B99C551}" dt="2024-10-12T15:01:07.009" v="24" actId="478"/>
          <ac:spMkLst>
            <pc:docMk/>
            <pc:sldMasterMk cId="0" sldId="2147483648"/>
            <ac:spMk id="1032" creationId="{00000000-0000-0000-0000-000000000000}"/>
          </ac:spMkLst>
        </pc:spChg>
        <pc:spChg chg="del">
          <ac:chgData name="JohHyunChul" userId="a1f3561d-5cf2-4159-9fa8-a5f038663426" providerId="ADAL" clId="{AEEAEAA5-91F3-4FDD-84FB-3CBE2B99C551}" dt="2024-10-12T15:01:12.197" v="27" actId="478"/>
          <ac:spMkLst>
            <pc:docMk/>
            <pc:sldMasterMk cId="0" sldId="2147483648"/>
            <ac:spMk id="1037" creationId="{00000000-0000-0000-0000-000000000000}"/>
          </ac:spMkLst>
        </pc:spChg>
        <pc:spChg chg="del">
          <ac:chgData name="JohHyunChul" userId="a1f3561d-5cf2-4159-9fa8-a5f038663426" providerId="ADAL" clId="{AEEAEAA5-91F3-4FDD-84FB-3CBE2B99C551}" dt="2024-10-12T15:01:05.094" v="23" actId="478"/>
          <ac:spMkLst>
            <pc:docMk/>
            <pc:sldMasterMk cId="0" sldId="2147483648"/>
            <ac:spMk id="1038" creationId="{00000000-0000-0000-0000-000000000000}"/>
          </ac:spMkLst>
        </pc:spChg>
        <pc:spChg chg="del">
          <ac:chgData name="JohHyunChul" userId="a1f3561d-5cf2-4159-9fa8-a5f038663426" providerId="ADAL" clId="{AEEAEAA5-91F3-4FDD-84FB-3CBE2B99C551}" dt="2024-10-12T15:01:09.920" v="26" actId="478"/>
          <ac:spMkLst>
            <pc:docMk/>
            <pc:sldMasterMk cId="0" sldId="2147483648"/>
            <ac:spMk id="1042"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2802" name="Rectangle 2"/>
          <p:cNvSpPr>
            <a:spLocks noGrp="1" noChangeArrowheads="1"/>
          </p:cNvSpPr>
          <p:nvPr>
            <p:ph type="hdr" sz="quarter"/>
          </p:nvPr>
        </p:nvSpPr>
        <p:spPr bwMode="auto">
          <a:xfrm>
            <a:off x="0" y="0"/>
            <a:ext cx="4265613" cy="338138"/>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lvl1pPr algn="l" defTabSz="923925">
              <a:defRPr sz="1200"/>
            </a:lvl1pPr>
          </a:lstStyle>
          <a:p>
            <a:pPr>
              <a:defRPr/>
            </a:pPr>
            <a:endParaRPr lang="en-US" altLang="ko-KR"/>
          </a:p>
        </p:txBody>
      </p:sp>
      <p:sp>
        <p:nvSpPr>
          <p:cNvPr id="332803" name="Rectangle 3"/>
          <p:cNvSpPr>
            <a:spLocks noGrp="1" noChangeArrowheads="1"/>
          </p:cNvSpPr>
          <p:nvPr>
            <p:ph type="dt" sz="quarter" idx="1"/>
          </p:nvPr>
        </p:nvSpPr>
        <p:spPr bwMode="auto">
          <a:xfrm>
            <a:off x="5576888" y="0"/>
            <a:ext cx="4265612" cy="338138"/>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lvl1pPr algn="r" defTabSz="923925">
              <a:defRPr sz="1200"/>
            </a:lvl1pPr>
          </a:lstStyle>
          <a:p>
            <a:pPr>
              <a:defRPr/>
            </a:pPr>
            <a:endParaRPr lang="en-US" altLang="ko-KR"/>
          </a:p>
        </p:txBody>
      </p:sp>
      <p:sp>
        <p:nvSpPr>
          <p:cNvPr id="332804" name="Rectangle 4"/>
          <p:cNvSpPr>
            <a:spLocks noGrp="1" noChangeArrowheads="1"/>
          </p:cNvSpPr>
          <p:nvPr>
            <p:ph type="ftr" sz="quarter" idx="2"/>
          </p:nvPr>
        </p:nvSpPr>
        <p:spPr bwMode="auto">
          <a:xfrm>
            <a:off x="0" y="6416675"/>
            <a:ext cx="4265613" cy="338138"/>
          </a:xfrm>
          <a:prstGeom prst="rect">
            <a:avLst/>
          </a:prstGeom>
          <a:noFill/>
          <a:ln w="9525">
            <a:noFill/>
            <a:miter lim="800000"/>
            <a:headEnd/>
            <a:tailEnd/>
          </a:ln>
          <a:effectLst/>
        </p:spPr>
        <p:txBody>
          <a:bodyPr vert="horz" wrap="square" lIns="92336" tIns="46169" rIns="92336" bIns="46169" numCol="1" anchor="b" anchorCtr="0" compatLnSpc="1">
            <a:prstTxWarp prst="textNoShape">
              <a:avLst/>
            </a:prstTxWarp>
          </a:bodyPr>
          <a:lstStyle>
            <a:lvl1pPr algn="l" defTabSz="923925">
              <a:defRPr sz="1200"/>
            </a:lvl1pPr>
          </a:lstStyle>
          <a:p>
            <a:pPr>
              <a:defRPr/>
            </a:pPr>
            <a:endParaRPr lang="en-US" altLang="ko-KR"/>
          </a:p>
        </p:txBody>
      </p:sp>
      <p:sp>
        <p:nvSpPr>
          <p:cNvPr id="332805" name="Rectangle 5"/>
          <p:cNvSpPr>
            <a:spLocks noGrp="1" noChangeArrowheads="1"/>
          </p:cNvSpPr>
          <p:nvPr>
            <p:ph type="sldNum" sz="quarter" idx="3"/>
          </p:nvPr>
        </p:nvSpPr>
        <p:spPr bwMode="auto">
          <a:xfrm>
            <a:off x="5576888" y="6416675"/>
            <a:ext cx="4265612" cy="338138"/>
          </a:xfrm>
          <a:prstGeom prst="rect">
            <a:avLst/>
          </a:prstGeom>
          <a:noFill/>
          <a:ln w="9525">
            <a:noFill/>
            <a:miter lim="800000"/>
            <a:headEnd/>
            <a:tailEnd/>
          </a:ln>
          <a:effectLst/>
        </p:spPr>
        <p:txBody>
          <a:bodyPr vert="horz" wrap="square" lIns="92336" tIns="46169" rIns="92336" bIns="46169" numCol="1" anchor="b" anchorCtr="0" compatLnSpc="1">
            <a:prstTxWarp prst="textNoShape">
              <a:avLst/>
            </a:prstTxWarp>
          </a:bodyPr>
          <a:lstStyle>
            <a:lvl1pPr algn="r" defTabSz="923925">
              <a:defRPr sz="1200"/>
            </a:lvl1pPr>
          </a:lstStyle>
          <a:p>
            <a:pPr>
              <a:defRPr/>
            </a:pPr>
            <a:fld id="{C9B4C822-F520-4A6B-ABE5-16C4EF965DFA}" type="slidenum">
              <a:rPr lang="en-US" altLang="ko-KR"/>
              <a:pPr>
                <a:defRPr/>
              </a:pPr>
              <a:t>‹#›</a:t>
            </a:fld>
            <a:endParaRPr lang="en-US" altLang="ko-KR"/>
          </a:p>
        </p:txBody>
      </p:sp>
    </p:spTree>
    <p:extLst>
      <p:ext uri="{BB962C8B-B14F-4D97-AF65-F5344CB8AC3E}">
        <p14:creationId xmlns:p14="http://schemas.microsoft.com/office/powerpoint/2010/main" val="20959619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4265613" cy="338138"/>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lvl1pPr algn="l" defTabSz="923925">
              <a:defRPr sz="1200"/>
            </a:lvl1pPr>
          </a:lstStyle>
          <a:p>
            <a:pPr>
              <a:defRPr/>
            </a:pPr>
            <a:endParaRPr lang="en-US" altLang="ko-KR"/>
          </a:p>
        </p:txBody>
      </p:sp>
      <p:sp>
        <p:nvSpPr>
          <p:cNvPr id="65539" name="Rectangle 3"/>
          <p:cNvSpPr>
            <a:spLocks noGrp="1" noChangeArrowheads="1"/>
          </p:cNvSpPr>
          <p:nvPr>
            <p:ph type="dt" idx="1"/>
          </p:nvPr>
        </p:nvSpPr>
        <p:spPr bwMode="auto">
          <a:xfrm>
            <a:off x="5576888" y="0"/>
            <a:ext cx="4265612" cy="338138"/>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lvl1pPr algn="r" defTabSz="923925">
              <a:defRPr sz="1200"/>
            </a:lvl1pPr>
          </a:lstStyle>
          <a:p>
            <a:pPr>
              <a:defRPr/>
            </a:pPr>
            <a:endParaRPr lang="en-US" altLang="ko-KR"/>
          </a:p>
        </p:txBody>
      </p:sp>
      <p:sp>
        <p:nvSpPr>
          <p:cNvPr id="5124" name="Rectangle 4"/>
          <p:cNvSpPr>
            <a:spLocks noGrp="1" noRot="1" noChangeAspect="1" noChangeArrowheads="1" noTextEdit="1"/>
          </p:cNvSpPr>
          <p:nvPr>
            <p:ph type="sldImg" idx="2"/>
          </p:nvPr>
        </p:nvSpPr>
        <p:spPr bwMode="auto">
          <a:xfrm>
            <a:off x="3228975" y="504825"/>
            <a:ext cx="3379788" cy="2535238"/>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1311275" y="3206750"/>
            <a:ext cx="7219950" cy="3040063"/>
          </a:xfrm>
          <a:prstGeom prst="rect">
            <a:avLst/>
          </a:prstGeom>
          <a:noFill/>
          <a:ln w="9525">
            <a:noFill/>
            <a:miter lim="800000"/>
            <a:headEnd/>
            <a:tailEnd/>
          </a:ln>
          <a:effectLst/>
        </p:spPr>
        <p:txBody>
          <a:bodyPr vert="horz" wrap="square" lIns="92336" tIns="46169" rIns="92336" bIns="46169" numCol="1" anchor="t" anchorCtr="0" compatLnSpc="1">
            <a:prstTxWarp prst="textNoShape">
              <a:avLst/>
            </a:prstTxWarp>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5542" name="Rectangle 6"/>
          <p:cNvSpPr>
            <a:spLocks noGrp="1" noChangeArrowheads="1"/>
          </p:cNvSpPr>
          <p:nvPr>
            <p:ph type="ftr" sz="quarter" idx="4"/>
          </p:nvPr>
        </p:nvSpPr>
        <p:spPr bwMode="auto">
          <a:xfrm>
            <a:off x="0" y="6416675"/>
            <a:ext cx="4265613" cy="338138"/>
          </a:xfrm>
          <a:prstGeom prst="rect">
            <a:avLst/>
          </a:prstGeom>
          <a:noFill/>
          <a:ln w="9525">
            <a:noFill/>
            <a:miter lim="800000"/>
            <a:headEnd/>
            <a:tailEnd/>
          </a:ln>
          <a:effectLst/>
        </p:spPr>
        <p:txBody>
          <a:bodyPr vert="horz" wrap="square" lIns="92336" tIns="46169" rIns="92336" bIns="46169" numCol="1" anchor="b" anchorCtr="0" compatLnSpc="1">
            <a:prstTxWarp prst="textNoShape">
              <a:avLst/>
            </a:prstTxWarp>
          </a:bodyPr>
          <a:lstStyle>
            <a:lvl1pPr algn="l" defTabSz="923925">
              <a:defRPr sz="1200"/>
            </a:lvl1pPr>
          </a:lstStyle>
          <a:p>
            <a:pPr>
              <a:defRPr/>
            </a:pPr>
            <a:endParaRPr lang="en-US" altLang="ko-KR"/>
          </a:p>
        </p:txBody>
      </p:sp>
      <p:sp>
        <p:nvSpPr>
          <p:cNvPr id="65543" name="Rectangle 7"/>
          <p:cNvSpPr>
            <a:spLocks noGrp="1" noChangeArrowheads="1"/>
          </p:cNvSpPr>
          <p:nvPr>
            <p:ph type="sldNum" sz="quarter" idx="5"/>
          </p:nvPr>
        </p:nvSpPr>
        <p:spPr bwMode="auto">
          <a:xfrm>
            <a:off x="5576888" y="6416675"/>
            <a:ext cx="4265612" cy="338138"/>
          </a:xfrm>
          <a:prstGeom prst="rect">
            <a:avLst/>
          </a:prstGeom>
          <a:noFill/>
          <a:ln w="9525">
            <a:noFill/>
            <a:miter lim="800000"/>
            <a:headEnd/>
            <a:tailEnd/>
          </a:ln>
          <a:effectLst/>
        </p:spPr>
        <p:txBody>
          <a:bodyPr vert="horz" wrap="square" lIns="92336" tIns="46169" rIns="92336" bIns="46169" numCol="1" anchor="b" anchorCtr="0" compatLnSpc="1">
            <a:prstTxWarp prst="textNoShape">
              <a:avLst/>
            </a:prstTxWarp>
          </a:bodyPr>
          <a:lstStyle>
            <a:lvl1pPr algn="r" defTabSz="923925">
              <a:defRPr sz="1200"/>
            </a:lvl1pPr>
          </a:lstStyle>
          <a:p>
            <a:pPr>
              <a:defRPr/>
            </a:pPr>
            <a:fld id="{5E5597F2-FFBE-41A9-8EAC-913E455C49C8}" type="slidenum">
              <a:rPr lang="en-US" altLang="ko-KR"/>
              <a:pPr>
                <a:defRPr/>
              </a:pPr>
              <a:t>‹#›</a:t>
            </a:fld>
            <a:endParaRPr lang="en-US" altLang="ko-KR"/>
          </a:p>
        </p:txBody>
      </p:sp>
    </p:spTree>
    <p:extLst>
      <p:ext uri="{BB962C8B-B14F-4D97-AF65-F5344CB8AC3E}">
        <p14:creationId xmlns:p14="http://schemas.microsoft.com/office/powerpoint/2010/main" val="4058311512"/>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charset="-127"/>
        <a:ea typeface="굴림"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ISN: Initial sequence number</a:t>
            </a:r>
            <a:endParaRPr lang="ko-KR" altLang="en-US" dirty="0"/>
          </a:p>
        </p:txBody>
      </p:sp>
      <p:sp>
        <p:nvSpPr>
          <p:cNvPr id="4" name="슬라이드 번호 개체 틀 3"/>
          <p:cNvSpPr>
            <a:spLocks noGrp="1"/>
          </p:cNvSpPr>
          <p:nvPr>
            <p:ph type="sldNum" sz="quarter" idx="5"/>
          </p:nvPr>
        </p:nvSpPr>
        <p:spPr/>
        <p:txBody>
          <a:bodyPr/>
          <a:lstStyle/>
          <a:p>
            <a:pPr>
              <a:defRPr/>
            </a:pPr>
            <a:fld id="{5E5597F2-FFBE-41A9-8EAC-913E455C49C8}" type="slidenum">
              <a:rPr lang="en-US" altLang="ko-KR" smtClean="0"/>
              <a:pPr>
                <a:defRPr/>
              </a:pPr>
              <a:t>21</a:t>
            </a:fld>
            <a:endParaRPr lang="en-US" altLang="ko-KR"/>
          </a:p>
        </p:txBody>
      </p:sp>
    </p:spTree>
    <p:extLst>
      <p:ext uri="{BB962C8B-B14F-4D97-AF65-F5344CB8AC3E}">
        <p14:creationId xmlns:p14="http://schemas.microsoft.com/office/powerpoint/2010/main" val="5726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https://sw-test.tistory.com/18</a:t>
            </a:r>
            <a:endParaRPr lang="ko-KR" altLang="en-US" dirty="0"/>
          </a:p>
        </p:txBody>
      </p:sp>
      <p:sp>
        <p:nvSpPr>
          <p:cNvPr id="4" name="슬라이드 번호 개체 틀 3"/>
          <p:cNvSpPr>
            <a:spLocks noGrp="1"/>
          </p:cNvSpPr>
          <p:nvPr>
            <p:ph type="sldNum" sz="quarter" idx="5"/>
          </p:nvPr>
        </p:nvSpPr>
        <p:spPr/>
        <p:txBody>
          <a:bodyPr/>
          <a:lstStyle/>
          <a:p>
            <a:pPr>
              <a:defRPr/>
            </a:pPr>
            <a:fld id="{5E5597F2-FFBE-41A9-8EAC-913E455C49C8}" type="slidenum">
              <a:rPr lang="en-US" altLang="ko-KR" smtClean="0"/>
              <a:pPr>
                <a:defRPr/>
              </a:pPr>
              <a:t>27</a:t>
            </a:fld>
            <a:endParaRPr lang="en-US" altLang="ko-KR"/>
          </a:p>
        </p:txBody>
      </p:sp>
    </p:spTree>
    <p:extLst>
      <p:ext uri="{BB962C8B-B14F-4D97-AF65-F5344CB8AC3E}">
        <p14:creationId xmlns:p14="http://schemas.microsoft.com/office/powerpoint/2010/main" val="3470252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a:defRPr/>
            </a:pPr>
            <a:fld id="{5E5597F2-FFBE-41A9-8EAC-913E455C49C8}" type="slidenum">
              <a:rPr lang="en-US" altLang="ko-KR" smtClean="0"/>
              <a:pPr>
                <a:defRPr/>
              </a:pPr>
              <a:t>35</a:t>
            </a:fld>
            <a:endParaRPr lang="en-US" altLang="ko-KR"/>
          </a:p>
        </p:txBody>
      </p:sp>
    </p:spTree>
    <p:extLst>
      <p:ext uri="{BB962C8B-B14F-4D97-AF65-F5344CB8AC3E}">
        <p14:creationId xmlns:p14="http://schemas.microsoft.com/office/powerpoint/2010/main" val="1060331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///////////////////////////////////////////echo server</a:t>
            </a:r>
          </a:p>
          <a:p>
            <a:r>
              <a:rPr lang="en-US" altLang="ko-KR" sz="1800" dirty="0">
                <a:solidFill>
                  <a:srgbClr val="000000"/>
                </a:solidFill>
                <a:latin typeface="돋움체" panose="020B0609000101010101" pitchFamily="49" charset="-127"/>
                <a:ea typeface="돋움체" panose="020B0609000101010101" pitchFamily="49" charset="-127"/>
              </a:rPr>
              <a:t>using System;</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System.Net.Sockets</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System.Text</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class </a:t>
            </a:r>
            <a:r>
              <a:rPr lang="en-US" altLang="ko-KR" sz="1800" dirty="0" err="1">
                <a:solidFill>
                  <a:srgbClr val="000000"/>
                </a:solidFill>
                <a:latin typeface="돋움체" panose="020B0609000101010101" pitchFamily="49" charset="-127"/>
                <a:ea typeface="돋움체" panose="020B0609000101010101" pitchFamily="49" charset="-127"/>
              </a:rPr>
              <a:t>TcpEchoServer</a:t>
            </a:r>
            <a:endParaRPr lang="en-US" altLang="ko-KR"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static void Main(string[] </a:t>
            </a:r>
            <a:r>
              <a:rPr lang="en-US" altLang="ko-KR" sz="1800" dirty="0" err="1">
                <a:solidFill>
                  <a:srgbClr val="000000"/>
                </a:solidFill>
                <a:latin typeface="돋움체" panose="020B0609000101010101" pitchFamily="49" charset="-127"/>
                <a:ea typeface="돋움체" panose="020B0609000101010101" pitchFamily="49" charset="-127"/>
              </a:rPr>
              <a:t>args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TcpListener</a:t>
            </a:r>
            <a:r>
              <a:rPr lang="ko-KR" altLang="en-US" sz="1800" dirty="0">
                <a:solidFill>
                  <a:srgbClr val="000000"/>
                </a:solidFill>
                <a:latin typeface="돋움체" panose="020B0609000101010101" pitchFamily="49" charset="-127"/>
                <a:ea typeface="돋움체" panose="020B0609000101010101" pitchFamily="49" charset="-127"/>
              </a:rPr>
              <a:t>는 서버 측에서 클라이언트의 연결 요청을 기다리는 역할</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IPAddress.Any</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서버가 네트워크 인터페이스에 상관없이 모든 </a:t>
            </a:r>
            <a:r>
              <a:rPr lang="en-US" altLang="ko-KR" sz="1800" dirty="0">
                <a:solidFill>
                  <a:srgbClr val="000000"/>
                </a:solidFill>
                <a:latin typeface="돋움체" panose="020B0609000101010101" pitchFamily="49" charset="-127"/>
                <a:ea typeface="돋움체" panose="020B0609000101010101" pitchFamily="49" charset="-127"/>
              </a:rPr>
              <a:t>IP </a:t>
            </a:r>
            <a:r>
              <a:rPr lang="ko-KR" altLang="en-US" sz="1800" dirty="0">
                <a:solidFill>
                  <a:srgbClr val="000000"/>
                </a:solidFill>
                <a:latin typeface="돋움체" panose="020B0609000101010101" pitchFamily="49" charset="-127"/>
                <a:ea typeface="돋움체" panose="020B0609000101010101" pitchFamily="49" charset="-127"/>
              </a:rPr>
              <a:t>주소에서 연결</a:t>
            </a:r>
          </a:p>
          <a:p>
            <a:r>
              <a:rPr lang="en-US" altLang="ko-KR" sz="1800" dirty="0">
                <a:solidFill>
                  <a:srgbClr val="000000"/>
                </a:solidFill>
                <a:latin typeface="돋움체" panose="020B0609000101010101" pitchFamily="49" charset="-127"/>
                <a:ea typeface="돋움체" panose="020B0609000101010101" pitchFamily="49" charset="-127"/>
              </a:rPr>
              <a:t>        //9000: TCP </a:t>
            </a:r>
            <a:r>
              <a:rPr lang="ko-KR" altLang="en-US" sz="1800" dirty="0">
                <a:solidFill>
                  <a:srgbClr val="000000"/>
                </a:solidFill>
                <a:latin typeface="돋움체" panose="020B0609000101010101" pitchFamily="49" charset="-127"/>
                <a:ea typeface="돋움체" panose="020B0609000101010101" pitchFamily="49" charset="-127"/>
              </a:rPr>
              <a:t>포트 번호</a:t>
            </a:r>
          </a:p>
          <a:p>
            <a:r>
              <a:rPr lang="nb-NO" altLang="ko-KR" sz="1800" dirty="0">
                <a:solidFill>
                  <a:srgbClr val="000000"/>
                </a:solidFill>
                <a:latin typeface="돋움체" panose="020B0609000101010101" pitchFamily="49" charset="-127"/>
                <a:ea typeface="돋움체" panose="020B0609000101010101" pitchFamily="49" charset="-127"/>
              </a:rPr>
              <a:t>        TcpListener listener = new TcpListener(IPAddress.Any, 9000);</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listener.Start</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("Server started...");</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while (true)</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서버는 클라이언트가 연결을 요청할 때까지 무한히 기다림</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AcceptTcpClient</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는 클라이언트의 연결 요청을 수락하고</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클라이언트와의 통신을 위한 </a:t>
            </a:r>
            <a:r>
              <a:rPr lang="en-US" altLang="ko-KR" sz="1800" dirty="0" err="1">
                <a:solidFill>
                  <a:srgbClr val="000000"/>
                </a:solidFill>
                <a:latin typeface="돋움체" panose="020B0609000101010101" pitchFamily="49" charset="-127"/>
                <a:ea typeface="돋움체" panose="020B0609000101010101" pitchFamily="49" charset="-127"/>
              </a:rPr>
              <a:t>TcpClient</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객체를 반환</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TcpClient</a:t>
            </a:r>
            <a:r>
              <a:rPr lang="en-US" altLang="ko-KR" sz="1800" dirty="0">
                <a:solidFill>
                  <a:srgbClr val="000000"/>
                </a:solidFill>
                <a:latin typeface="돋움체" panose="020B0609000101010101" pitchFamily="49" charset="-127"/>
                <a:ea typeface="돋움체" panose="020B0609000101010101" pitchFamily="49" charset="-127"/>
              </a:rPr>
              <a:t> client = </a:t>
            </a:r>
            <a:r>
              <a:rPr lang="en-US" altLang="ko-KR" sz="1800" dirty="0" err="1">
                <a:solidFill>
                  <a:srgbClr val="000000"/>
                </a:solidFill>
                <a:latin typeface="돋움체" panose="020B0609000101010101" pitchFamily="49" charset="-127"/>
                <a:ea typeface="돋움체" panose="020B0609000101010101" pitchFamily="49" charset="-127"/>
              </a:rPr>
              <a:t>listener.AcceptTcpClient</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NetworkStream</a:t>
            </a:r>
            <a:r>
              <a:rPr lang="ko-KR" altLang="en-US" sz="1800" dirty="0">
                <a:solidFill>
                  <a:srgbClr val="000000"/>
                </a:solidFill>
                <a:latin typeface="돋움체" panose="020B0609000101010101" pitchFamily="49" charset="-127"/>
                <a:ea typeface="돋움체" panose="020B0609000101010101" pitchFamily="49" charset="-127"/>
              </a:rPr>
              <a:t>은 </a:t>
            </a:r>
            <a:r>
              <a:rPr lang="en-US" altLang="ko-KR" sz="1800" dirty="0">
                <a:solidFill>
                  <a:srgbClr val="000000"/>
                </a:solidFill>
                <a:latin typeface="돋움체" panose="020B0609000101010101" pitchFamily="49" charset="-127"/>
                <a:ea typeface="돋움체" panose="020B0609000101010101" pitchFamily="49" charset="-127"/>
              </a:rPr>
              <a:t>TCP </a:t>
            </a:r>
            <a:r>
              <a:rPr lang="ko-KR" altLang="en-US" sz="1800" dirty="0">
                <a:solidFill>
                  <a:srgbClr val="000000"/>
                </a:solidFill>
                <a:latin typeface="돋움체" panose="020B0609000101010101" pitchFamily="49" charset="-127"/>
                <a:ea typeface="돋움체" panose="020B0609000101010101" pitchFamily="49" charset="-127"/>
              </a:rPr>
              <a:t>연결을 통해 클라이언트와 데이터를 주고받기 위한 스트림</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클라이언트와의 데이터 송수신 작업은 이 스트림을 통해 이루어진다</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NetworkStream</a:t>
            </a:r>
            <a:r>
              <a:rPr lang="en-US" altLang="ko-KR" sz="1800" dirty="0">
                <a:solidFill>
                  <a:srgbClr val="000000"/>
                </a:solidFill>
                <a:latin typeface="돋움체" panose="020B0609000101010101" pitchFamily="49" charset="-127"/>
                <a:ea typeface="돋움체" panose="020B0609000101010101" pitchFamily="49" charset="-127"/>
              </a:rPr>
              <a:t> stream = </a:t>
            </a:r>
            <a:r>
              <a:rPr lang="en-US" altLang="ko-KR" sz="1800" dirty="0" err="1">
                <a:solidFill>
                  <a:srgbClr val="000000"/>
                </a:solidFill>
                <a:latin typeface="돋움체" panose="020B0609000101010101" pitchFamily="49" charset="-127"/>
                <a:ea typeface="돋움체" panose="020B0609000101010101" pitchFamily="49" charset="-127"/>
              </a:rPr>
              <a:t>client.GetStream</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byte[] buffer = new byte[1024];</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클라이언트로부터 실제로 읽은 데이터의 크기</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바이트 수</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int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stream.Read</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buffer.Length</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Encoding.ASCII.GetString</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바이트 배열을 문자열로 변환하는 메서드</a:t>
            </a:r>
          </a:p>
          <a:p>
            <a:r>
              <a:rPr lang="en-US" altLang="ko-KR" sz="1800" dirty="0">
                <a:solidFill>
                  <a:srgbClr val="000000"/>
                </a:solidFill>
                <a:latin typeface="돋움체" panose="020B0609000101010101" pitchFamily="49" charset="-127"/>
                <a:ea typeface="돋움체" panose="020B0609000101010101" pitchFamily="49" charset="-127"/>
              </a:rPr>
              <a:t>            string </a:t>
            </a:r>
            <a:r>
              <a:rPr lang="en-US" altLang="ko-KR" sz="1800" dirty="0" err="1">
                <a:solidFill>
                  <a:srgbClr val="000000"/>
                </a:solidFill>
                <a:latin typeface="돋움체" panose="020B0609000101010101" pitchFamily="49" charset="-127"/>
                <a:ea typeface="돋움체" panose="020B0609000101010101" pitchFamily="49" charset="-127"/>
              </a:rPr>
              <a:t>receivedMessage</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Encoding.ASCII.GetString</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("Received: " + </a:t>
            </a:r>
            <a:r>
              <a:rPr lang="en-US" altLang="ko-KR" sz="1800" dirty="0" err="1">
                <a:solidFill>
                  <a:srgbClr val="000000"/>
                </a:solidFill>
                <a:latin typeface="돋움체" panose="020B0609000101010101" pitchFamily="49" charset="-127"/>
                <a:ea typeface="돋움체" panose="020B0609000101010101" pitchFamily="49" charset="-127"/>
              </a:rPr>
              <a:t>receivedMessage</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 Echo back the message</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//buffer </a:t>
            </a:r>
            <a:r>
              <a:rPr lang="ko-KR" altLang="en-US" sz="1800" dirty="0">
                <a:solidFill>
                  <a:srgbClr val="000000"/>
                </a:solidFill>
                <a:latin typeface="돋움체" panose="020B0609000101010101" pitchFamily="49" charset="-127"/>
                <a:ea typeface="돋움체" panose="020B0609000101010101" pitchFamily="49" charset="-127"/>
              </a:rPr>
              <a:t>배열의 처음부터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ko-KR" altLang="en-US" sz="1800" dirty="0">
                <a:solidFill>
                  <a:srgbClr val="000000"/>
                </a:solidFill>
                <a:latin typeface="돋움체" panose="020B0609000101010101" pitchFamily="49" charset="-127"/>
                <a:ea typeface="돋움체" panose="020B0609000101010101" pitchFamily="49" charset="-127"/>
              </a:rPr>
              <a:t>만큼의 데이터를 클라이언트로 보냄</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stream.Write</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client.Close</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a:t>
            </a:r>
          </a:p>
          <a:p>
            <a:endParaRPr lang="en-US" altLang="ko-KR" dirty="0"/>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dirty="0"/>
              <a:t>///////////////////////////////////////////echo client</a:t>
            </a:r>
          </a:p>
          <a:p>
            <a:r>
              <a:rPr lang="en-US" altLang="ko-KR" sz="1800" dirty="0">
                <a:solidFill>
                  <a:srgbClr val="000000"/>
                </a:solidFill>
                <a:latin typeface="돋움체" panose="020B0609000101010101" pitchFamily="49" charset="-127"/>
                <a:ea typeface="돋움체" panose="020B0609000101010101" pitchFamily="49" charset="-127"/>
              </a:rPr>
              <a:t>using System;</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System.Net.Sockets</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System.Text</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class </a:t>
            </a:r>
            <a:r>
              <a:rPr lang="en-US" altLang="ko-KR" sz="1800" dirty="0" err="1">
                <a:solidFill>
                  <a:srgbClr val="000000"/>
                </a:solidFill>
                <a:latin typeface="돋움체" panose="020B0609000101010101" pitchFamily="49" charset="-127"/>
                <a:ea typeface="돋움체" panose="020B0609000101010101" pitchFamily="49" charset="-127"/>
              </a:rPr>
              <a:t>TcpEchoClient</a:t>
            </a:r>
            <a:endParaRPr lang="en-US" altLang="ko-KR"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static void Main(string[] </a:t>
            </a:r>
            <a:r>
              <a:rPr lang="en-US" altLang="ko-KR" sz="1800" dirty="0" err="1">
                <a:solidFill>
                  <a:srgbClr val="000000"/>
                </a:solidFill>
                <a:latin typeface="돋움체" panose="020B0609000101010101" pitchFamily="49" charset="-127"/>
                <a:ea typeface="돋움체" panose="020B0609000101010101" pitchFamily="49" charset="-127"/>
              </a:rPr>
              <a:t>args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TcpClient</a:t>
            </a:r>
            <a:r>
              <a:rPr lang="en-US" altLang="ko-KR" sz="1800" dirty="0">
                <a:solidFill>
                  <a:srgbClr val="000000"/>
                </a:solidFill>
                <a:latin typeface="돋움체" panose="020B0609000101010101" pitchFamily="49" charset="-127"/>
                <a:ea typeface="돋움체" panose="020B0609000101010101" pitchFamily="49" charset="-127"/>
              </a:rPr>
              <a:t> client = new </a:t>
            </a:r>
            <a:r>
              <a:rPr lang="en-US" altLang="ko-KR" sz="1800" dirty="0" err="1">
                <a:solidFill>
                  <a:srgbClr val="000000"/>
                </a:solidFill>
                <a:latin typeface="돋움체" panose="020B0609000101010101" pitchFamily="49" charset="-127"/>
                <a:ea typeface="돋움체" panose="020B0609000101010101" pitchFamily="49" charset="-127"/>
              </a:rPr>
              <a:t>TcpClient</a:t>
            </a:r>
            <a:r>
              <a:rPr lang="en-US" altLang="ko-KR" sz="1800" dirty="0">
                <a:solidFill>
                  <a:srgbClr val="000000"/>
                </a:solidFill>
                <a:latin typeface="돋움체" panose="020B0609000101010101" pitchFamily="49" charset="-127"/>
                <a:ea typeface="돋움체" panose="020B0609000101010101" pitchFamily="49" charset="-127"/>
              </a:rPr>
              <a:t>("127.0.0.1", 9000);</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클라이언트는 서버와 데이터를 주고받기 위한 </a:t>
            </a:r>
            <a:r>
              <a:rPr lang="en-US" altLang="ko-KR" sz="1800" dirty="0" err="1">
                <a:solidFill>
                  <a:srgbClr val="000000"/>
                </a:solidFill>
                <a:latin typeface="돋움체" panose="020B0609000101010101" pitchFamily="49" charset="-127"/>
                <a:ea typeface="돋움체" panose="020B0609000101010101" pitchFamily="49" charset="-127"/>
              </a:rPr>
              <a:t>NetworkStream</a:t>
            </a:r>
            <a:r>
              <a:rPr lang="ko-KR" altLang="en-US" sz="1800" dirty="0">
                <a:solidFill>
                  <a:srgbClr val="000000"/>
                </a:solidFill>
                <a:latin typeface="돋움체" panose="020B0609000101010101" pitchFamily="49" charset="-127"/>
                <a:ea typeface="돋움체" panose="020B0609000101010101" pitchFamily="49" charset="-127"/>
              </a:rPr>
              <a:t>을 생성</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클라이언트와 서버는 이 스트림을 통해 통신</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NetworkStream</a:t>
            </a:r>
            <a:r>
              <a:rPr lang="en-US" altLang="ko-KR" sz="1800" dirty="0">
                <a:solidFill>
                  <a:srgbClr val="000000"/>
                </a:solidFill>
                <a:latin typeface="돋움체" panose="020B0609000101010101" pitchFamily="49" charset="-127"/>
                <a:ea typeface="돋움체" panose="020B0609000101010101" pitchFamily="49" charset="-127"/>
              </a:rPr>
              <a:t> stream = </a:t>
            </a:r>
            <a:r>
              <a:rPr lang="en-US" altLang="ko-KR" sz="1800" dirty="0" err="1">
                <a:solidFill>
                  <a:srgbClr val="000000"/>
                </a:solidFill>
                <a:latin typeface="돋움체" panose="020B0609000101010101" pitchFamily="49" charset="-127"/>
                <a:ea typeface="돋움체" panose="020B0609000101010101" pitchFamily="49" charset="-127"/>
              </a:rPr>
              <a:t>client.GetStream</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string message = "Hello, Server!"; //</a:t>
            </a:r>
            <a:r>
              <a:rPr lang="ko-KR" altLang="en-US" sz="1800" dirty="0">
                <a:solidFill>
                  <a:srgbClr val="000000"/>
                </a:solidFill>
                <a:latin typeface="돋움체" panose="020B0609000101010101" pitchFamily="49" charset="-127"/>
                <a:ea typeface="돋움체" panose="020B0609000101010101" pitchFamily="49" charset="-127"/>
              </a:rPr>
              <a:t>클라이언트는 서버로 보낼 메시지를 작성</a:t>
            </a:r>
          </a:p>
          <a:p>
            <a:r>
              <a:rPr lang="en-US" altLang="ko-KR" sz="1800" dirty="0">
                <a:solidFill>
                  <a:srgbClr val="000000"/>
                </a:solidFill>
                <a:latin typeface="돋움체" panose="020B0609000101010101" pitchFamily="49" charset="-127"/>
                <a:ea typeface="돋움체" panose="020B0609000101010101" pitchFamily="49" charset="-127"/>
              </a:rPr>
              <a:t>        byte[] data = </a:t>
            </a:r>
            <a:r>
              <a:rPr lang="en-US" altLang="ko-KR" sz="1800" dirty="0" err="1">
                <a:solidFill>
                  <a:srgbClr val="000000"/>
                </a:solidFill>
                <a:latin typeface="돋움체" panose="020B0609000101010101" pitchFamily="49" charset="-127"/>
                <a:ea typeface="돋움체" panose="020B0609000101010101" pitchFamily="49" charset="-127"/>
              </a:rPr>
              <a:t>Encoding.ASCII.GetBytes</a:t>
            </a:r>
            <a:r>
              <a:rPr lang="en-US" altLang="ko-KR" sz="1800" dirty="0">
                <a:solidFill>
                  <a:srgbClr val="000000"/>
                </a:solidFill>
                <a:latin typeface="돋움체" panose="020B0609000101010101" pitchFamily="49" charset="-127"/>
                <a:ea typeface="돋움체" panose="020B0609000101010101" pitchFamily="49" charset="-127"/>
              </a:rPr>
              <a:t>(message);//</a:t>
            </a:r>
            <a:r>
              <a:rPr lang="ko-KR" altLang="en-US" sz="1800" dirty="0">
                <a:solidFill>
                  <a:srgbClr val="000000"/>
                </a:solidFill>
                <a:latin typeface="돋움체" panose="020B0609000101010101" pitchFamily="49" charset="-127"/>
                <a:ea typeface="돋움체" panose="020B0609000101010101" pitchFamily="49" charset="-127"/>
              </a:rPr>
              <a:t>문자열을 바이트 배열로 변환</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 Send the message</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stream.Write</a:t>
            </a:r>
            <a:r>
              <a:rPr lang="en-US" altLang="ko-KR" sz="1800" dirty="0">
                <a:solidFill>
                  <a:srgbClr val="000000"/>
                </a:solidFill>
                <a:latin typeface="돋움체" panose="020B0609000101010101" pitchFamily="49" charset="-127"/>
                <a:ea typeface="돋움체" panose="020B0609000101010101" pitchFamily="49" charset="-127"/>
              </a:rPr>
              <a:t>(data, 0, </a:t>
            </a:r>
            <a:r>
              <a:rPr lang="en-US" altLang="ko-KR" sz="1800" dirty="0" err="1">
                <a:solidFill>
                  <a:srgbClr val="000000"/>
                </a:solidFill>
                <a:latin typeface="돋움체" panose="020B0609000101010101" pitchFamily="49" charset="-127"/>
                <a:ea typeface="돋움체" panose="020B0609000101010101" pitchFamily="49" charset="-127"/>
              </a:rPr>
              <a:t>data.Length</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 Receive the echoed message</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클라이언트는 서버로부터 </a:t>
            </a:r>
            <a:r>
              <a:rPr lang="ko-KR" altLang="en-US" sz="1800" dirty="0" err="1">
                <a:solidFill>
                  <a:srgbClr val="000000"/>
                </a:solidFill>
                <a:latin typeface="돋움체" panose="020B0609000101010101" pitchFamily="49" charset="-127"/>
                <a:ea typeface="돋움체" panose="020B0609000101010101" pitchFamily="49" charset="-127"/>
              </a:rPr>
              <a:t>에코된</a:t>
            </a:r>
            <a:r>
              <a:rPr lang="ko-KR" altLang="en-US" sz="1800" dirty="0">
                <a:solidFill>
                  <a:srgbClr val="000000"/>
                </a:solidFill>
                <a:latin typeface="돋움체" panose="020B0609000101010101" pitchFamily="49" charset="-127"/>
                <a:ea typeface="돋움체" panose="020B0609000101010101" pitchFamily="49" charset="-127"/>
              </a:rPr>
              <a:t> 데이터를 읽기 위해 </a:t>
            </a:r>
            <a:r>
              <a:rPr lang="en-US" altLang="ko-KR" sz="1800" dirty="0" err="1">
                <a:solidFill>
                  <a:srgbClr val="000000"/>
                </a:solidFill>
                <a:latin typeface="돋움체" panose="020B0609000101010101" pitchFamily="49" charset="-127"/>
                <a:ea typeface="돋움체" panose="020B0609000101010101" pitchFamily="49" charset="-127"/>
              </a:rPr>
              <a:t>stream.Read</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를 호출</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서버에서 보내온 데이터를 </a:t>
            </a:r>
            <a:r>
              <a:rPr lang="en-US" altLang="ko-KR" sz="1800" dirty="0">
                <a:solidFill>
                  <a:srgbClr val="000000"/>
                </a:solidFill>
                <a:latin typeface="돋움체" panose="020B0609000101010101" pitchFamily="49" charset="-127"/>
                <a:ea typeface="돋움체" panose="020B0609000101010101" pitchFamily="49" charset="-127"/>
              </a:rPr>
              <a:t>buffer </a:t>
            </a:r>
            <a:r>
              <a:rPr lang="ko-KR" altLang="en-US" sz="1800" dirty="0">
                <a:solidFill>
                  <a:srgbClr val="000000"/>
                </a:solidFill>
                <a:latin typeface="돋움체" panose="020B0609000101010101" pitchFamily="49" charset="-127"/>
                <a:ea typeface="돋움체" panose="020B0609000101010101" pitchFamily="49" charset="-127"/>
              </a:rPr>
              <a:t>배열에 저장하고</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읽은 바이트 수를 반환</a:t>
            </a:r>
          </a:p>
          <a:p>
            <a:r>
              <a:rPr lang="en-US" altLang="ko-KR" sz="1800" dirty="0">
                <a:solidFill>
                  <a:srgbClr val="000000"/>
                </a:solidFill>
                <a:latin typeface="돋움체" panose="020B0609000101010101" pitchFamily="49" charset="-127"/>
                <a:ea typeface="돋움체" panose="020B0609000101010101" pitchFamily="49" charset="-127"/>
              </a:rPr>
              <a:t>        byte[] buffer = new byte[1024];</a:t>
            </a:r>
          </a:p>
          <a:p>
            <a:r>
              <a:rPr lang="en-US" altLang="ko-KR" sz="1800" dirty="0">
                <a:solidFill>
                  <a:srgbClr val="000000"/>
                </a:solidFill>
                <a:latin typeface="돋움체" panose="020B0609000101010101" pitchFamily="49" charset="-127"/>
                <a:ea typeface="돋움체" panose="020B0609000101010101" pitchFamily="49" charset="-127"/>
              </a:rPr>
              <a:t>        int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stream.Read</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buffer.Length</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string </a:t>
            </a:r>
            <a:r>
              <a:rPr lang="en-US" altLang="ko-KR" sz="1800" dirty="0" err="1">
                <a:solidFill>
                  <a:srgbClr val="000000"/>
                </a:solidFill>
                <a:latin typeface="돋움체" panose="020B0609000101010101" pitchFamily="49" charset="-127"/>
                <a:ea typeface="돋움체" panose="020B0609000101010101" pitchFamily="49" charset="-127"/>
              </a:rPr>
              <a:t>receivedMessage</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Encoding.ASCII.GetString</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("Received from server: " + </a:t>
            </a:r>
            <a:r>
              <a:rPr lang="en-US" altLang="ko-KR" sz="1800" dirty="0" err="1">
                <a:solidFill>
                  <a:srgbClr val="000000"/>
                </a:solidFill>
                <a:latin typeface="돋움체" panose="020B0609000101010101" pitchFamily="49" charset="-127"/>
                <a:ea typeface="돋움체" panose="020B0609000101010101" pitchFamily="49" charset="-127"/>
              </a:rPr>
              <a:t>receivedMessage</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client.Close</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en-US" altLang="ko-KR" dirty="0"/>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dirty="0"/>
              <a:t>///////////////////////////////////////////file server</a:t>
            </a:r>
          </a:p>
          <a:p>
            <a:r>
              <a:rPr lang="en-US" altLang="ko-KR" sz="1800" dirty="0">
                <a:solidFill>
                  <a:srgbClr val="000000"/>
                </a:solidFill>
                <a:latin typeface="돋움체" panose="020B0609000101010101" pitchFamily="49" charset="-127"/>
                <a:ea typeface="돋움체" panose="020B0609000101010101" pitchFamily="49" charset="-127"/>
              </a:rPr>
              <a:t>using System;</a:t>
            </a:r>
          </a:p>
          <a:p>
            <a:r>
              <a:rPr lang="en-US" altLang="ko-KR" sz="1800" dirty="0">
                <a:solidFill>
                  <a:srgbClr val="000000"/>
                </a:solidFill>
                <a:latin typeface="돋움체" panose="020B0609000101010101" pitchFamily="49" charset="-127"/>
                <a:ea typeface="돋움체" panose="020B0609000101010101" pitchFamily="49" charset="-127"/>
              </a:rPr>
              <a:t>using System.IO;</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System.Net.Sockets</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class </a:t>
            </a:r>
            <a:r>
              <a:rPr lang="en-US" altLang="ko-KR" sz="1800" dirty="0" err="1">
                <a:solidFill>
                  <a:srgbClr val="000000"/>
                </a:solidFill>
                <a:latin typeface="돋움체" panose="020B0609000101010101" pitchFamily="49" charset="-127"/>
                <a:ea typeface="돋움체" panose="020B0609000101010101" pitchFamily="49" charset="-127"/>
              </a:rPr>
              <a:t>FileReceiver</a:t>
            </a:r>
            <a:endParaRPr lang="en-US" altLang="ko-KR"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static void Main(string[] </a:t>
            </a:r>
            <a:r>
              <a:rPr lang="en-US" altLang="ko-KR" sz="1800" dirty="0" err="1">
                <a:solidFill>
                  <a:srgbClr val="000000"/>
                </a:solidFill>
                <a:latin typeface="돋움체" panose="020B0609000101010101" pitchFamily="49" charset="-127"/>
                <a:ea typeface="돋움체" panose="020B0609000101010101" pitchFamily="49" charset="-127"/>
              </a:rPr>
              <a:t>args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nb-NO" altLang="ko-KR" sz="1800" dirty="0">
                <a:solidFill>
                  <a:srgbClr val="000000"/>
                </a:solidFill>
                <a:latin typeface="돋움체" panose="020B0609000101010101" pitchFamily="49" charset="-127"/>
                <a:ea typeface="돋움체" panose="020B0609000101010101" pitchFamily="49" charset="-127"/>
              </a:rPr>
              <a:t>        TcpListener listener = new TcpListener(IPAddress.Any, 9000);</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listener.Start</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("Server is ready to receive file...");</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while (true)</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listener.AcceptTcpClient</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클라이언트가 연결을 요청하면 서버는 이 메서드를 통해 </a:t>
            </a:r>
            <a:r>
              <a:rPr lang="ko-KR" altLang="en-US" sz="1800" dirty="0" err="1">
                <a:solidFill>
                  <a:srgbClr val="000000"/>
                </a:solidFill>
                <a:latin typeface="돋움체" panose="020B0609000101010101" pitchFamily="49" charset="-127"/>
                <a:ea typeface="돋움체" panose="020B0609000101010101" pitchFamily="49" charset="-127"/>
              </a:rPr>
              <a:t>연결수락하고</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클라이언트와 통신할 수 있는 </a:t>
            </a:r>
            <a:r>
              <a:rPr lang="en-US" altLang="ko-KR" sz="1800" dirty="0" err="1">
                <a:solidFill>
                  <a:srgbClr val="000000"/>
                </a:solidFill>
                <a:latin typeface="돋움체" panose="020B0609000101010101" pitchFamily="49" charset="-127"/>
                <a:ea typeface="돋움체" panose="020B0609000101010101" pitchFamily="49" charset="-127"/>
              </a:rPr>
              <a:t>TcpClient</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객체 생성</a:t>
            </a:r>
          </a:p>
          <a:p>
            <a:r>
              <a:rPr lang="en-US" altLang="ko-KR" sz="1800" dirty="0">
                <a:solidFill>
                  <a:srgbClr val="000000"/>
                </a:solidFill>
                <a:latin typeface="돋움체" panose="020B0609000101010101" pitchFamily="49" charset="-127"/>
                <a:ea typeface="돋움체" panose="020B0609000101010101" pitchFamily="49" charset="-127"/>
              </a:rPr>
              <a:t>            using (</a:t>
            </a:r>
            <a:r>
              <a:rPr lang="en-US" altLang="ko-KR" sz="1800" dirty="0" err="1">
                <a:solidFill>
                  <a:srgbClr val="000000"/>
                </a:solidFill>
                <a:latin typeface="돋움체" panose="020B0609000101010101" pitchFamily="49" charset="-127"/>
                <a:ea typeface="돋움체" panose="020B0609000101010101" pitchFamily="49" charset="-127"/>
              </a:rPr>
              <a:t>TcpClient</a:t>
            </a:r>
            <a:r>
              <a:rPr lang="en-US" altLang="ko-KR" sz="1800" dirty="0">
                <a:solidFill>
                  <a:srgbClr val="000000"/>
                </a:solidFill>
                <a:latin typeface="돋움체" panose="020B0609000101010101" pitchFamily="49" charset="-127"/>
                <a:ea typeface="돋움체" panose="020B0609000101010101" pitchFamily="49" charset="-127"/>
              </a:rPr>
              <a:t> client = </a:t>
            </a:r>
            <a:r>
              <a:rPr lang="en-US" altLang="ko-KR" sz="1800" dirty="0" err="1">
                <a:solidFill>
                  <a:srgbClr val="000000"/>
                </a:solidFill>
                <a:latin typeface="돋움체" panose="020B0609000101010101" pitchFamily="49" charset="-127"/>
                <a:ea typeface="돋움체" panose="020B0609000101010101" pitchFamily="49" charset="-127"/>
              </a:rPr>
              <a:t>listener.AcceptTcpClient</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client.GetStream</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서버는 클라이언트와 데이터를 주고받기 위해</a:t>
            </a:r>
          </a:p>
          <a:p>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NetworkStream</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객체 생성</a:t>
            </a:r>
          </a:p>
          <a:p>
            <a:r>
              <a:rPr lang="en-US" altLang="ko-KR" sz="1800" dirty="0">
                <a:solidFill>
                  <a:srgbClr val="000000"/>
                </a:solidFill>
                <a:latin typeface="돋움체" panose="020B0609000101010101" pitchFamily="49" charset="-127"/>
                <a:ea typeface="돋움체" panose="020B0609000101010101" pitchFamily="49" charset="-127"/>
              </a:rPr>
              <a:t>            using (</a:t>
            </a:r>
            <a:r>
              <a:rPr lang="en-US" altLang="ko-KR" sz="1800" dirty="0" err="1">
                <a:solidFill>
                  <a:srgbClr val="000000"/>
                </a:solidFill>
                <a:latin typeface="돋움체" panose="020B0609000101010101" pitchFamily="49" charset="-127"/>
                <a:ea typeface="돋움체" panose="020B0609000101010101" pitchFamily="49" charset="-127"/>
              </a:rPr>
              <a:t>NetworkStream</a:t>
            </a:r>
            <a:r>
              <a:rPr lang="en-US" altLang="ko-KR" sz="1800" dirty="0">
                <a:solidFill>
                  <a:srgbClr val="000000"/>
                </a:solidFill>
                <a:latin typeface="돋움체" panose="020B0609000101010101" pitchFamily="49" charset="-127"/>
                <a:ea typeface="돋움체" panose="020B0609000101010101" pitchFamily="49" charset="-127"/>
              </a:rPr>
              <a:t> stream = </a:t>
            </a:r>
            <a:r>
              <a:rPr lang="en-US" altLang="ko-KR" sz="1800" dirty="0" err="1">
                <a:solidFill>
                  <a:srgbClr val="000000"/>
                </a:solidFill>
                <a:latin typeface="돋움체" panose="020B0609000101010101" pitchFamily="49" charset="-127"/>
                <a:ea typeface="돋움체" panose="020B0609000101010101" pitchFamily="49" charset="-127"/>
              </a:rPr>
              <a:t>client.GetStream</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//new </a:t>
            </a:r>
            <a:r>
              <a:rPr lang="en-US" altLang="ko-KR" sz="1800" dirty="0" err="1">
                <a:solidFill>
                  <a:srgbClr val="000000"/>
                </a:solidFill>
                <a:latin typeface="돋움체" panose="020B0609000101010101" pitchFamily="49" charset="-127"/>
                <a:ea typeface="돋움체" panose="020B0609000101010101" pitchFamily="49" charset="-127"/>
              </a:rPr>
              <a:t>FileStream</a:t>
            </a:r>
            <a:r>
              <a:rPr lang="en-US" altLang="ko-KR" sz="1800" dirty="0">
                <a:solidFill>
                  <a:srgbClr val="000000"/>
                </a:solidFill>
                <a:latin typeface="돋움체" panose="020B0609000101010101" pitchFamily="49" charset="-127"/>
                <a:ea typeface="돋움체" panose="020B0609000101010101" pitchFamily="49" charset="-127"/>
              </a:rPr>
              <a:t>("received_file.txt", </a:t>
            </a:r>
            <a:r>
              <a:rPr lang="en-US" altLang="ko-KR" sz="1800" dirty="0" err="1">
                <a:solidFill>
                  <a:srgbClr val="000000"/>
                </a:solidFill>
                <a:latin typeface="돋움체" panose="020B0609000101010101" pitchFamily="49" charset="-127"/>
                <a:ea typeface="돋움체" panose="020B0609000101010101" pitchFamily="49" charset="-127"/>
              </a:rPr>
              <a:t>FileMode.Create</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서버는 클라이언트로부터 </a:t>
            </a:r>
            <a:r>
              <a:rPr lang="ko-KR" altLang="en-US" sz="1800" dirty="0" err="1">
                <a:solidFill>
                  <a:srgbClr val="000000"/>
                </a:solidFill>
                <a:latin typeface="돋움체" panose="020B0609000101010101" pitchFamily="49" charset="-127"/>
                <a:ea typeface="돋움체" panose="020B0609000101010101" pitchFamily="49" charset="-127"/>
              </a:rPr>
              <a:t>전송받을</a:t>
            </a:r>
            <a:endParaRPr lang="ko-KR" altLang="en-US" sz="1800" dirty="0">
              <a:solidFill>
                <a:srgbClr val="000000"/>
              </a:solidFill>
              <a:latin typeface="돋움체" panose="020B0609000101010101" pitchFamily="49" charset="-127"/>
              <a:ea typeface="돋움체" panose="020B0609000101010101" pitchFamily="49" charset="-127"/>
            </a:endParaRP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파일을 저장하기 위해 파일 스트림 생성</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FileMode.Create</a:t>
            </a:r>
            <a:r>
              <a:rPr lang="ko-KR" altLang="en-US" sz="1800" dirty="0">
                <a:solidFill>
                  <a:srgbClr val="000000"/>
                </a:solidFill>
                <a:latin typeface="돋움체" panose="020B0609000101010101" pitchFamily="49" charset="-127"/>
                <a:ea typeface="돋움체" panose="020B0609000101010101" pitchFamily="49" charset="-127"/>
              </a:rPr>
              <a:t>는 파일이 존재하지 않을 경우 새 파일을 만들고</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존재할 경우 덮어쓴다</a:t>
            </a:r>
          </a:p>
          <a:p>
            <a:r>
              <a:rPr lang="en-US" altLang="ko-KR" sz="1800" dirty="0">
                <a:solidFill>
                  <a:srgbClr val="000000"/>
                </a:solidFill>
                <a:latin typeface="돋움체" panose="020B0609000101010101" pitchFamily="49" charset="-127"/>
                <a:ea typeface="돋움체" panose="020B0609000101010101" pitchFamily="49" charset="-127"/>
              </a:rPr>
              <a:t>            using (</a:t>
            </a:r>
            <a:r>
              <a:rPr lang="en-US" altLang="ko-KR" sz="1800" dirty="0" err="1">
                <a:solidFill>
                  <a:srgbClr val="000000"/>
                </a:solidFill>
                <a:latin typeface="돋움체" panose="020B0609000101010101" pitchFamily="49" charset="-127"/>
                <a:ea typeface="돋움체" panose="020B0609000101010101" pitchFamily="49" charset="-127"/>
              </a:rPr>
              <a:t>FileStream</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fileStream</a:t>
            </a:r>
            <a:r>
              <a:rPr lang="en-US" altLang="ko-KR" sz="1800" dirty="0">
                <a:solidFill>
                  <a:srgbClr val="000000"/>
                </a:solidFill>
                <a:latin typeface="돋움체" panose="020B0609000101010101" pitchFamily="49" charset="-127"/>
                <a:ea typeface="돋움체" panose="020B0609000101010101" pitchFamily="49" charset="-127"/>
              </a:rPr>
              <a:t> = new </a:t>
            </a:r>
            <a:r>
              <a:rPr lang="en-US" altLang="ko-KR" sz="1800" dirty="0" err="1">
                <a:solidFill>
                  <a:srgbClr val="000000"/>
                </a:solidFill>
                <a:latin typeface="돋움체" panose="020B0609000101010101" pitchFamily="49" charset="-127"/>
                <a:ea typeface="돋움체" panose="020B0609000101010101" pitchFamily="49" charset="-127"/>
              </a:rPr>
              <a:t>FileStream</a:t>
            </a:r>
            <a:r>
              <a:rPr lang="en-US" altLang="ko-KR" sz="1800" dirty="0">
                <a:solidFill>
                  <a:srgbClr val="000000"/>
                </a:solidFill>
                <a:latin typeface="돋움체" panose="020B0609000101010101" pitchFamily="49" charset="-127"/>
                <a:ea typeface="돋움체" panose="020B0609000101010101" pitchFamily="49" charset="-127"/>
              </a:rPr>
              <a:t>("received_file.txt", </a:t>
            </a:r>
            <a:r>
              <a:rPr lang="en-US" altLang="ko-KR" sz="1800" dirty="0" err="1">
                <a:solidFill>
                  <a:srgbClr val="000000"/>
                </a:solidFill>
                <a:latin typeface="돋움체" panose="020B0609000101010101" pitchFamily="49" charset="-127"/>
                <a:ea typeface="돋움체" panose="020B0609000101010101" pitchFamily="49" charset="-127"/>
              </a:rPr>
              <a:t>FileMode.Create</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데이터 전송을 위한 버퍼를 생성</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한 번에 </a:t>
            </a:r>
            <a:r>
              <a:rPr lang="en-US" altLang="ko-KR" sz="1800" dirty="0">
                <a:solidFill>
                  <a:srgbClr val="000000"/>
                </a:solidFill>
                <a:latin typeface="돋움체" panose="020B0609000101010101" pitchFamily="49" charset="-127"/>
                <a:ea typeface="돋움체" panose="020B0609000101010101" pitchFamily="49" charset="-127"/>
              </a:rPr>
              <a:t>1024</a:t>
            </a:r>
            <a:r>
              <a:rPr lang="ko-KR" altLang="en-US" sz="1800" dirty="0">
                <a:solidFill>
                  <a:srgbClr val="000000"/>
                </a:solidFill>
                <a:latin typeface="돋움체" panose="020B0609000101010101" pitchFamily="49" charset="-127"/>
                <a:ea typeface="돋움체" panose="020B0609000101010101" pitchFamily="49" charset="-127"/>
              </a:rPr>
              <a:t>바이트씩 데이터를 처리</a:t>
            </a:r>
          </a:p>
          <a:p>
            <a:r>
              <a:rPr lang="en-US" altLang="ko-KR" sz="1800" dirty="0">
                <a:solidFill>
                  <a:srgbClr val="000000"/>
                </a:solidFill>
                <a:latin typeface="돋움체" panose="020B0609000101010101" pitchFamily="49" charset="-127"/>
                <a:ea typeface="돋움체" panose="020B0609000101010101" pitchFamily="49" charset="-127"/>
              </a:rPr>
              <a:t>                byte[] buffer = new byte[1024];</a:t>
            </a:r>
          </a:p>
          <a:p>
            <a:r>
              <a:rPr lang="en-US" altLang="ko-KR" sz="1800" dirty="0">
                <a:solidFill>
                  <a:srgbClr val="000000"/>
                </a:solidFill>
                <a:latin typeface="돋움체" panose="020B0609000101010101" pitchFamily="49" charset="-127"/>
                <a:ea typeface="돋움체" panose="020B0609000101010101" pitchFamily="49" charset="-127"/>
              </a:rPr>
              <a:t>                int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en-US" altLang="ko-KR" sz="1800" dirty="0" err="1">
                <a:solidFill>
                  <a:srgbClr val="000000"/>
                </a:solidFill>
                <a:latin typeface="돋움체" panose="020B0609000101010101" pitchFamily="49" charset="-127"/>
                <a:ea typeface="돋움체" panose="020B0609000101010101" pitchFamily="49" charset="-127"/>
              </a:rPr>
              <a:t>stream.Read</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클라이언트가 보낸 데이터를 </a:t>
            </a:r>
            <a:r>
              <a:rPr lang="en-US" altLang="ko-KR" sz="1800" dirty="0">
                <a:solidFill>
                  <a:srgbClr val="000000"/>
                </a:solidFill>
                <a:latin typeface="돋움체" panose="020B0609000101010101" pitchFamily="49" charset="-127"/>
                <a:ea typeface="돋움체" panose="020B0609000101010101" pitchFamily="49" charset="-127"/>
              </a:rPr>
              <a:t>buffer</a:t>
            </a:r>
            <a:r>
              <a:rPr lang="ko-KR" altLang="en-US" sz="1800" dirty="0">
                <a:solidFill>
                  <a:srgbClr val="000000"/>
                </a:solidFill>
                <a:latin typeface="돋움체" panose="020B0609000101010101" pitchFamily="49" charset="-127"/>
                <a:ea typeface="돋움체" panose="020B0609000101010101" pitchFamily="49" charset="-127"/>
              </a:rPr>
              <a:t>에 저장하며</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읽은 데이터의 크기</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바이트</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를 반환</a:t>
            </a:r>
          </a:p>
          <a:p>
            <a:r>
              <a:rPr lang="en-US" altLang="ko-KR" sz="1800" dirty="0">
                <a:solidFill>
                  <a:srgbClr val="000000"/>
                </a:solidFill>
                <a:latin typeface="돋움체" panose="020B0609000101010101" pitchFamily="49" charset="-127"/>
                <a:ea typeface="돋움체" panose="020B0609000101010101" pitchFamily="49" charset="-127"/>
              </a:rPr>
              <a:t>                while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stream.Read</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buffer.Length</a:t>
            </a:r>
            <a:r>
              <a:rPr lang="en-US" altLang="ko-KR" sz="1800" dirty="0">
                <a:solidFill>
                  <a:srgbClr val="000000"/>
                </a:solidFill>
                <a:latin typeface="돋움체" panose="020B0609000101010101" pitchFamily="49" charset="-127"/>
                <a:ea typeface="돋움체" panose="020B0609000101010101" pitchFamily="49" charset="-127"/>
              </a:rPr>
              <a:t>)) &gt; 0)</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클라이언트가 보낸 데이터를 파일 쓴다</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fileStream.Write</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반복문을 통해 클라이언트가 보낸 데이터를</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모두 파일에 기록할 때까지 계속 읽음</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("File received.");</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en-US" altLang="ko-KR" dirty="0"/>
          </a:p>
          <a:p>
            <a:pPr marL="0" marR="0" lvl="0" indent="0" algn="l" defTabSz="914400" rtl="0" eaLnBrk="0" fontAlgn="base" latinLnBrk="1" hangingPunct="0">
              <a:lnSpc>
                <a:spcPct val="100000"/>
              </a:lnSpc>
              <a:spcBef>
                <a:spcPct val="30000"/>
              </a:spcBef>
              <a:spcAft>
                <a:spcPct val="0"/>
              </a:spcAft>
              <a:buClrTx/>
              <a:buSzTx/>
              <a:buFontTx/>
              <a:buNone/>
              <a:tabLst/>
              <a:defRPr/>
            </a:pPr>
            <a:r>
              <a:rPr lang="en-US" altLang="ko-KR" dirty="0"/>
              <a:t>///////////////////////////////////////////file client</a:t>
            </a:r>
            <a:endParaRPr lang="ko-KR" altLang="en-US" dirty="0"/>
          </a:p>
          <a:p>
            <a:r>
              <a:rPr lang="en-US" altLang="ko-KR" sz="1800" dirty="0">
                <a:solidFill>
                  <a:srgbClr val="000000"/>
                </a:solidFill>
                <a:latin typeface="돋움체" panose="020B0609000101010101" pitchFamily="49" charset="-127"/>
                <a:ea typeface="돋움체" panose="020B0609000101010101" pitchFamily="49" charset="-127"/>
              </a:rPr>
              <a:t>using System;</a:t>
            </a:r>
          </a:p>
          <a:p>
            <a:r>
              <a:rPr lang="en-US" altLang="ko-KR" sz="1800" dirty="0">
                <a:solidFill>
                  <a:srgbClr val="000000"/>
                </a:solidFill>
                <a:latin typeface="돋움체" panose="020B0609000101010101" pitchFamily="49" charset="-127"/>
                <a:ea typeface="돋움체" panose="020B0609000101010101" pitchFamily="49" charset="-127"/>
              </a:rPr>
              <a:t>using System.IO;</a:t>
            </a:r>
          </a:p>
          <a:p>
            <a:r>
              <a:rPr lang="en-US" altLang="ko-KR" sz="1800" dirty="0">
                <a:solidFill>
                  <a:srgbClr val="000000"/>
                </a:solidFill>
                <a:latin typeface="돋움체" panose="020B0609000101010101" pitchFamily="49" charset="-127"/>
                <a:ea typeface="돋움체" panose="020B0609000101010101" pitchFamily="49" charset="-127"/>
              </a:rPr>
              <a:t>using </a:t>
            </a:r>
            <a:r>
              <a:rPr lang="en-US" altLang="ko-KR" sz="1800" dirty="0" err="1">
                <a:solidFill>
                  <a:srgbClr val="000000"/>
                </a:solidFill>
                <a:latin typeface="돋움체" panose="020B0609000101010101" pitchFamily="49" charset="-127"/>
                <a:ea typeface="돋움체" panose="020B0609000101010101" pitchFamily="49" charset="-127"/>
              </a:rPr>
              <a:t>System.Net.Sockets</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class </a:t>
            </a:r>
            <a:r>
              <a:rPr lang="en-US" altLang="ko-KR" sz="1800" dirty="0" err="1">
                <a:solidFill>
                  <a:srgbClr val="000000"/>
                </a:solidFill>
                <a:latin typeface="돋움체" panose="020B0609000101010101" pitchFamily="49" charset="-127"/>
                <a:ea typeface="돋움체" panose="020B0609000101010101" pitchFamily="49" charset="-127"/>
              </a:rPr>
              <a:t>FileSender</a:t>
            </a:r>
            <a:endParaRPr lang="en-US" altLang="ko-KR"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static void Main(string[] </a:t>
            </a:r>
            <a:r>
              <a:rPr lang="en-US" altLang="ko-KR" sz="1800" dirty="0" err="1">
                <a:solidFill>
                  <a:srgbClr val="000000"/>
                </a:solidFill>
                <a:latin typeface="돋움체" panose="020B0609000101010101" pitchFamily="49" charset="-127"/>
                <a:ea typeface="돋움체" panose="020B0609000101010101" pitchFamily="49" charset="-127"/>
              </a:rPr>
              <a:t>args</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TcpClient</a:t>
            </a:r>
            <a:r>
              <a:rPr lang="en-US" altLang="ko-KR" sz="1800" dirty="0">
                <a:solidFill>
                  <a:srgbClr val="000000"/>
                </a:solidFill>
                <a:latin typeface="돋움체" panose="020B0609000101010101" pitchFamily="49" charset="-127"/>
                <a:ea typeface="돋움체" panose="020B0609000101010101" pitchFamily="49" charset="-127"/>
              </a:rPr>
              <a:t> client = new </a:t>
            </a:r>
            <a:r>
              <a:rPr lang="en-US" altLang="ko-KR" sz="1800" dirty="0" err="1">
                <a:solidFill>
                  <a:srgbClr val="000000"/>
                </a:solidFill>
                <a:latin typeface="돋움체" panose="020B0609000101010101" pitchFamily="49" charset="-127"/>
                <a:ea typeface="돋움체" panose="020B0609000101010101" pitchFamily="49" charset="-127"/>
              </a:rPr>
              <a:t>TcpClient</a:t>
            </a:r>
            <a:r>
              <a:rPr lang="en-US" altLang="ko-KR" sz="1800" dirty="0">
                <a:solidFill>
                  <a:srgbClr val="000000"/>
                </a:solidFill>
                <a:latin typeface="돋움체" panose="020B0609000101010101" pitchFamily="49" charset="-127"/>
                <a:ea typeface="돋움체" panose="020B0609000101010101" pitchFamily="49" charset="-127"/>
              </a:rPr>
              <a:t>("127.0.0.1", 9000);</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클라이언트는 서버와 데이터를 주고받기 위한 </a:t>
            </a:r>
            <a:r>
              <a:rPr lang="en-US" altLang="ko-KR" sz="1800" dirty="0" err="1">
                <a:solidFill>
                  <a:srgbClr val="000000"/>
                </a:solidFill>
                <a:latin typeface="돋움체" panose="020B0609000101010101" pitchFamily="49" charset="-127"/>
                <a:ea typeface="돋움체" panose="020B0609000101010101" pitchFamily="49" charset="-127"/>
              </a:rPr>
              <a:t>NetworkStream</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객체 생성</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NetworkStream</a:t>
            </a:r>
            <a:r>
              <a:rPr lang="en-US" altLang="ko-KR" sz="1800" dirty="0">
                <a:solidFill>
                  <a:srgbClr val="000000"/>
                </a:solidFill>
                <a:latin typeface="돋움체" panose="020B0609000101010101" pitchFamily="49" charset="-127"/>
                <a:ea typeface="돋움체" panose="020B0609000101010101" pitchFamily="49" charset="-127"/>
              </a:rPr>
              <a:t> stream = </a:t>
            </a:r>
            <a:r>
              <a:rPr lang="en-US" altLang="ko-KR" sz="1800" dirty="0" err="1">
                <a:solidFill>
                  <a:srgbClr val="000000"/>
                </a:solidFill>
                <a:latin typeface="돋움체" panose="020B0609000101010101" pitchFamily="49" charset="-127"/>
                <a:ea typeface="돋움체" panose="020B0609000101010101" pitchFamily="49" charset="-127"/>
              </a:rPr>
              <a:t>client.GetStream</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전송할 파일을 읽기 모드 오픈</a:t>
            </a:r>
            <a:r>
              <a:rPr lang="en-US" altLang="ko-KR" sz="1800" dirty="0">
                <a:solidFill>
                  <a:srgbClr val="000000"/>
                </a:solidFill>
                <a:latin typeface="돋움체" panose="020B0609000101010101" pitchFamily="49" charset="-127"/>
                <a:ea typeface="돋움체" panose="020B0609000101010101" pitchFamily="49" charset="-127"/>
              </a:rPr>
              <a:t>. </a:t>
            </a:r>
            <a:r>
              <a:rPr lang="ko-KR" altLang="en-US" sz="1800" dirty="0">
                <a:solidFill>
                  <a:srgbClr val="000000"/>
                </a:solidFill>
                <a:latin typeface="돋움체" panose="020B0609000101010101" pitchFamily="49" charset="-127"/>
                <a:ea typeface="돋움체" panose="020B0609000101010101" pitchFamily="49" charset="-127"/>
              </a:rPr>
              <a:t>파일이 존재해야만 파일을 열 수 있음</a:t>
            </a:r>
          </a:p>
          <a:p>
            <a:r>
              <a:rPr lang="en-US" altLang="ko-KR" sz="1800" dirty="0">
                <a:solidFill>
                  <a:srgbClr val="000000"/>
                </a:solidFill>
                <a:latin typeface="돋움체" panose="020B0609000101010101" pitchFamily="49" charset="-127"/>
                <a:ea typeface="돋움체" panose="020B0609000101010101" pitchFamily="49" charset="-127"/>
              </a:rPr>
              <a:t>        using (</a:t>
            </a:r>
            <a:r>
              <a:rPr lang="en-US" altLang="ko-KR" sz="1800" dirty="0" err="1">
                <a:solidFill>
                  <a:srgbClr val="000000"/>
                </a:solidFill>
                <a:latin typeface="돋움체" panose="020B0609000101010101" pitchFamily="49" charset="-127"/>
                <a:ea typeface="돋움체" panose="020B0609000101010101" pitchFamily="49" charset="-127"/>
              </a:rPr>
              <a:t>FileStream</a:t>
            </a:r>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fileStream</a:t>
            </a:r>
            <a:r>
              <a:rPr lang="en-US" altLang="ko-KR" sz="1800" dirty="0">
                <a:solidFill>
                  <a:srgbClr val="000000"/>
                </a:solidFill>
                <a:latin typeface="돋움체" panose="020B0609000101010101" pitchFamily="49" charset="-127"/>
                <a:ea typeface="돋움체" panose="020B0609000101010101" pitchFamily="49" charset="-127"/>
              </a:rPr>
              <a:t> = new </a:t>
            </a:r>
            <a:r>
              <a:rPr lang="en-US" altLang="ko-KR" sz="1800" dirty="0" err="1">
                <a:solidFill>
                  <a:srgbClr val="000000"/>
                </a:solidFill>
                <a:latin typeface="돋움체" panose="020B0609000101010101" pitchFamily="49" charset="-127"/>
                <a:ea typeface="돋움체" panose="020B0609000101010101" pitchFamily="49" charset="-127"/>
              </a:rPr>
              <a:t>FileStream</a:t>
            </a:r>
            <a:r>
              <a:rPr lang="en-US" altLang="ko-KR" sz="1800" dirty="0">
                <a:solidFill>
                  <a:srgbClr val="000000"/>
                </a:solidFill>
                <a:latin typeface="돋움체" panose="020B0609000101010101" pitchFamily="49" charset="-127"/>
                <a:ea typeface="돋움체" panose="020B0609000101010101" pitchFamily="49" charset="-127"/>
              </a:rPr>
              <a:t>("file_to_send.txt", </a:t>
            </a:r>
            <a:r>
              <a:rPr lang="en-US" altLang="ko-KR" sz="1800" dirty="0" err="1">
                <a:solidFill>
                  <a:srgbClr val="000000"/>
                </a:solidFill>
                <a:latin typeface="돋움체" panose="020B0609000101010101" pitchFamily="49" charset="-127"/>
                <a:ea typeface="돋움체" panose="020B0609000101010101" pitchFamily="49" charset="-127"/>
              </a:rPr>
              <a:t>FileMode.Open</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byte[] buffer = new byte[1024];//</a:t>
            </a:r>
            <a:r>
              <a:rPr lang="ko-KR" altLang="en-US" sz="1800" dirty="0">
                <a:solidFill>
                  <a:srgbClr val="000000"/>
                </a:solidFill>
                <a:latin typeface="돋움체" panose="020B0609000101010101" pitchFamily="49" charset="-127"/>
                <a:ea typeface="돋움체" panose="020B0609000101010101" pitchFamily="49" charset="-127"/>
              </a:rPr>
              <a:t>파일 데이터를 저장할 버퍼 생성</a:t>
            </a:r>
          </a:p>
          <a:p>
            <a:r>
              <a:rPr lang="en-US" altLang="ko-KR" sz="1800" dirty="0">
                <a:solidFill>
                  <a:srgbClr val="000000"/>
                </a:solidFill>
                <a:latin typeface="돋움체" panose="020B0609000101010101" pitchFamily="49" charset="-127"/>
                <a:ea typeface="돋움체" panose="020B0609000101010101" pitchFamily="49" charset="-127"/>
              </a:rPr>
              <a:t>            int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파일의 데이터를 </a:t>
            </a:r>
            <a:r>
              <a:rPr lang="en-US" altLang="ko-KR" sz="1800" dirty="0">
                <a:solidFill>
                  <a:srgbClr val="000000"/>
                </a:solidFill>
                <a:latin typeface="돋움체" panose="020B0609000101010101" pitchFamily="49" charset="-127"/>
                <a:ea typeface="돋움체" panose="020B0609000101010101" pitchFamily="49" charset="-127"/>
              </a:rPr>
              <a:t>buffer</a:t>
            </a:r>
            <a:r>
              <a:rPr lang="ko-KR" altLang="en-US" sz="1800" dirty="0">
                <a:solidFill>
                  <a:srgbClr val="000000"/>
                </a:solidFill>
                <a:latin typeface="돋움체" panose="020B0609000101010101" pitchFamily="49" charset="-127"/>
                <a:ea typeface="돋움체" panose="020B0609000101010101" pitchFamily="49" charset="-127"/>
              </a:rPr>
              <a:t>에 읽어 들임</a:t>
            </a:r>
          </a:p>
          <a:p>
            <a:r>
              <a:rPr lang="en-US" altLang="ko-KR" sz="1800" dirty="0">
                <a:solidFill>
                  <a:srgbClr val="000000"/>
                </a:solidFill>
                <a:latin typeface="돋움체" panose="020B0609000101010101" pitchFamily="49" charset="-127"/>
                <a:ea typeface="돋움체" panose="020B0609000101010101" pitchFamily="49" charset="-127"/>
              </a:rPr>
              <a:t>            while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 = </a:t>
            </a:r>
            <a:r>
              <a:rPr lang="en-US" altLang="ko-KR" sz="1800" dirty="0" err="1">
                <a:solidFill>
                  <a:srgbClr val="000000"/>
                </a:solidFill>
                <a:latin typeface="돋움체" panose="020B0609000101010101" pitchFamily="49" charset="-127"/>
                <a:ea typeface="돋움체" panose="020B0609000101010101" pitchFamily="49" charset="-127"/>
              </a:rPr>
              <a:t>fileStream.Read</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buffer.Length</a:t>
            </a:r>
            <a:r>
              <a:rPr lang="en-US" altLang="ko-KR" sz="1800" dirty="0">
                <a:solidFill>
                  <a:srgbClr val="000000"/>
                </a:solidFill>
                <a:latin typeface="돋움체" panose="020B0609000101010101" pitchFamily="49" charset="-127"/>
                <a:ea typeface="돋움체" panose="020B0609000101010101" pitchFamily="49" charset="-127"/>
              </a:rPr>
              <a:t>)) &gt; 0)</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읽어온 파일 데이터를 서버로 전송</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stream.Write</a:t>
            </a:r>
            <a:r>
              <a:rPr lang="en-US" altLang="ko-KR" sz="1800" dirty="0">
                <a:solidFill>
                  <a:srgbClr val="000000"/>
                </a:solidFill>
                <a:latin typeface="돋움체" panose="020B0609000101010101" pitchFamily="49" charset="-127"/>
                <a:ea typeface="돋움체" panose="020B0609000101010101" pitchFamily="49" charset="-127"/>
              </a:rPr>
              <a:t>(buffer, 0, </a:t>
            </a:r>
            <a:r>
              <a:rPr lang="en-US" altLang="ko-KR" sz="1800" dirty="0" err="1">
                <a:solidFill>
                  <a:srgbClr val="000000"/>
                </a:solidFill>
                <a:latin typeface="돋움체" panose="020B0609000101010101" pitchFamily="49" charset="-127"/>
                <a:ea typeface="돋움체" panose="020B0609000101010101" pitchFamily="49" charset="-127"/>
              </a:rPr>
              <a:t>bytesRead</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r>
              <a:rPr lang="ko-KR" altLang="en-US" sz="1800" dirty="0">
                <a:solidFill>
                  <a:srgbClr val="000000"/>
                </a:solidFill>
                <a:latin typeface="돋움체" panose="020B0609000101010101" pitchFamily="49" charset="-127"/>
                <a:ea typeface="돋움체" panose="020B0609000101010101" pitchFamily="49" charset="-127"/>
              </a:rPr>
              <a:t>파일 전체가 서버에 전송될 때까지 계속 반복</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endParaRPr lang="ko-KR" altLang="en-US" sz="1800" dirty="0">
              <a:solidFill>
                <a:srgbClr val="000000"/>
              </a:solidFill>
              <a:latin typeface="돋움체" panose="020B0609000101010101" pitchFamily="49" charset="-127"/>
              <a:ea typeface="돋움체" panose="020B0609000101010101" pitchFamily="49" charset="-127"/>
            </a:endParaRP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Console.WriteLine</a:t>
            </a:r>
            <a:r>
              <a:rPr lang="en-US" altLang="ko-KR" sz="1800" dirty="0">
                <a:solidFill>
                  <a:srgbClr val="000000"/>
                </a:solidFill>
                <a:latin typeface="돋움체" panose="020B0609000101010101" pitchFamily="49" charset="-127"/>
                <a:ea typeface="돋움체" panose="020B0609000101010101" pitchFamily="49" charset="-127"/>
              </a:rPr>
              <a:t>("File sent.");</a:t>
            </a:r>
          </a:p>
          <a:p>
            <a:r>
              <a:rPr lang="en-US" altLang="ko-KR" sz="1800" dirty="0">
                <a:solidFill>
                  <a:srgbClr val="000000"/>
                </a:solidFill>
                <a:latin typeface="돋움체" panose="020B0609000101010101" pitchFamily="49" charset="-127"/>
                <a:ea typeface="돋움체" panose="020B0609000101010101" pitchFamily="49" charset="-127"/>
              </a:rPr>
              <a:t>        </a:t>
            </a:r>
            <a:r>
              <a:rPr lang="en-US" altLang="ko-KR" sz="1800" dirty="0" err="1">
                <a:solidFill>
                  <a:srgbClr val="000000"/>
                </a:solidFill>
                <a:latin typeface="돋움체" panose="020B0609000101010101" pitchFamily="49" charset="-127"/>
                <a:ea typeface="돋움체" panose="020B0609000101010101" pitchFamily="49" charset="-127"/>
              </a:rPr>
              <a:t>client.Close</a:t>
            </a:r>
            <a:r>
              <a:rPr lang="en-US" altLang="ko-KR" sz="1800" dirty="0">
                <a:solidFill>
                  <a:srgbClr val="000000"/>
                </a:solidFill>
                <a:latin typeface="돋움체" panose="020B0609000101010101" pitchFamily="49" charset="-127"/>
                <a:ea typeface="돋움체" panose="020B0609000101010101" pitchFamily="49" charset="-127"/>
              </a:rPr>
              <a:t>();</a:t>
            </a:r>
          </a:p>
          <a:p>
            <a:r>
              <a:rPr lang="ko-KR" altLang="en-US" sz="1800" dirty="0">
                <a:solidFill>
                  <a:srgbClr val="000000"/>
                </a:solidFill>
                <a:latin typeface="돋움체" panose="020B0609000101010101" pitchFamily="49" charset="-127"/>
                <a:ea typeface="돋움체" panose="020B0609000101010101" pitchFamily="49" charset="-127"/>
              </a:rPr>
              <a:t>    </a:t>
            </a:r>
            <a:r>
              <a:rPr lang="en-US" altLang="ko-KR" sz="1800" dirty="0">
                <a:solidFill>
                  <a:srgbClr val="000000"/>
                </a:solidFill>
                <a:latin typeface="돋움체" panose="020B0609000101010101" pitchFamily="49" charset="-127"/>
                <a:ea typeface="돋움체" panose="020B0609000101010101" pitchFamily="49" charset="-127"/>
              </a:rPr>
              <a:t>}</a:t>
            </a:r>
          </a:p>
          <a:p>
            <a:r>
              <a:rPr lang="en-US" altLang="ko-KR" sz="1800" dirty="0">
                <a:solidFill>
                  <a:srgbClr val="000000"/>
                </a:solidFill>
                <a:latin typeface="돋움체" panose="020B0609000101010101" pitchFamily="49" charset="-127"/>
                <a:ea typeface="돋움체" panose="020B0609000101010101" pitchFamily="49" charset="-127"/>
              </a:rPr>
              <a:t>}</a:t>
            </a:r>
          </a:p>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dirty="0"/>
          </a:p>
          <a:p>
            <a:pPr marL="0" marR="0" lvl="0" indent="0" algn="l" defTabSz="914400" rtl="0" eaLnBrk="0" fontAlgn="base" latinLnBrk="1" hangingPunct="0">
              <a:lnSpc>
                <a:spcPct val="100000"/>
              </a:lnSpc>
              <a:spcBef>
                <a:spcPct val="30000"/>
              </a:spcBef>
              <a:spcAft>
                <a:spcPct val="0"/>
              </a:spcAft>
              <a:buClrTx/>
              <a:buSzTx/>
              <a:buFontTx/>
              <a:buNone/>
              <a:tabLst/>
              <a:defRPr/>
            </a:pPr>
            <a:endParaRPr lang="ko-KR" altLang="en-US" dirty="0"/>
          </a:p>
          <a:p>
            <a:endParaRPr lang="ko-KR" altLang="en-US" dirty="0"/>
          </a:p>
        </p:txBody>
      </p:sp>
      <p:sp>
        <p:nvSpPr>
          <p:cNvPr id="4" name="슬라이드 번호 개체 틀 3"/>
          <p:cNvSpPr>
            <a:spLocks noGrp="1"/>
          </p:cNvSpPr>
          <p:nvPr>
            <p:ph type="sldNum" sz="quarter" idx="5"/>
          </p:nvPr>
        </p:nvSpPr>
        <p:spPr/>
        <p:txBody>
          <a:bodyPr/>
          <a:lstStyle/>
          <a:p>
            <a:pPr>
              <a:defRPr/>
            </a:pPr>
            <a:fld id="{5E5597F2-FFBE-41A9-8EAC-913E455C49C8}" type="slidenum">
              <a:rPr lang="en-US" altLang="ko-KR" smtClean="0"/>
              <a:pPr>
                <a:defRPr/>
              </a:pPr>
              <a:t>40</a:t>
            </a:fld>
            <a:endParaRPr lang="en-US" altLang="ko-KR"/>
          </a:p>
        </p:txBody>
      </p:sp>
    </p:spTree>
    <p:extLst>
      <p:ext uri="{BB962C8B-B14F-4D97-AF65-F5344CB8AC3E}">
        <p14:creationId xmlns:p14="http://schemas.microsoft.com/office/powerpoint/2010/main" val="202379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ko-KR" altLang="en-US"/>
              <a:t>마스터 부제목 스타일 편집</a:t>
            </a:r>
          </a:p>
        </p:txBody>
      </p:sp>
      <p:sp>
        <p:nvSpPr>
          <p:cNvPr id="4" name="Rectangle 11"/>
          <p:cNvSpPr>
            <a:spLocks noGrp="1" noChangeArrowheads="1"/>
          </p:cNvSpPr>
          <p:nvPr>
            <p:ph type="dt" sz="half" idx="10"/>
          </p:nvPr>
        </p:nvSpPr>
        <p:spPr>
          <a:xfrm>
            <a:off x="728663" y="6248400"/>
            <a:ext cx="1905000" cy="457200"/>
          </a:xfrm>
          <a:prstGeom prst="rect">
            <a:avLst/>
          </a:prstGeom>
          <a:ln/>
        </p:spPr>
        <p:txBody>
          <a:bodyPr/>
          <a:lstStyle>
            <a:lvl1pPr>
              <a:defRPr/>
            </a:lvl1pPr>
          </a:lstStyle>
          <a:p>
            <a:pPr>
              <a:defRPr/>
            </a:pPr>
            <a:endParaRPr lang="en-US" altLang="ko-KR"/>
          </a:p>
        </p:txBody>
      </p:sp>
      <p:sp>
        <p:nvSpPr>
          <p:cNvPr id="5" name="Rectangle 12"/>
          <p:cNvSpPr>
            <a:spLocks noGrp="1" noChangeArrowheads="1"/>
          </p:cNvSpPr>
          <p:nvPr>
            <p:ph type="sldNum" sz="quarter" idx="11"/>
          </p:nvPr>
        </p:nvSpPr>
        <p:spPr>
          <a:ln/>
        </p:spPr>
        <p:txBody>
          <a:bodyPr/>
          <a:lstStyle>
            <a:lvl1pPr>
              <a:defRPr/>
            </a:lvl1pPr>
          </a:lstStyle>
          <a:p>
            <a:pPr>
              <a:defRPr/>
            </a:pPr>
            <a:fld id="{3813545B-4EDE-4037-B6FC-A857C08DC053}" type="slidenum">
              <a:rPr lang="en-US" altLang="ko-KR"/>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1"/>
          <p:cNvSpPr>
            <a:spLocks noGrp="1" noChangeArrowheads="1"/>
          </p:cNvSpPr>
          <p:nvPr>
            <p:ph type="dt" sz="half" idx="10"/>
          </p:nvPr>
        </p:nvSpPr>
        <p:spPr>
          <a:xfrm>
            <a:off x="728663" y="6248400"/>
            <a:ext cx="1905000" cy="457200"/>
          </a:xfrm>
          <a:prstGeom prst="rect">
            <a:avLst/>
          </a:prstGeom>
          <a:ln/>
        </p:spPr>
        <p:txBody>
          <a:bodyPr/>
          <a:lstStyle>
            <a:lvl1pPr>
              <a:defRPr/>
            </a:lvl1pPr>
          </a:lstStyle>
          <a:p>
            <a:pPr>
              <a:defRPr/>
            </a:pPr>
            <a:endParaRPr lang="en-US" altLang="ko-KR" dirty="0"/>
          </a:p>
        </p:txBody>
      </p:sp>
      <p:sp>
        <p:nvSpPr>
          <p:cNvPr id="5" name="Rectangle 12"/>
          <p:cNvSpPr>
            <a:spLocks noGrp="1" noChangeArrowheads="1"/>
          </p:cNvSpPr>
          <p:nvPr>
            <p:ph type="sldNum" sz="quarter" idx="11"/>
          </p:nvPr>
        </p:nvSpPr>
        <p:spPr>
          <a:ln/>
        </p:spPr>
        <p:txBody>
          <a:bodyPr/>
          <a:lstStyle>
            <a:lvl1pPr>
              <a:defRPr/>
            </a:lvl1pPr>
          </a:lstStyle>
          <a:p>
            <a:pPr>
              <a:defRPr/>
            </a:pPr>
            <a:fld id="{6527E400-6224-44A0-AB64-E12674621AC9}" type="slidenum">
              <a:rPr lang="en-US" altLang="ko-KR"/>
              <a:pPr>
                <a:defRPr/>
              </a:pPr>
              <a:t>‹#›</a:t>
            </a:fld>
            <a:endParaRPr lang="en-US" altLang="ko-K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9"/>
          <p:cNvSpPr>
            <a:spLocks noGrp="1" noChangeArrowheads="1"/>
          </p:cNvSpPr>
          <p:nvPr>
            <p:ph type="title"/>
          </p:nvPr>
        </p:nvSpPr>
        <p:spPr bwMode="auto">
          <a:xfrm>
            <a:off x="0" y="466725"/>
            <a:ext cx="9144000" cy="595313"/>
          </a:xfrm>
          <a:prstGeom prst="rect">
            <a:avLst/>
          </a:prstGeom>
          <a:noFill/>
          <a:ln w="9525">
            <a:noFill/>
            <a:miter lim="800000"/>
            <a:headEnd/>
            <a:tailEnd/>
          </a:ln>
          <a:effectLst>
            <a:outerShdw dist="35921" dir="2700000" algn="ctr" rotWithShape="0">
              <a:srgbClr val="808080"/>
            </a:outerShdw>
          </a:effectLst>
        </p:spPr>
        <p:txBody>
          <a:bodyPr vert="horz" wrap="square" lIns="92075" tIns="46038" rIns="92075" bIns="46038" numCol="1" anchor="ctr" anchorCtr="0" compatLnSpc="1">
            <a:prstTxWarp prst="textNoShape">
              <a:avLst/>
            </a:prstTxWarp>
          </a:bodyPr>
          <a:lstStyle/>
          <a:p>
            <a:pPr lvl="0"/>
            <a:r>
              <a:rPr lang="ko-KR" altLang="en-US"/>
              <a:t>마스터 제목 유형 편집</a:t>
            </a:r>
          </a:p>
        </p:txBody>
      </p:sp>
      <p:sp>
        <p:nvSpPr>
          <p:cNvPr id="1036" name="Rectangle 12"/>
          <p:cNvSpPr>
            <a:spLocks noGrp="1" noChangeArrowheads="1"/>
          </p:cNvSpPr>
          <p:nvPr>
            <p:ph type="sldNum" sz="quarter" idx="4"/>
          </p:nvPr>
        </p:nvSpPr>
        <p:spPr bwMode="auto">
          <a:xfrm>
            <a:off x="7253288" y="65532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solidFill>
                  <a:schemeClr val="bg1"/>
                </a:solidFill>
                <a:latin typeface="Berlin Sans FB" pitchFamily="34" charset="0"/>
              </a:defRPr>
            </a:lvl1pPr>
          </a:lstStyle>
          <a:p>
            <a:pPr>
              <a:defRPr/>
            </a:pPr>
            <a:fld id="{4EBED14B-AD0C-4605-B57C-34BB282BDA6D}" type="slidenum">
              <a:rPr lang="en-US" altLang="ko-KR"/>
              <a:pPr>
                <a:defRPr/>
              </a:pPr>
              <a:t>‹#›</a:t>
            </a:fld>
            <a:endParaRPr lang="en-US" altLang="ko-KR"/>
          </a:p>
        </p:txBody>
      </p:sp>
      <p:sp>
        <p:nvSpPr>
          <p:cNvPr id="1039" name="Text Box 15"/>
          <p:cNvSpPr txBox="1">
            <a:spLocks noChangeArrowheads="1"/>
          </p:cNvSpPr>
          <p:nvPr userDrawn="1"/>
        </p:nvSpPr>
        <p:spPr bwMode="auto">
          <a:xfrm>
            <a:off x="-31750" y="0"/>
            <a:ext cx="184150" cy="312738"/>
          </a:xfrm>
          <a:prstGeom prst="rect">
            <a:avLst/>
          </a:prstGeom>
          <a:noFill/>
          <a:ln w="9525">
            <a:noFill/>
            <a:miter lim="800000"/>
            <a:headEnd/>
            <a:tailEnd/>
          </a:ln>
          <a:effectLst/>
        </p:spPr>
        <p:txBody>
          <a:bodyPr wrap="none">
            <a:spAutoFit/>
          </a:bodyPr>
          <a:lstStyle/>
          <a:p>
            <a:pPr algn="l">
              <a:lnSpc>
                <a:spcPct val="90000"/>
              </a:lnSpc>
              <a:defRPr/>
            </a:pPr>
            <a:endParaRPr lang="ko-KR" altLang="ko-KR" sz="1600" b="1">
              <a:solidFill>
                <a:schemeClr val="bg1"/>
              </a:solidFill>
              <a:latin typeface="Berlin Sans FB" pitchFamily="34" charset="0"/>
              <a:ea typeface="휴먼엑스포" pitchFamily="18" charset="-127"/>
            </a:endParaRPr>
          </a:p>
        </p:txBody>
      </p:sp>
      <p:sp>
        <p:nvSpPr>
          <p:cNvPr id="2" name="Rectangle 27"/>
          <p:cNvSpPr>
            <a:spLocks noGrp="1" noChangeArrowheads="1"/>
          </p:cNvSpPr>
          <p:nvPr>
            <p:ph type="body" idx="1"/>
          </p:nvPr>
        </p:nvSpPr>
        <p:spPr bwMode="auto">
          <a:xfrm>
            <a:off x="990600" y="1447800"/>
            <a:ext cx="7772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ltLang="ko-KR" dirty="0"/>
              <a:t> </a:t>
            </a:r>
            <a:r>
              <a:rPr lang="ko-KR" altLang="en-US" dirty="0"/>
              <a:t>마스터 문자열 유형 편집</a:t>
            </a:r>
          </a:p>
          <a:p>
            <a:pPr lvl="1"/>
            <a:r>
              <a:rPr lang="ko-KR" altLang="en-US" dirty="0"/>
              <a:t> 둘째 수준</a:t>
            </a:r>
          </a:p>
          <a:p>
            <a:pPr lvl="2"/>
            <a:r>
              <a:rPr lang="ko-KR" altLang="en-US" dirty="0"/>
              <a:t> 셋째 수준</a:t>
            </a:r>
          </a:p>
          <a:p>
            <a:pPr lvl="3"/>
            <a:r>
              <a:rPr lang="ko-KR" altLang="en-US" dirty="0"/>
              <a:t> 넷째 수준</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latinLnBrk="1" hangingPunct="0">
        <a:spcBef>
          <a:spcPct val="0"/>
        </a:spcBef>
        <a:spcAft>
          <a:spcPct val="0"/>
        </a:spcAft>
        <a:defRPr kumimoji="1" sz="3600">
          <a:solidFill>
            <a:schemeClr val="tx2"/>
          </a:solidFill>
          <a:latin typeface="+mj-lt"/>
          <a:ea typeface="+mj-ea"/>
          <a:cs typeface="+mj-cs"/>
        </a:defRPr>
      </a:lvl1pPr>
      <a:lvl2pPr algn="ctr" rtl="0" eaLnBrk="0" fontAlgn="base" latinLnBrk="1" hangingPunct="0">
        <a:spcBef>
          <a:spcPct val="0"/>
        </a:spcBef>
        <a:spcAft>
          <a:spcPct val="0"/>
        </a:spcAft>
        <a:defRPr kumimoji="1" sz="3600">
          <a:solidFill>
            <a:schemeClr val="tx2"/>
          </a:solidFill>
          <a:latin typeface="HY헤드라인M" pitchFamily="18" charset="-127"/>
          <a:ea typeface="HY헤드라인M" pitchFamily="18" charset="-127"/>
        </a:defRPr>
      </a:lvl2pPr>
      <a:lvl3pPr algn="ctr" rtl="0" eaLnBrk="0" fontAlgn="base" latinLnBrk="1" hangingPunct="0">
        <a:spcBef>
          <a:spcPct val="0"/>
        </a:spcBef>
        <a:spcAft>
          <a:spcPct val="0"/>
        </a:spcAft>
        <a:defRPr kumimoji="1" sz="3600">
          <a:solidFill>
            <a:schemeClr val="tx2"/>
          </a:solidFill>
          <a:latin typeface="HY헤드라인M" pitchFamily="18" charset="-127"/>
          <a:ea typeface="HY헤드라인M" pitchFamily="18" charset="-127"/>
        </a:defRPr>
      </a:lvl3pPr>
      <a:lvl4pPr algn="ctr" rtl="0" eaLnBrk="0" fontAlgn="base" latinLnBrk="1" hangingPunct="0">
        <a:spcBef>
          <a:spcPct val="0"/>
        </a:spcBef>
        <a:spcAft>
          <a:spcPct val="0"/>
        </a:spcAft>
        <a:defRPr kumimoji="1" sz="3600">
          <a:solidFill>
            <a:schemeClr val="tx2"/>
          </a:solidFill>
          <a:latin typeface="HY헤드라인M" pitchFamily="18" charset="-127"/>
          <a:ea typeface="HY헤드라인M" pitchFamily="18" charset="-127"/>
        </a:defRPr>
      </a:lvl4pPr>
      <a:lvl5pPr algn="ctr" rtl="0" eaLnBrk="0" fontAlgn="base" latinLnBrk="1" hangingPunct="0">
        <a:spcBef>
          <a:spcPct val="0"/>
        </a:spcBef>
        <a:spcAft>
          <a:spcPct val="0"/>
        </a:spcAft>
        <a:defRPr kumimoji="1" sz="3600">
          <a:solidFill>
            <a:schemeClr val="tx2"/>
          </a:solidFill>
          <a:latin typeface="HY헤드라인M" pitchFamily="18" charset="-127"/>
          <a:ea typeface="HY헤드라인M" pitchFamily="18" charset="-127"/>
        </a:defRPr>
      </a:lvl5pPr>
      <a:lvl6pPr marL="457200" algn="ctr" rtl="0" fontAlgn="base" latinLnBrk="1">
        <a:spcBef>
          <a:spcPct val="0"/>
        </a:spcBef>
        <a:spcAft>
          <a:spcPct val="0"/>
        </a:spcAft>
        <a:defRPr kumimoji="1" sz="3600">
          <a:solidFill>
            <a:schemeClr val="tx2"/>
          </a:solidFill>
          <a:latin typeface="HY헤드라인M" pitchFamily="18" charset="-127"/>
          <a:ea typeface="HY헤드라인M" pitchFamily="18" charset="-127"/>
        </a:defRPr>
      </a:lvl6pPr>
      <a:lvl7pPr marL="914400" algn="ctr" rtl="0" fontAlgn="base" latinLnBrk="1">
        <a:spcBef>
          <a:spcPct val="0"/>
        </a:spcBef>
        <a:spcAft>
          <a:spcPct val="0"/>
        </a:spcAft>
        <a:defRPr kumimoji="1" sz="3600">
          <a:solidFill>
            <a:schemeClr val="tx2"/>
          </a:solidFill>
          <a:latin typeface="HY헤드라인M" pitchFamily="18" charset="-127"/>
          <a:ea typeface="HY헤드라인M" pitchFamily="18" charset="-127"/>
        </a:defRPr>
      </a:lvl7pPr>
      <a:lvl8pPr marL="1371600" algn="ctr" rtl="0" fontAlgn="base" latinLnBrk="1">
        <a:spcBef>
          <a:spcPct val="0"/>
        </a:spcBef>
        <a:spcAft>
          <a:spcPct val="0"/>
        </a:spcAft>
        <a:defRPr kumimoji="1" sz="3600">
          <a:solidFill>
            <a:schemeClr val="tx2"/>
          </a:solidFill>
          <a:latin typeface="HY헤드라인M" pitchFamily="18" charset="-127"/>
          <a:ea typeface="HY헤드라인M" pitchFamily="18" charset="-127"/>
        </a:defRPr>
      </a:lvl8pPr>
      <a:lvl9pPr marL="1828800" algn="ctr" rtl="0" fontAlgn="base" latinLnBrk="1">
        <a:spcBef>
          <a:spcPct val="0"/>
        </a:spcBef>
        <a:spcAft>
          <a:spcPct val="0"/>
        </a:spcAft>
        <a:defRPr kumimoji="1" sz="3600">
          <a:solidFill>
            <a:schemeClr val="tx2"/>
          </a:solidFill>
          <a:latin typeface="HY헤드라인M" pitchFamily="18" charset="-127"/>
          <a:ea typeface="HY헤드라인M" pitchFamily="18" charset="-127"/>
        </a:defRPr>
      </a:lvl9pPr>
    </p:titleStyle>
    <p:bodyStyle>
      <a:lvl1pPr marL="342900" indent="-342900" algn="l" rtl="0" eaLnBrk="0" fontAlgn="base" latinLnBrk="1" hangingPunct="0">
        <a:spcBef>
          <a:spcPct val="20000"/>
        </a:spcBef>
        <a:spcAft>
          <a:spcPct val="0"/>
        </a:spcAft>
        <a:buFont typeface="Wingdings" pitchFamily="2" charset="2"/>
        <a:buChar char="n"/>
        <a:defRPr kumimoji="1" sz="2400">
          <a:solidFill>
            <a:schemeClr val="tx1"/>
          </a:solidFill>
          <a:latin typeface="맑은 고딕" pitchFamily="50" charset="-127"/>
          <a:ea typeface="맑은 고딕" pitchFamily="50" charset="-127"/>
          <a:cs typeface="+mn-cs"/>
        </a:defRPr>
      </a:lvl1pPr>
      <a:lvl2pPr marL="742950" indent="-285750" algn="l" rtl="0" eaLnBrk="0" fontAlgn="base" latinLnBrk="1" hangingPunct="0">
        <a:spcBef>
          <a:spcPct val="20000"/>
        </a:spcBef>
        <a:spcAft>
          <a:spcPct val="0"/>
        </a:spcAft>
        <a:buChar char="►"/>
        <a:defRPr kumimoji="1" sz="20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a:solidFill>
            <a:schemeClr val="tx1"/>
          </a:solidFill>
          <a:latin typeface="맑은 고딕" pitchFamily="50" charset="-127"/>
          <a:ea typeface="맑은 고딕" pitchFamily="50" charset="-127"/>
        </a:defRPr>
      </a:lvl3pPr>
      <a:lvl4pPr marL="1600200" indent="-228600" algn="l" rtl="0" eaLnBrk="0" fontAlgn="base" latinLnBrk="1" hangingPunct="0">
        <a:spcBef>
          <a:spcPct val="20000"/>
        </a:spcBef>
        <a:spcAft>
          <a:spcPct val="0"/>
        </a:spcAft>
        <a:buFont typeface="Wingdings" pitchFamily="2" charset="2"/>
        <a:buChar char="ü"/>
        <a:defRPr kumimoji="1">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2000">
          <a:solidFill>
            <a:schemeClr val="tx1"/>
          </a:solidFill>
          <a:latin typeface="굴림" charset="-127"/>
          <a:ea typeface="굴림" charset="-127"/>
        </a:defRPr>
      </a:lvl5pPr>
      <a:lvl6pPr marL="2514600" indent="-228600" algn="l" rtl="0" fontAlgn="base" latinLnBrk="1">
        <a:spcBef>
          <a:spcPct val="20000"/>
        </a:spcBef>
        <a:spcAft>
          <a:spcPct val="0"/>
        </a:spcAft>
        <a:buChar char="»"/>
        <a:defRPr kumimoji="1" sz="2000">
          <a:solidFill>
            <a:schemeClr val="tx1"/>
          </a:solidFill>
          <a:latin typeface="굴림" charset="-127"/>
          <a:ea typeface="굴림" charset="-127"/>
        </a:defRPr>
      </a:lvl6pPr>
      <a:lvl7pPr marL="2971800" indent="-228600" algn="l" rtl="0" fontAlgn="base" latinLnBrk="1">
        <a:spcBef>
          <a:spcPct val="20000"/>
        </a:spcBef>
        <a:spcAft>
          <a:spcPct val="0"/>
        </a:spcAft>
        <a:buChar char="»"/>
        <a:defRPr kumimoji="1" sz="2000">
          <a:solidFill>
            <a:schemeClr val="tx1"/>
          </a:solidFill>
          <a:latin typeface="굴림" charset="-127"/>
          <a:ea typeface="굴림" charset="-127"/>
        </a:defRPr>
      </a:lvl7pPr>
      <a:lvl8pPr marL="3429000" indent="-228600" algn="l" rtl="0" fontAlgn="base" latinLnBrk="1">
        <a:spcBef>
          <a:spcPct val="20000"/>
        </a:spcBef>
        <a:spcAft>
          <a:spcPct val="0"/>
        </a:spcAft>
        <a:buChar char="»"/>
        <a:defRPr kumimoji="1" sz="2000">
          <a:solidFill>
            <a:schemeClr val="tx1"/>
          </a:solidFill>
          <a:latin typeface="굴림" charset="-127"/>
          <a:ea typeface="굴림" charset="-127"/>
        </a:defRPr>
      </a:lvl8pPr>
      <a:lvl9pPr marL="3886200" indent="-228600" algn="l" rtl="0" fontAlgn="base" latinLnBrk="1">
        <a:spcBef>
          <a:spcPct val="20000"/>
        </a:spcBef>
        <a:spcAft>
          <a:spcPct val="0"/>
        </a:spcAft>
        <a:buChar char="»"/>
        <a:defRPr kumimoji="1" sz="2000">
          <a:solidFill>
            <a:schemeClr val="tx1"/>
          </a:solidFill>
          <a:latin typeface="굴림" charset="-127"/>
          <a:ea typeface="굴림" charset="-127"/>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0580" name="Rectangle 4"/>
          <p:cNvSpPr>
            <a:spLocks noGrp="1" noChangeArrowheads="1"/>
          </p:cNvSpPr>
          <p:nvPr>
            <p:ph type="ctrTitle"/>
          </p:nvPr>
        </p:nvSpPr>
        <p:spPr>
          <a:xfrm>
            <a:off x="685800" y="1556792"/>
            <a:ext cx="7772400" cy="1470025"/>
          </a:xfrm>
        </p:spPr>
        <p:txBody>
          <a:bodyPr/>
          <a:lstStyle/>
          <a:p>
            <a:pPr eaLnBrk="1" hangingPunct="1">
              <a:defRPr/>
            </a:pPr>
            <a:r>
              <a:rPr lang="en-US" altLang="ko-KR" sz="5400" dirty="0"/>
              <a:t>Layer 4.</a:t>
            </a:r>
            <a:r>
              <a:rPr lang="ko-KR" altLang="en-US" sz="5400" dirty="0"/>
              <a:t> </a:t>
            </a:r>
            <a:br>
              <a:rPr lang="en-US" altLang="ko-KR" sz="5400" dirty="0"/>
            </a:br>
            <a:r>
              <a:rPr lang="en-US" altLang="ko-KR" sz="5400" dirty="0"/>
              <a:t>Transport</a:t>
            </a:r>
            <a:r>
              <a:rPr lang="ko-KR" altLang="en-US" sz="5400" dirty="0"/>
              <a:t> </a:t>
            </a:r>
            <a:r>
              <a:rPr lang="en-US" altLang="ko-KR" sz="5400" dirty="0"/>
              <a:t>Layer</a:t>
            </a:r>
            <a:r>
              <a:rPr lang="ko-KR" altLang="en-US" sz="5400" dirty="0"/>
              <a:t> </a:t>
            </a:r>
            <a:r>
              <a:rPr lang="en-US" altLang="ko-KR" sz="5400" dirty="0"/>
              <a:t>(TCP)</a:t>
            </a:r>
            <a:endParaRPr lang="ko-KR" altLang="en-US" sz="5400" dirty="0"/>
          </a:p>
        </p:txBody>
      </p:sp>
      <p:sp>
        <p:nvSpPr>
          <p:cNvPr id="2051" name="Rectangle 5"/>
          <p:cNvSpPr>
            <a:spLocks noGrp="1" noChangeArrowheads="1"/>
          </p:cNvSpPr>
          <p:nvPr>
            <p:ph type="subTitle" idx="1"/>
          </p:nvPr>
        </p:nvSpPr>
        <p:spPr>
          <a:xfrm>
            <a:off x="1371600" y="4534272"/>
            <a:ext cx="6400800" cy="550912"/>
          </a:xfrm>
        </p:spPr>
        <p:txBody>
          <a:bodyPr/>
          <a:lstStyle/>
          <a:p>
            <a:pPr eaLnBrk="1" hangingPunct="1"/>
            <a:r>
              <a:rPr lang="en-US" altLang="ko-KR" b="1" dirty="0"/>
              <a:t>Game</a:t>
            </a:r>
            <a:r>
              <a:rPr lang="ko-KR" altLang="en-US" b="1" dirty="0"/>
              <a:t> </a:t>
            </a:r>
            <a:r>
              <a:rPr lang="en-US" altLang="ko-KR" b="1" dirty="0"/>
              <a:t>Server</a:t>
            </a:r>
            <a:r>
              <a:rPr lang="ko-KR" altLang="en-US" b="1" dirty="0"/>
              <a:t> </a:t>
            </a:r>
            <a:r>
              <a:rPr lang="en-US" altLang="ko-KR" b="1" dirty="0"/>
              <a:t>Programming</a:t>
            </a:r>
            <a:endParaRPr lang="ko-KR" altLang="ko-K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Services</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467544" y="1118862"/>
            <a:ext cx="7772400" cy="4800600"/>
          </a:xfrm>
        </p:spPr>
        <p:txBody>
          <a:bodyPr/>
          <a:lstStyle/>
          <a:p>
            <a:pPr lvl="1"/>
            <a:r>
              <a:rPr lang="en-US" altLang="ko-KR" dirty="0"/>
              <a:t>Transmit Buffer and Receive Buffer</a:t>
            </a:r>
          </a:p>
          <a:p>
            <a:pPr lvl="2"/>
            <a:r>
              <a:rPr lang="en-US" altLang="ko-KR" dirty="0"/>
              <a:t>A buffer is needed when transmission and reception are not performed at the same speed.</a:t>
            </a:r>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endParaRPr lang="en-US" altLang="ko-KR" dirty="0"/>
          </a:p>
          <a:p>
            <a:pPr lvl="2"/>
            <a:r>
              <a:rPr lang="en-US" altLang="ko-KR" dirty="0"/>
              <a:t>A series of bytes are grouped into a packet called a segment and transmitted to the IP layer.</a:t>
            </a:r>
            <a:endParaRPr lang="ko-KR" altLang="en-US" dirty="0"/>
          </a:p>
          <a:p>
            <a:pPr lvl="2"/>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10</a:t>
            </a:fld>
            <a:endParaRPr lang="en-US" altLang="ko-KR"/>
          </a:p>
        </p:txBody>
      </p:sp>
      <p:pic>
        <p:nvPicPr>
          <p:cNvPr id="7" name="그림 6">
            <a:extLst>
              <a:ext uri="{FF2B5EF4-FFF2-40B4-BE49-F238E27FC236}">
                <a16:creationId xmlns:a16="http://schemas.microsoft.com/office/drawing/2014/main" id="{718E6C36-62E3-41E0-311E-9BDCC6886CDA}"/>
              </a:ext>
            </a:extLst>
          </p:cNvPr>
          <p:cNvPicPr>
            <a:picLocks noChangeAspect="1"/>
          </p:cNvPicPr>
          <p:nvPr/>
        </p:nvPicPr>
        <p:blipFill>
          <a:blip r:embed="rId2"/>
          <a:stretch>
            <a:fillRect/>
          </a:stretch>
        </p:blipFill>
        <p:spPr>
          <a:xfrm>
            <a:off x="2176736" y="2121857"/>
            <a:ext cx="4989603" cy="1956410"/>
          </a:xfrm>
          <a:prstGeom prst="rect">
            <a:avLst/>
          </a:prstGeom>
        </p:spPr>
      </p:pic>
      <p:pic>
        <p:nvPicPr>
          <p:cNvPr id="9" name="그림 8">
            <a:extLst>
              <a:ext uri="{FF2B5EF4-FFF2-40B4-BE49-F238E27FC236}">
                <a16:creationId xmlns:a16="http://schemas.microsoft.com/office/drawing/2014/main" id="{5D426C22-FA62-E869-B482-8C655CEDCC34}"/>
              </a:ext>
            </a:extLst>
          </p:cNvPr>
          <p:cNvPicPr>
            <a:picLocks noChangeAspect="1"/>
          </p:cNvPicPr>
          <p:nvPr/>
        </p:nvPicPr>
        <p:blipFill>
          <a:blip r:embed="rId3"/>
          <a:stretch>
            <a:fillRect/>
          </a:stretch>
        </p:blipFill>
        <p:spPr>
          <a:xfrm>
            <a:off x="2248744" y="4686776"/>
            <a:ext cx="4917595" cy="1842286"/>
          </a:xfrm>
          <a:prstGeom prst="rect">
            <a:avLst/>
          </a:prstGeom>
        </p:spPr>
      </p:pic>
    </p:spTree>
    <p:extLst>
      <p:ext uri="{BB962C8B-B14F-4D97-AF65-F5344CB8AC3E}">
        <p14:creationId xmlns:p14="http://schemas.microsoft.com/office/powerpoint/2010/main" val="371672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Services</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611560" y="1396648"/>
            <a:ext cx="7772400" cy="4800600"/>
          </a:xfrm>
        </p:spPr>
        <p:txBody>
          <a:bodyPr/>
          <a:lstStyle/>
          <a:p>
            <a:pPr>
              <a:defRPr/>
            </a:pPr>
            <a:r>
              <a:rPr lang="en-US" altLang="ko-KR" dirty="0"/>
              <a:t>Full-duplex communication</a:t>
            </a:r>
          </a:p>
          <a:p>
            <a:pPr lvl="1">
              <a:defRPr/>
            </a:pPr>
            <a:r>
              <a:rPr lang="en-US" altLang="ko-KR" dirty="0"/>
              <a:t>Simultaneous bidirectional transmission</a:t>
            </a:r>
          </a:p>
          <a:p>
            <a:pPr lvl="1">
              <a:defRPr/>
            </a:pPr>
            <a:r>
              <a:rPr lang="en-US" altLang="ko-KR" b="1" dirty="0"/>
              <a:t>Piggybacking</a:t>
            </a:r>
            <a:r>
              <a:rPr lang="en-US" altLang="ko-KR" dirty="0"/>
              <a:t> that sends acknowledgement for both transmitted and received data</a:t>
            </a:r>
          </a:p>
          <a:p>
            <a:pPr>
              <a:defRPr/>
            </a:pPr>
            <a:r>
              <a:rPr lang="en-US" altLang="ko-KR" dirty="0"/>
              <a:t>Multiplexing and demultiplexing</a:t>
            </a:r>
          </a:p>
          <a:p>
            <a:pPr lvl="1">
              <a:defRPr/>
            </a:pPr>
            <a:r>
              <a:rPr lang="en-US" altLang="ko-KR" dirty="0"/>
              <a:t>The transmitter performs multiplexing, and the receiver performs demultiplexing</a:t>
            </a:r>
          </a:p>
          <a:p>
            <a:pPr>
              <a:defRPr/>
            </a:pPr>
            <a:r>
              <a:rPr lang="en-US" altLang="ko-KR" dirty="0"/>
              <a:t>Connection-oriented service</a:t>
            </a:r>
          </a:p>
          <a:p>
            <a:pPr lvl="1">
              <a:defRPr/>
            </a:pPr>
            <a:r>
              <a:rPr lang="en-US" altLang="ko-KR" dirty="0"/>
              <a:t>TCP is a connection-oriented protocol</a:t>
            </a:r>
          </a:p>
          <a:p>
            <a:pPr lvl="1">
              <a:defRPr/>
            </a:pPr>
            <a:r>
              <a:rPr lang="en-US" altLang="ko-KR" dirty="0"/>
              <a:t>Virtual connection, not a physical connection</a:t>
            </a:r>
          </a:p>
          <a:p>
            <a:pPr lvl="1">
              <a:defRPr/>
            </a:pPr>
            <a:r>
              <a:rPr lang="en-US" altLang="ko-KR" dirty="0"/>
              <a:t>Proceeds in the order of </a:t>
            </a:r>
            <a:r>
              <a:rPr lang="en-US" altLang="ko-KR" dirty="0" err="1"/>
              <a:t>request→acceptance→data</a:t>
            </a:r>
            <a:r>
              <a:rPr lang="en-US" altLang="ko-KR" dirty="0"/>
              <a:t> </a:t>
            </a:r>
            <a:r>
              <a:rPr lang="en-US" altLang="ko-KR" dirty="0" err="1"/>
              <a:t>exchange→release</a:t>
            </a:r>
            <a:endParaRPr lang="en-US" altLang="ko-KR" dirty="0"/>
          </a:p>
          <a:p>
            <a:pPr>
              <a:defRPr/>
            </a:pPr>
            <a:r>
              <a:rPr lang="en-US" altLang="ko-KR" dirty="0"/>
              <a:t>Reliable service</a:t>
            </a:r>
          </a:p>
          <a:p>
            <a:pPr lvl="1">
              <a:defRPr/>
            </a:pPr>
            <a:r>
              <a:rPr lang="en-US" altLang="ko-KR" dirty="0"/>
              <a:t>Uses acknowledgement mechanism</a:t>
            </a:r>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11</a:t>
            </a:fld>
            <a:endParaRPr lang="en-US" altLang="ko-KR"/>
          </a:p>
        </p:txBody>
      </p:sp>
      <p:pic>
        <p:nvPicPr>
          <p:cNvPr id="1026" name="Picture 2" descr="30,300+ Piggyback Child Stock Photos, Pictures &amp; Royalty-Free Images -  iStock | Father piggyback child">
            <a:extLst>
              <a:ext uri="{FF2B5EF4-FFF2-40B4-BE49-F238E27FC236}">
                <a16:creationId xmlns:a16="http://schemas.microsoft.com/office/drawing/2014/main" id="{C22EE0FA-844D-132E-363F-F118A0B6A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037" y="365026"/>
            <a:ext cx="2590614" cy="17270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16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features</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dirty="0"/>
              <a:t>Numbering System</a:t>
            </a:r>
          </a:p>
          <a:p>
            <a:r>
              <a:rPr lang="en-US" altLang="ko-KR" dirty="0"/>
              <a:t>Flow Control</a:t>
            </a:r>
          </a:p>
          <a:p>
            <a:r>
              <a:rPr lang="en-US" altLang="ko-KR" dirty="0"/>
              <a:t>Error Control</a:t>
            </a:r>
          </a:p>
          <a:p>
            <a:r>
              <a:rPr lang="en-US" altLang="ko-KR" dirty="0"/>
              <a:t>Congestion Control</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12</a:t>
            </a:fld>
            <a:endParaRPr lang="en-US" altLang="ko-KR"/>
          </a:p>
        </p:txBody>
      </p:sp>
      <p:pic>
        <p:nvPicPr>
          <p:cNvPr id="1026" name="Picture 2" descr="Introductory Guide to Tuning Your TCP and UDP Performance">
            <a:extLst>
              <a:ext uri="{FF2B5EF4-FFF2-40B4-BE49-F238E27FC236}">
                <a16:creationId xmlns:a16="http://schemas.microsoft.com/office/drawing/2014/main" id="{082664EA-3145-85AD-F77A-FD284D64DF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3429000"/>
            <a:ext cx="4839246" cy="2607816"/>
          </a:xfrm>
          <a:prstGeom prst="roundRect">
            <a:avLst>
              <a:gd name="adj" fmla="val 381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57472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features</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dirty="0"/>
              <a:t>Numbering System</a:t>
            </a:r>
          </a:p>
          <a:p>
            <a:pPr lvl="1"/>
            <a:r>
              <a:rPr lang="en-US" altLang="ko-KR" dirty="0"/>
              <a:t>Byte Number</a:t>
            </a:r>
          </a:p>
          <a:p>
            <a:pPr lvl="2"/>
            <a:r>
              <a:rPr lang="en-US" altLang="ko-KR" dirty="0"/>
              <a:t>Numbering every data byte</a:t>
            </a:r>
          </a:p>
          <a:p>
            <a:pPr lvl="1"/>
            <a:r>
              <a:rPr lang="en-US" altLang="ko-KR" dirty="0"/>
              <a:t>Transmission Sequence Number</a:t>
            </a:r>
          </a:p>
          <a:p>
            <a:pPr lvl="2"/>
            <a:r>
              <a:rPr lang="en-US" altLang="ko-KR" dirty="0"/>
              <a:t>Assigning a sequence number to the first byte in a segment</a:t>
            </a:r>
          </a:p>
          <a:p>
            <a:pPr lvl="1"/>
            <a:r>
              <a:rPr lang="en-US" altLang="ko-KR" dirty="0"/>
              <a:t>Acknowledgement Number</a:t>
            </a:r>
          </a:p>
          <a:p>
            <a:pPr lvl="2"/>
            <a:r>
              <a:rPr lang="en-US" altLang="ko-KR" dirty="0"/>
              <a:t>Number of the next byte received</a:t>
            </a:r>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13</a:t>
            </a:fld>
            <a:endParaRPr lang="en-US" altLang="ko-KR"/>
          </a:p>
        </p:txBody>
      </p:sp>
    </p:spTree>
    <p:extLst>
      <p:ext uri="{BB962C8B-B14F-4D97-AF65-F5344CB8AC3E}">
        <p14:creationId xmlns:p14="http://schemas.microsoft.com/office/powerpoint/2010/main" val="2442474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features</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pPr lvl="1"/>
            <a:r>
              <a:rPr lang="en-US" altLang="ko-KR" dirty="0"/>
              <a:t>Ex. 1</a:t>
            </a:r>
          </a:p>
          <a:p>
            <a:pPr lvl="2"/>
            <a:r>
              <a:rPr lang="en-US" altLang="ko-KR" dirty="0"/>
              <a:t>Suppose a TCP connection is transferring a file of 5000 bytes. The first byte is numbered 10,001. </a:t>
            </a:r>
          </a:p>
          <a:p>
            <a:pPr lvl="2"/>
            <a:r>
              <a:rPr lang="en-US" altLang="ko-KR" dirty="0"/>
              <a:t>What are the sequence numbers for each segment if data are sent in five segments, each carrying 1000 bytes?</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14</a:t>
            </a:fld>
            <a:endParaRPr lang="en-US" altLang="ko-KR"/>
          </a:p>
        </p:txBody>
      </p:sp>
      <p:pic>
        <p:nvPicPr>
          <p:cNvPr id="7" name="그림 6">
            <a:extLst>
              <a:ext uri="{FF2B5EF4-FFF2-40B4-BE49-F238E27FC236}">
                <a16:creationId xmlns:a16="http://schemas.microsoft.com/office/drawing/2014/main" id="{3819DA64-90B7-6B58-C844-38DB89A2FA5E}"/>
              </a:ext>
            </a:extLst>
          </p:cNvPr>
          <p:cNvPicPr>
            <a:picLocks noChangeAspect="1"/>
          </p:cNvPicPr>
          <p:nvPr/>
        </p:nvPicPr>
        <p:blipFill>
          <a:blip r:embed="rId2"/>
          <a:stretch>
            <a:fillRect/>
          </a:stretch>
        </p:blipFill>
        <p:spPr>
          <a:xfrm>
            <a:off x="1115616" y="3467270"/>
            <a:ext cx="7337848" cy="1944216"/>
          </a:xfrm>
          <a:prstGeom prst="rect">
            <a:avLst/>
          </a:prstGeom>
        </p:spPr>
      </p:pic>
    </p:spTree>
    <p:extLst>
      <p:ext uri="{BB962C8B-B14F-4D97-AF65-F5344CB8AC3E}">
        <p14:creationId xmlns:p14="http://schemas.microsoft.com/office/powerpoint/2010/main" val="384462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15</a:t>
            </a:fld>
            <a:endParaRPr lang="en-US" altLang="ko-KR"/>
          </a:p>
        </p:txBody>
      </p:sp>
      <p:sp>
        <p:nvSpPr>
          <p:cNvPr id="3" name="제목 1">
            <a:extLst>
              <a:ext uri="{FF2B5EF4-FFF2-40B4-BE49-F238E27FC236}">
                <a16:creationId xmlns:a16="http://schemas.microsoft.com/office/drawing/2014/main" id="{C79AB4BA-19DB-E67E-E5C3-6CD1BAD20414}"/>
              </a:ext>
            </a:extLst>
          </p:cNvPr>
          <p:cNvSpPr>
            <a:spLocks noGrp="1"/>
          </p:cNvSpPr>
          <p:nvPr>
            <p:ph type="title"/>
          </p:nvPr>
        </p:nvSpPr>
        <p:spPr>
          <a:xfrm>
            <a:off x="0" y="466725"/>
            <a:ext cx="9144000" cy="595313"/>
          </a:xfrm>
        </p:spPr>
        <p:txBody>
          <a:bodyPr/>
          <a:lstStyle/>
          <a:p>
            <a:r>
              <a:rPr lang="en-US" altLang="ko-KR" dirty="0"/>
              <a:t>TCP segment format</a:t>
            </a:r>
            <a:endParaRPr lang="ko-KR" altLang="en-US" dirty="0"/>
          </a:p>
        </p:txBody>
      </p:sp>
      <p:pic>
        <p:nvPicPr>
          <p:cNvPr id="6" name="그림 5">
            <a:extLst>
              <a:ext uri="{FF2B5EF4-FFF2-40B4-BE49-F238E27FC236}">
                <a16:creationId xmlns:a16="http://schemas.microsoft.com/office/drawing/2014/main" id="{D2E34DD4-7566-96ED-C161-167BEC2BA5ED}"/>
              </a:ext>
            </a:extLst>
          </p:cNvPr>
          <p:cNvPicPr>
            <a:picLocks noChangeAspect="1"/>
          </p:cNvPicPr>
          <p:nvPr/>
        </p:nvPicPr>
        <p:blipFill>
          <a:blip r:embed="rId2"/>
          <a:stretch>
            <a:fillRect/>
          </a:stretch>
        </p:blipFill>
        <p:spPr>
          <a:xfrm>
            <a:off x="611065" y="1196752"/>
            <a:ext cx="7921870" cy="4896544"/>
          </a:xfrm>
          <a:prstGeom prst="rect">
            <a:avLst/>
          </a:prstGeom>
        </p:spPr>
      </p:pic>
    </p:spTree>
    <p:extLst>
      <p:ext uri="{BB962C8B-B14F-4D97-AF65-F5344CB8AC3E}">
        <p14:creationId xmlns:p14="http://schemas.microsoft.com/office/powerpoint/2010/main" val="2906142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Segment</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14288" y="4365104"/>
            <a:ext cx="9144000" cy="2304256"/>
          </a:xfrm>
        </p:spPr>
        <p:txBody>
          <a:bodyPr/>
          <a:lstStyle/>
          <a:p>
            <a:r>
              <a:rPr lang="en-US" altLang="ko-KR" sz="1800" dirty="0"/>
              <a:t>Each field</a:t>
            </a:r>
          </a:p>
          <a:p>
            <a:pPr lvl="1"/>
            <a:r>
              <a:rPr lang="en-US" altLang="ko-KR" sz="1600" b="1" dirty="0"/>
              <a:t>Source port address</a:t>
            </a:r>
            <a:r>
              <a:rPr lang="en-US" altLang="ko-KR" sz="1600" dirty="0"/>
              <a:t>: Port number of the sending host application</a:t>
            </a:r>
          </a:p>
          <a:p>
            <a:pPr lvl="1"/>
            <a:r>
              <a:rPr lang="en-US" altLang="ko-KR" sz="1600" b="1" dirty="0"/>
              <a:t>Destination port address</a:t>
            </a:r>
            <a:r>
              <a:rPr lang="en-US" altLang="ko-KR" sz="1600" dirty="0"/>
              <a:t>: Port number of the receiving host application</a:t>
            </a:r>
          </a:p>
          <a:p>
            <a:pPr lvl="1"/>
            <a:r>
              <a:rPr lang="en-US" altLang="ko-KR" sz="1600" b="1" dirty="0"/>
              <a:t>Sequence number</a:t>
            </a:r>
            <a:r>
              <a:rPr lang="en-US" altLang="ko-KR" sz="1600" dirty="0"/>
              <a:t>: Number assigned to the first byte of data included in the segment</a:t>
            </a:r>
          </a:p>
          <a:p>
            <a:pPr lvl="1"/>
            <a:r>
              <a:rPr lang="en-US" altLang="ko-KR" sz="1600" b="1" dirty="0"/>
              <a:t>Acknowledgement number</a:t>
            </a:r>
            <a:r>
              <a:rPr lang="en-US" altLang="ko-KR" sz="1600" dirty="0"/>
              <a:t>: Number of bytes to be received from the other node</a:t>
            </a:r>
          </a:p>
          <a:p>
            <a:pPr lvl="1"/>
            <a:r>
              <a:rPr lang="en-US" altLang="ko-KR" sz="1600" b="1" dirty="0"/>
              <a:t>Header length</a:t>
            </a:r>
            <a:r>
              <a:rPr lang="en-US" altLang="ko-KR" sz="1600" dirty="0"/>
              <a:t>: 4-byte word value of the TCP header length</a:t>
            </a:r>
          </a:p>
          <a:p>
            <a:pPr lvl="1"/>
            <a:r>
              <a:rPr lang="en-US" altLang="ko-KR" sz="1600" b="1" dirty="0"/>
              <a:t>Reserved</a:t>
            </a:r>
            <a:endParaRPr lang="ko-KR" altLang="en-US" sz="1600" b="1" dirty="0"/>
          </a:p>
          <a:p>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16</a:t>
            </a:fld>
            <a:endParaRPr lang="en-US" altLang="ko-KR"/>
          </a:p>
        </p:txBody>
      </p:sp>
      <p:pic>
        <p:nvPicPr>
          <p:cNvPr id="7" name="그림 6">
            <a:extLst>
              <a:ext uri="{FF2B5EF4-FFF2-40B4-BE49-F238E27FC236}">
                <a16:creationId xmlns:a16="http://schemas.microsoft.com/office/drawing/2014/main" id="{9B52F763-E9C0-236A-A08B-BF9C3BF8EFF8}"/>
              </a:ext>
            </a:extLst>
          </p:cNvPr>
          <p:cNvPicPr>
            <a:picLocks noChangeAspect="1"/>
          </p:cNvPicPr>
          <p:nvPr/>
        </p:nvPicPr>
        <p:blipFill>
          <a:blip r:embed="rId2"/>
          <a:srcRect t="29244"/>
          <a:stretch/>
        </p:blipFill>
        <p:spPr>
          <a:xfrm>
            <a:off x="1000258" y="1350300"/>
            <a:ext cx="7143483" cy="3124200"/>
          </a:xfrm>
          <a:prstGeom prst="rect">
            <a:avLst/>
          </a:prstGeom>
        </p:spPr>
      </p:pic>
    </p:spTree>
    <p:extLst>
      <p:ext uri="{BB962C8B-B14F-4D97-AF65-F5344CB8AC3E}">
        <p14:creationId xmlns:p14="http://schemas.microsoft.com/office/powerpoint/2010/main" val="145261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Segment                                  .</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990600" y="2924944"/>
            <a:ext cx="7772400" cy="3323456"/>
          </a:xfrm>
        </p:spPr>
        <p:txBody>
          <a:bodyPr/>
          <a:lstStyle/>
          <a:p>
            <a:pPr lvl="1"/>
            <a:endParaRPr lang="en-US" altLang="ko-KR" dirty="0"/>
          </a:p>
          <a:p>
            <a:pPr lvl="1"/>
            <a:r>
              <a:rPr lang="en-US" altLang="ko-KR" dirty="0"/>
              <a:t>Control field: Control or flag</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17</a:t>
            </a:fld>
            <a:endParaRPr lang="en-US" altLang="ko-KR"/>
          </a:p>
        </p:txBody>
      </p:sp>
      <p:pic>
        <p:nvPicPr>
          <p:cNvPr id="7" name="그림 6">
            <a:extLst>
              <a:ext uri="{FF2B5EF4-FFF2-40B4-BE49-F238E27FC236}">
                <a16:creationId xmlns:a16="http://schemas.microsoft.com/office/drawing/2014/main" id="{560A1C60-6900-5670-6EC7-AACC50CDA271}"/>
              </a:ext>
            </a:extLst>
          </p:cNvPr>
          <p:cNvPicPr>
            <a:picLocks noChangeAspect="1"/>
          </p:cNvPicPr>
          <p:nvPr/>
        </p:nvPicPr>
        <p:blipFill>
          <a:blip r:embed="rId2"/>
          <a:srcRect t="29244"/>
          <a:stretch/>
        </p:blipFill>
        <p:spPr>
          <a:xfrm>
            <a:off x="3255074" y="44623"/>
            <a:ext cx="5888928" cy="2575521"/>
          </a:xfrm>
          <a:prstGeom prst="rect">
            <a:avLst/>
          </a:prstGeom>
        </p:spPr>
      </p:pic>
      <p:pic>
        <p:nvPicPr>
          <p:cNvPr id="9" name="그림 8">
            <a:extLst>
              <a:ext uri="{FF2B5EF4-FFF2-40B4-BE49-F238E27FC236}">
                <a16:creationId xmlns:a16="http://schemas.microsoft.com/office/drawing/2014/main" id="{51F872F0-1B73-593E-EC56-E59315935E64}"/>
              </a:ext>
            </a:extLst>
          </p:cNvPr>
          <p:cNvPicPr>
            <a:picLocks noChangeAspect="1"/>
          </p:cNvPicPr>
          <p:nvPr/>
        </p:nvPicPr>
        <p:blipFill>
          <a:blip r:embed="rId3"/>
          <a:stretch>
            <a:fillRect/>
          </a:stretch>
        </p:blipFill>
        <p:spPr>
          <a:xfrm>
            <a:off x="942770" y="4082616"/>
            <a:ext cx="7220958" cy="1409897"/>
          </a:xfrm>
          <a:prstGeom prst="rect">
            <a:avLst/>
          </a:prstGeom>
        </p:spPr>
      </p:pic>
    </p:spTree>
    <p:extLst>
      <p:ext uri="{BB962C8B-B14F-4D97-AF65-F5344CB8AC3E}">
        <p14:creationId xmlns:p14="http://schemas.microsoft.com/office/powerpoint/2010/main" val="305497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0" y="2636912"/>
            <a:ext cx="8964488" cy="2640360"/>
          </a:xfrm>
        </p:spPr>
        <p:txBody>
          <a:bodyPr/>
          <a:lstStyle/>
          <a:p>
            <a:pPr lvl="1"/>
            <a:r>
              <a:rPr lang="en-US" altLang="ko-KR" b="1" dirty="0"/>
              <a:t>Window size</a:t>
            </a:r>
            <a:r>
              <a:rPr lang="en-US" altLang="ko-KR" dirty="0"/>
              <a:t>: The maximum size of data that can be received at one time by the receiver (maximum: 2</a:t>
            </a:r>
            <a:r>
              <a:rPr lang="en-US" altLang="ko-KR" baseline="30000" dirty="0"/>
              <a:t>16</a:t>
            </a:r>
            <a:r>
              <a:rPr lang="en-US" altLang="ko-KR" dirty="0"/>
              <a:t>-1).</a:t>
            </a:r>
          </a:p>
          <a:p>
            <a:pPr lvl="2"/>
            <a:r>
              <a:rPr lang="en-US" altLang="ko-KR" dirty="0"/>
              <a:t>Since the speed at which data is consumed varies depending on the situation, the amount of free space varies from time to time, so the receiver continuously notifies the sender of the window size.</a:t>
            </a:r>
          </a:p>
          <a:p>
            <a:pPr lvl="1"/>
            <a:r>
              <a:rPr lang="en-US" altLang="ko-KR" b="1" dirty="0"/>
              <a:t>Checksum</a:t>
            </a:r>
            <a:r>
              <a:rPr lang="en-US" altLang="ko-KR" dirty="0"/>
              <a:t>: Error control</a:t>
            </a:r>
          </a:p>
          <a:p>
            <a:pPr lvl="1"/>
            <a:r>
              <a:rPr lang="en-US" altLang="ko-KR" b="1" dirty="0"/>
              <a:t>Urgent pointer</a:t>
            </a:r>
            <a:r>
              <a:rPr lang="en-US" altLang="ko-KR" dirty="0"/>
              <a:t>: Urgent data</a:t>
            </a:r>
          </a:p>
          <a:p>
            <a:pPr lvl="2"/>
            <a:r>
              <a:rPr lang="en-US" altLang="ko-KR" dirty="0"/>
              <a:t> defines a value that must be added to the sequence number</a:t>
            </a:r>
          </a:p>
          <a:p>
            <a:pPr lvl="1"/>
            <a:r>
              <a:rPr lang="en-US" altLang="ko-KR" b="1" dirty="0"/>
              <a:t>Option</a:t>
            </a:r>
            <a:r>
              <a:rPr lang="en-US" altLang="ko-KR" dirty="0"/>
              <a:t>: Option information</a:t>
            </a:r>
          </a:p>
          <a:p>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18</a:t>
            </a:fld>
            <a:endParaRPr lang="en-US" altLang="ko-KR"/>
          </a:p>
        </p:txBody>
      </p:sp>
      <p:pic>
        <p:nvPicPr>
          <p:cNvPr id="2" name="그림 1">
            <a:extLst>
              <a:ext uri="{FF2B5EF4-FFF2-40B4-BE49-F238E27FC236}">
                <a16:creationId xmlns:a16="http://schemas.microsoft.com/office/drawing/2014/main" id="{5AB883CE-FE30-8673-4D33-1B3EB27AF502}"/>
              </a:ext>
            </a:extLst>
          </p:cNvPr>
          <p:cNvPicPr>
            <a:picLocks noChangeAspect="1"/>
          </p:cNvPicPr>
          <p:nvPr/>
        </p:nvPicPr>
        <p:blipFill>
          <a:blip r:embed="rId2"/>
          <a:srcRect t="29244"/>
          <a:stretch/>
        </p:blipFill>
        <p:spPr>
          <a:xfrm>
            <a:off x="1637927" y="77768"/>
            <a:ext cx="5868145" cy="2566431"/>
          </a:xfrm>
          <a:prstGeom prst="rect">
            <a:avLst/>
          </a:prstGeom>
        </p:spPr>
      </p:pic>
    </p:spTree>
    <p:extLst>
      <p:ext uri="{BB962C8B-B14F-4D97-AF65-F5344CB8AC3E}">
        <p14:creationId xmlns:p14="http://schemas.microsoft.com/office/powerpoint/2010/main" val="2126783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Connection</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dirty="0"/>
              <a:t>Connection-oriented protocol</a:t>
            </a:r>
          </a:p>
          <a:p>
            <a:pPr lvl="1"/>
            <a:r>
              <a:rPr lang="en-US" altLang="ko-KR" dirty="0"/>
              <a:t>Establishes a virtual path between the source and destination</a:t>
            </a:r>
          </a:p>
          <a:p>
            <a:pPr lvl="1"/>
            <a:r>
              <a:rPr lang="en-US" altLang="ko-KR" dirty="0"/>
              <a:t>All segments are transmitted through the virtual path</a:t>
            </a:r>
          </a:p>
          <a:p>
            <a:pPr lvl="1"/>
            <a:r>
              <a:rPr lang="en-US" altLang="ko-KR" dirty="0"/>
              <a:t>By using a single virtual path, it is possible to handle not only retransmission of damaged or lost frames, but also acknowledgements, etc.</a:t>
            </a:r>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19</a:t>
            </a:fld>
            <a:endParaRPr lang="en-US" altLang="ko-KR"/>
          </a:p>
        </p:txBody>
      </p:sp>
    </p:spTree>
    <p:extLst>
      <p:ext uri="{BB962C8B-B14F-4D97-AF65-F5344CB8AC3E}">
        <p14:creationId xmlns:p14="http://schemas.microsoft.com/office/powerpoint/2010/main" val="12545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슬라이드 번호 개체 틀 4"/>
          <p:cNvSpPr>
            <a:spLocks noGrp="1"/>
          </p:cNvSpPr>
          <p:nvPr>
            <p:ph type="sldNum" sz="quarter" idx="11"/>
          </p:nvPr>
        </p:nvSpPr>
        <p:spPr>
          <a:noFill/>
        </p:spPr>
        <p:txBody>
          <a:bodyPr/>
          <a:lstStyle/>
          <a:p>
            <a:fld id="{5A3EC1A4-7CE2-4548-B3AB-FBDCE7B290C9}" type="slidenum">
              <a:rPr lang="en-US" altLang="ko-KR" smtClean="0"/>
              <a:pPr/>
              <a:t>2</a:t>
            </a:fld>
            <a:endParaRPr lang="en-US" altLang="ko-KR"/>
          </a:p>
        </p:txBody>
      </p:sp>
      <p:sp>
        <p:nvSpPr>
          <p:cNvPr id="1209348" name="Rectangle 4"/>
          <p:cNvSpPr>
            <a:spLocks noGrp="1" noChangeArrowheads="1"/>
          </p:cNvSpPr>
          <p:nvPr>
            <p:ph type="title"/>
          </p:nvPr>
        </p:nvSpPr>
        <p:spPr/>
        <p:txBody>
          <a:bodyPr/>
          <a:lstStyle/>
          <a:p>
            <a:r>
              <a:rPr lang="en-US" altLang="ko-KR" dirty="0"/>
              <a:t>Contents</a:t>
            </a:r>
            <a:endParaRPr lang="ko-KR" altLang="ko-KR" b="1" dirty="0"/>
          </a:p>
        </p:txBody>
      </p:sp>
      <p:sp>
        <p:nvSpPr>
          <p:cNvPr id="3076" name="Rectangle 5"/>
          <p:cNvSpPr>
            <a:spLocks noGrp="1" noChangeArrowheads="1"/>
          </p:cNvSpPr>
          <p:nvPr>
            <p:ph type="body" idx="1"/>
          </p:nvPr>
        </p:nvSpPr>
        <p:spPr/>
        <p:txBody>
          <a:bodyPr/>
          <a:lstStyle/>
          <a:p>
            <a:pPr eaLnBrk="1" hangingPunct="1"/>
            <a:r>
              <a:rPr lang="en-US" altLang="ko-KR" dirty="0"/>
              <a:t>TCP Service</a:t>
            </a:r>
            <a:endParaRPr lang="ko-KR" altLang="en-US" dirty="0"/>
          </a:p>
          <a:p>
            <a:pPr eaLnBrk="1" hangingPunct="1"/>
            <a:r>
              <a:rPr lang="en-US" altLang="ko-KR" dirty="0"/>
              <a:t>TCP Features</a:t>
            </a:r>
            <a:endParaRPr lang="ko-KR" altLang="en-US" dirty="0"/>
          </a:p>
          <a:p>
            <a:pPr eaLnBrk="1" hangingPunct="1"/>
            <a:r>
              <a:rPr lang="en-US" altLang="ko-KR" dirty="0"/>
              <a:t>Segments</a:t>
            </a:r>
            <a:endParaRPr lang="ko-KR" altLang="en-US" dirty="0"/>
          </a:p>
          <a:p>
            <a:pPr eaLnBrk="1" hangingPunct="1"/>
            <a:r>
              <a:rPr lang="en-US" altLang="ko-KR" dirty="0"/>
              <a:t>TCP Connections</a:t>
            </a:r>
            <a:endParaRPr lang="ko-KR" altLang="en-US" dirty="0"/>
          </a:p>
          <a:p>
            <a:pPr eaLnBrk="1" hangingPunct="1"/>
            <a:r>
              <a:rPr lang="en-US" altLang="ko-KR" dirty="0"/>
              <a:t>TCP Windows</a:t>
            </a:r>
            <a:endParaRPr lang="ko-KR" altLang="en-US" dirty="0"/>
          </a:p>
          <a:p>
            <a:pPr eaLnBrk="1" hangingPunct="1"/>
            <a:r>
              <a:rPr lang="en-US" altLang="ko-KR" dirty="0"/>
              <a:t>Flow, Error, Congestion control</a:t>
            </a:r>
          </a:p>
          <a:p>
            <a:pPr eaLnBrk="1" hangingPunct="1"/>
            <a:r>
              <a:rPr lang="en-US" altLang="ko-KR" dirty="0"/>
              <a:t>TCP application Demo</a:t>
            </a:r>
            <a:endParaRPr lang="ko-KR" altLang="en-US" dirty="0"/>
          </a:p>
        </p:txBody>
      </p:sp>
      <p:sp>
        <p:nvSpPr>
          <p:cNvPr id="2" name="Rectangle 5"/>
          <p:cNvSpPr txBox="1">
            <a:spLocks noChangeArrowheads="1"/>
          </p:cNvSpPr>
          <p:nvPr/>
        </p:nvSpPr>
        <p:spPr bwMode="auto">
          <a:xfrm>
            <a:off x="5004048" y="1447800"/>
            <a:ext cx="3911352"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latinLnBrk="1" hangingPunct="0">
              <a:spcBef>
                <a:spcPct val="20000"/>
              </a:spcBef>
              <a:spcAft>
                <a:spcPct val="0"/>
              </a:spcAft>
              <a:buFont typeface="Wingdings" pitchFamily="2" charset="2"/>
              <a:buChar char="n"/>
              <a:defRPr kumimoji="1" sz="2400">
                <a:solidFill>
                  <a:schemeClr val="tx1"/>
                </a:solidFill>
                <a:latin typeface="맑은 고딕" pitchFamily="50" charset="-127"/>
                <a:ea typeface="맑은 고딕" pitchFamily="50" charset="-127"/>
                <a:cs typeface="+mn-cs"/>
              </a:defRPr>
            </a:lvl1pPr>
            <a:lvl2pPr marL="742950" indent="-285750" algn="l" rtl="0" eaLnBrk="0" fontAlgn="base" latinLnBrk="1" hangingPunct="0">
              <a:spcBef>
                <a:spcPct val="20000"/>
              </a:spcBef>
              <a:spcAft>
                <a:spcPct val="0"/>
              </a:spcAft>
              <a:buChar char="►"/>
              <a:defRPr kumimoji="1" sz="20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a:solidFill>
                  <a:schemeClr val="tx1"/>
                </a:solidFill>
                <a:latin typeface="맑은 고딕" pitchFamily="50" charset="-127"/>
                <a:ea typeface="맑은 고딕" pitchFamily="50" charset="-127"/>
              </a:defRPr>
            </a:lvl3pPr>
            <a:lvl4pPr marL="1600200" indent="-228600" algn="l" rtl="0" eaLnBrk="0" fontAlgn="base" latinLnBrk="1" hangingPunct="0">
              <a:spcBef>
                <a:spcPct val="20000"/>
              </a:spcBef>
              <a:spcAft>
                <a:spcPct val="0"/>
              </a:spcAft>
              <a:buFont typeface="Wingdings" pitchFamily="2" charset="2"/>
              <a:buChar char="ü"/>
              <a:defRPr kumimoji="1">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2000">
                <a:solidFill>
                  <a:schemeClr val="tx1"/>
                </a:solidFill>
                <a:latin typeface="굴림" charset="-127"/>
                <a:ea typeface="굴림" charset="-127"/>
              </a:defRPr>
            </a:lvl5pPr>
            <a:lvl6pPr marL="2514600" indent="-228600" algn="l" rtl="0" fontAlgn="base" latinLnBrk="1">
              <a:spcBef>
                <a:spcPct val="20000"/>
              </a:spcBef>
              <a:spcAft>
                <a:spcPct val="0"/>
              </a:spcAft>
              <a:buChar char="»"/>
              <a:defRPr kumimoji="1" sz="2000">
                <a:solidFill>
                  <a:schemeClr val="tx1"/>
                </a:solidFill>
                <a:latin typeface="굴림" charset="-127"/>
                <a:ea typeface="굴림" charset="-127"/>
              </a:defRPr>
            </a:lvl6pPr>
            <a:lvl7pPr marL="2971800" indent="-228600" algn="l" rtl="0" fontAlgn="base" latinLnBrk="1">
              <a:spcBef>
                <a:spcPct val="20000"/>
              </a:spcBef>
              <a:spcAft>
                <a:spcPct val="0"/>
              </a:spcAft>
              <a:buChar char="»"/>
              <a:defRPr kumimoji="1" sz="2000">
                <a:solidFill>
                  <a:schemeClr val="tx1"/>
                </a:solidFill>
                <a:latin typeface="굴림" charset="-127"/>
                <a:ea typeface="굴림" charset="-127"/>
              </a:defRPr>
            </a:lvl7pPr>
            <a:lvl8pPr marL="3429000" indent="-228600" algn="l" rtl="0" fontAlgn="base" latinLnBrk="1">
              <a:spcBef>
                <a:spcPct val="20000"/>
              </a:spcBef>
              <a:spcAft>
                <a:spcPct val="0"/>
              </a:spcAft>
              <a:buChar char="»"/>
              <a:defRPr kumimoji="1" sz="2000">
                <a:solidFill>
                  <a:schemeClr val="tx1"/>
                </a:solidFill>
                <a:latin typeface="굴림" charset="-127"/>
                <a:ea typeface="굴림" charset="-127"/>
              </a:defRPr>
            </a:lvl8pPr>
            <a:lvl9pPr marL="3886200" indent="-228600" algn="l" rtl="0" fontAlgn="base" latinLnBrk="1">
              <a:spcBef>
                <a:spcPct val="20000"/>
              </a:spcBef>
              <a:spcAft>
                <a:spcPct val="0"/>
              </a:spcAft>
              <a:buChar char="»"/>
              <a:defRPr kumimoji="1" sz="2000">
                <a:solidFill>
                  <a:schemeClr val="tx1"/>
                </a:solidFill>
                <a:latin typeface="굴림" charset="-127"/>
                <a:ea typeface="굴림" charset="-127"/>
              </a:defRPr>
            </a:lvl9pPr>
          </a:lstStyle>
          <a:p>
            <a:pPr eaLnBrk="1" hangingPunct="1"/>
            <a:endParaRPr lang="en-US" altLang="ko-KR"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Connection</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dirty="0"/>
              <a:t>TCP connection Establishment</a:t>
            </a:r>
          </a:p>
          <a:p>
            <a:pPr lvl="1"/>
            <a:r>
              <a:rPr lang="en-US" altLang="ko-KR" b="1" dirty="0"/>
              <a:t>Three-way handshake</a:t>
            </a:r>
          </a:p>
          <a:p>
            <a:pPr lvl="1"/>
            <a:r>
              <a:rPr lang="en-US" altLang="ko-KR" dirty="0"/>
              <a:t>Connection between client and server applications</a:t>
            </a:r>
          </a:p>
          <a:p>
            <a:pPr lvl="1"/>
            <a:r>
              <a:rPr lang="en-US" altLang="ko-KR" dirty="0"/>
              <a:t>Client starts (active open)</a:t>
            </a:r>
          </a:p>
          <a:p>
            <a:pPr lvl="2"/>
            <a:r>
              <a:rPr lang="en-US" altLang="ko-KR" dirty="0"/>
              <a:t>Client sends SYN segment with SYN flag set to 1</a:t>
            </a:r>
          </a:p>
          <a:p>
            <a:pPr lvl="2"/>
            <a:r>
              <a:rPr lang="en-US" altLang="ko-KR" dirty="0"/>
              <a:t>Server sends segment with SYN and ACK flags set to 1</a:t>
            </a:r>
          </a:p>
          <a:p>
            <a:pPr lvl="2"/>
            <a:r>
              <a:rPr lang="en-US" altLang="ko-KR" dirty="0"/>
              <a:t>Simple ACK segment sent</a:t>
            </a:r>
          </a:p>
          <a:p>
            <a:pPr lvl="1"/>
            <a:r>
              <a:rPr lang="en-US" altLang="ko-KR" dirty="0"/>
              <a:t>Server starts (passive open)</a:t>
            </a:r>
          </a:p>
          <a:p>
            <a:pPr lvl="2"/>
            <a:r>
              <a:rPr lang="en-US" altLang="ko-KR" dirty="0"/>
              <a:t>Notifies its TCP that it is ready to accept connections</a:t>
            </a:r>
          </a:p>
          <a:p>
            <a:pPr lvl="1"/>
            <a:r>
              <a:rPr lang="en-US" altLang="ko-KR" dirty="0"/>
              <a:t>Simultaneous opens</a:t>
            </a:r>
          </a:p>
          <a:p>
            <a:pPr lvl="1"/>
            <a:r>
              <a:rPr lang="en-US" altLang="ko-KR" dirty="0"/>
              <a:t>SYN flooding attack: </a:t>
            </a:r>
          </a:p>
          <a:p>
            <a:pPr lvl="2"/>
            <a:r>
              <a:rPr lang="en-US" altLang="ko-KR" dirty="0"/>
              <a:t>when one or more malicious attackers send a large number of SYN segments to a server</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20</a:t>
            </a:fld>
            <a:endParaRPr lang="en-US" altLang="ko-KR"/>
          </a:p>
        </p:txBody>
      </p:sp>
    </p:spTree>
    <p:extLst>
      <p:ext uri="{BB962C8B-B14F-4D97-AF65-F5344CB8AC3E}">
        <p14:creationId xmlns:p14="http://schemas.microsoft.com/office/powerpoint/2010/main" val="628386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199415" y="476672"/>
            <a:ext cx="8563585" cy="4800600"/>
          </a:xfrm>
        </p:spPr>
        <p:txBody>
          <a:bodyPr/>
          <a:lstStyle/>
          <a:p>
            <a:r>
              <a:rPr lang="en-US" altLang="ko-KR" dirty="0"/>
              <a:t>Connection established using three-way handshaking</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21</a:t>
            </a:fld>
            <a:endParaRPr lang="en-US" altLang="ko-KR"/>
          </a:p>
        </p:txBody>
      </p:sp>
      <p:pic>
        <p:nvPicPr>
          <p:cNvPr id="2" name="그림 1">
            <a:extLst>
              <a:ext uri="{FF2B5EF4-FFF2-40B4-BE49-F238E27FC236}">
                <a16:creationId xmlns:a16="http://schemas.microsoft.com/office/drawing/2014/main" id="{525D5637-0012-0E35-90CA-ACFC52401FFB}"/>
              </a:ext>
            </a:extLst>
          </p:cNvPr>
          <p:cNvPicPr>
            <a:picLocks noChangeAspect="1"/>
          </p:cNvPicPr>
          <p:nvPr/>
        </p:nvPicPr>
        <p:blipFill>
          <a:blip r:embed="rId3"/>
          <a:srcRect l="11684" t="52550" b="24026"/>
          <a:stretch/>
        </p:blipFill>
        <p:spPr>
          <a:xfrm>
            <a:off x="3923075" y="6393905"/>
            <a:ext cx="5003141" cy="387895"/>
          </a:xfrm>
          <a:prstGeom prst="rect">
            <a:avLst/>
          </a:prstGeom>
        </p:spPr>
      </p:pic>
      <p:pic>
        <p:nvPicPr>
          <p:cNvPr id="7" name="그림 6">
            <a:extLst>
              <a:ext uri="{FF2B5EF4-FFF2-40B4-BE49-F238E27FC236}">
                <a16:creationId xmlns:a16="http://schemas.microsoft.com/office/drawing/2014/main" id="{DE5AAC4F-C455-32C1-9191-B53E791A5746}"/>
              </a:ext>
            </a:extLst>
          </p:cNvPr>
          <p:cNvPicPr>
            <a:picLocks noChangeAspect="1"/>
          </p:cNvPicPr>
          <p:nvPr/>
        </p:nvPicPr>
        <p:blipFill>
          <a:blip r:embed="rId4"/>
          <a:stretch>
            <a:fillRect/>
          </a:stretch>
        </p:blipFill>
        <p:spPr>
          <a:xfrm>
            <a:off x="199415" y="1118865"/>
            <a:ext cx="8745170" cy="4620270"/>
          </a:xfrm>
          <a:prstGeom prst="rect">
            <a:avLst/>
          </a:prstGeom>
        </p:spPr>
      </p:pic>
    </p:spTree>
    <p:extLst>
      <p:ext uri="{BB962C8B-B14F-4D97-AF65-F5344CB8AC3E}">
        <p14:creationId xmlns:p14="http://schemas.microsoft.com/office/powerpoint/2010/main" val="888585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Connection</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dirty="0"/>
              <a:t>Bidirectional data transfer</a:t>
            </a:r>
          </a:p>
          <a:p>
            <a:r>
              <a:rPr lang="en-US" altLang="ko-KR" dirty="0"/>
              <a:t>Simultaneous transmission of data and acknowledgment (piggyback)</a:t>
            </a:r>
          </a:p>
          <a:p>
            <a:r>
              <a:rPr lang="en-US" altLang="ko-KR" dirty="0"/>
              <a:t>Pushing data</a:t>
            </a:r>
          </a:p>
          <a:p>
            <a:pPr lvl="1"/>
            <a:r>
              <a:rPr lang="en-US" altLang="ko-KR" dirty="0"/>
              <a:t>Setting the push bit to request a push action</a:t>
            </a:r>
          </a:p>
          <a:p>
            <a:pPr lvl="1"/>
            <a:r>
              <a:rPr lang="en-US" altLang="ko-KR" dirty="0"/>
              <a:t>Does not wait until the window is full</a:t>
            </a:r>
          </a:p>
          <a:p>
            <a:r>
              <a:rPr lang="en-US" altLang="ko-KR" dirty="0"/>
              <a:t>Urgent data</a:t>
            </a:r>
          </a:p>
          <a:p>
            <a:pPr lvl="1"/>
            <a:r>
              <a:rPr lang="en-US" altLang="ko-KR" dirty="0"/>
              <a:t>Setting the URG bit to 1 to indicate urgency</a:t>
            </a:r>
          </a:p>
          <a:p>
            <a:pPr lvl="1"/>
            <a:r>
              <a:rPr lang="en-US" altLang="ko-KR" dirty="0"/>
              <a:t>The receiving application determines what action to take on the receiving side, rather than providing priority</a:t>
            </a:r>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22</a:t>
            </a:fld>
            <a:endParaRPr lang="en-US" altLang="ko-KR"/>
          </a:p>
        </p:txBody>
      </p:sp>
    </p:spTree>
    <p:extLst>
      <p:ext uri="{BB962C8B-B14F-4D97-AF65-F5344CB8AC3E}">
        <p14:creationId xmlns:p14="http://schemas.microsoft.com/office/powerpoint/2010/main" val="2890323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990600" y="476672"/>
            <a:ext cx="7772400" cy="4800600"/>
          </a:xfrm>
        </p:spPr>
        <p:txBody>
          <a:bodyPr/>
          <a:lstStyle/>
          <a:p>
            <a:r>
              <a:rPr lang="en-US" altLang="ko-KR" sz="2000" dirty="0"/>
              <a:t>Connection termination using three-way handshaking</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23</a:t>
            </a:fld>
            <a:endParaRPr lang="en-US" altLang="ko-KR"/>
          </a:p>
        </p:txBody>
      </p:sp>
      <p:pic>
        <p:nvPicPr>
          <p:cNvPr id="6" name="그림 5">
            <a:extLst>
              <a:ext uri="{FF2B5EF4-FFF2-40B4-BE49-F238E27FC236}">
                <a16:creationId xmlns:a16="http://schemas.microsoft.com/office/drawing/2014/main" id="{4116A3E2-E2ED-B0C0-5D7F-44425938D427}"/>
              </a:ext>
            </a:extLst>
          </p:cNvPr>
          <p:cNvPicPr>
            <a:picLocks noChangeAspect="1"/>
          </p:cNvPicPr>
          <p:nvPr/>
        </p:nvPicPr>
        <p:blipFill>
          <a:blip r:embed="rId2"/>
          <a:stretch>
            <a:fillRect/>
          </a:stretch>
        </p:blipFill>
        <p:spPr>
          <a:xfrm>
            <a:off x="806565" y="1412776"/>
            <a:ext cx="7530870" cy="4032448"/>
          </a:xfrm>
          <a:prstGeom prst="rect">
            <a:avLst/>
          </a:prstGeom>
        </p:spPr>
      </p:pic>
    </p:spTree>
    <p:extLst>
      <p:ext uri="{BB962C8B-B14F-4D97-AF65-F5344CB8AC3E}">
        <p14:creationId xmlns:p14="http://schemas.microsoft.com/office/powerpoint/2010/main" val="1403064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Connection</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b="1" dirty="0"/>
              <a:t>Half-close</a:t>
            </a:r>
          </a:p>
          <a:p>
            <a:pPr lvl="1"/>
            <a:r>
              <a:rPr lang="en-US" altLang="ko-KR" dirty="0"/>
              <a:t>One side can end data transmission while receiving data</a:t>
            </a:r>
          </a:p>
          <a:p>
            <a:pPr lvl="1"/>
            <a:r>
              <a:rPr lang="en-US" altLang="ko-KR" dirty="0"/>
              <a:t>Either side can request</a:t>
            </a:r>
          </a:p>
          <a:p>
            <a:pPr lvl="1"/>
            <a:r>
              <a:rPr lang="en-US" altLang="ko-KR" dirty="0"/>
              <a:t>Occurs when the server starts processing after receiving all data (e.g. sort)</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24</a:t>
            </a:fld>
            <a:endParaRPr lang="en-US" altLang="ko-KR"/>
          </a:p>
        </p:txBody>
      </p:sp>
    </p:spTree>
    <p:extLst>
      <p:ext uri="{BB962C8B-B14F-4D97-AF65-F5344CB8AC3E}">
        <p14:creationId xmlns:p14="http://schemas.microsoft.com/office/powerpoint/2010/main" val="19274813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25</a:t>
            </a:fld>
            <a:endParaRPr lang="en-US" altLang="ko-KR"/>
          </a:p>
        </p:txBody>
      </p:sp>
      <p:sp>
        <p:nvSpPr>
          <p:cNvPr id="3" name="제목 1">
            <a:extLst>
              <a:ext uri="{FF2B5EF4-FFF2-40B4-BE49-F238E27FC236}">
                <a16:creationId xmlns:a16="http://schemas.microsoft.com/office/drawing/2014/main" id="{AF267400-AAB8-86EB-3AE4-D9C075E971F3}"/>
              </a:ext>
            </a:extLst>
          </p:cNvPr>
          <p:cNvSpPr>
            <a:spLocks noGrp="1"/>
          </p:cNvSpPr>
          <p:nvPr>
            <p:ph type="title"/>
          </p:nvPr>
        </p:nvSpPr>
        <p:spPr>
          <a:xfrm>
            <a:off x="0" y="466725"/>
            <a:ext cx="9144000" cy="595313"/>
          </a:xfrm>
        </p:spPr>
        <p:txBody>
          <a:bodyPr/>
          <a:lstStyle/>
          <a:p>
            <a:r>
              <a:rPr lang="en-US" altLang="ko-KR" dirty="0"/>
              <a:t>Half-Close</a:t>
            </a:r>
            <a:endParaRPr lang="ko-KR" altLang="en-US" dirty="0"/>
          </a:p>
        </p:txBody>
      </p:sp>
      <p:pic>
        <p:nvPicPr>
          <p:cNvPr id="6" name="그림 5">
            <a:extLst>
              <a:ext uri="{FF2B5EF4-FFF2-40B4-BE49-F238E27FC236}">
                <a16:creationId xmlns:a16="http://schemas.microsoft.com/office/drawing/2014/main" id="{908A14DF-F914-E4F8-7F9A-DE3735D406CC}"/>
              </a:ext>
            </a:extLst>
          </p:cNvPr>
          <p:cNvPicPr>
            <a:picLocks noChangeAspect="1"/>
          </p:cNvPicPr>
          <p:nvPr/>
        </p:nvPicPr>
        <p:blipFill>
          <a:blip r:embed="rId2"/>
          <a:stretch>
            <a:fillRect/>
          </a:stretch>
        </p:blipFill>
        <p:spPr>
          <a:xfrm>
            <a:off x="1275890" y="1196752"/>
            <a:ext cx="6592220" cy="5144218"/>
          </a:xfrm>
          <a:prstGeom prst="rect">
            <a:avLst/>
          </a:prstGeom>
        </p:spPr>
      </p:pic>
    </p:spTree>
    <p:extLst>
      <p:ext uri="{BB962C8B-B14F-4D97-AF65-F5344CB8AC3E}">
        <p14:creationId xmlns:p14="http://schemas.microsoft.com/office/powerpoint/2010/main" val="3587796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window</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dirty="0"/>
              <a:t>A control mechanism in the Transmission Control Protocol (TCP) that governs the flow of data between a sender and receiver. </a:t>
            </a:r>
          </a:p>
          <a:p>
            <a:pPr lvl="1"/>
            <a:r>
              <a:rPr lang="en-US" altLang="ko-KR" dirty="0"/>
              <a:t>determines how much data can be sent without waiting for an acknowledgment (ACK) from the receiver.</a:t>
            </a:r>
          </a:p>
          <a:p>
            <a:r>
              <a:rPr lang="en-US" altLang="ko-KR" dirty="0"/>
              <a:t>Two windows are used for each direction of data transmission</a:t>
            </a:r>
          </a:p>
          <a:p>
            <a:pPr lvl="1"/>
            <a:r>
              <a:rPr lang="en-US" altLang="ko-KR" dirty="0"/>
              <a:t>Send window and Receive window</a:t>
            </a:r>
          </a:p>
          <a:p>
            <a:pPr lvl="1"/>
            <a:r>
              <a:rPr lang="en-US" altLang="ko-KR" dirty="0"/>
              <a:t>Four windows are required for two-way communication</a:t>
            </a:r>
          </a:p>
          <a:p>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26</a:t>
            </a:fld>
            <a:endParaRPr lang="en-US" altLang="ko-KR"/>
          </a:p>
        </p:txBody>
      </p:sp>
    </p:spTree>
    <p:extLst>
      <p:ext uri="{BB962C8B-B14F-4D97-AF65-F5344CB8AC3E}">
        <p14:creationId xmlns:p14="http://schemas.microsoft.com/office/powerpoint/2010/main" val="3549456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04D4B6-0CFF-3953-E060-A5360F8F6FBD}"/>
              </a:ext>
            </a:extLst>
          </p:cNvPr>
          <p:cNvSpPr>
            <a:spLocks noGrp="1"/>
          </p:cNvSpPr>
          <p:nvPr>
            <p:ph type="title"/>
          </p:nvPr>
        </p:nvSpPr>
        <p:spPr/>
        <p:txBody>
          <a:bodyPr/>
          <a:lstStyle/>
          <a:p>
            <a:r>
              <a:rPr lang="en-US" altLang="ko-KR" dirty="0"/>
              <a:t>Transmission control</a:t>
            </a:r>
            <a:endParaRPr lang="ko-KR" altLang="en-US" dirty="0"/>
          </a:p>
        </p:txBody>
      </p:sp>
      <p:sp>
        <p:nvSpPr>
          <p:cNvPr id="3" name="내용 개체 틀 2">
            <a:extLst>
              <a:ext uri="{FF2B5EF4-FFF2-40B4-BE49-F238E27FC236}">
                <a16:creationId xmlns:a16="http://schemas.microsoft.com/office/drawing/2014/main" id="{55F7B034-AF43-696D-08A1-0AEDB2E74E1E}"/>
              </a:ext>
            </a:extLst>
          </p:cNvPr>
          <p:cNvSpPr>
            <a:spLocks noGrp="1"/>
          </p:cNvSpPr>
          <p:nvPr>
            <p:ph idx="1"/>
          </p:nvPr>
        </p:nvSpPr>
        <p:spPr/>
        <p:txBody>
          <a:bodyPr/>
          <a:lstStyle/>
          <a:p>
            <a:r>
              <a:rPr lang="en-US" altLang="ko-KR" dirty="0"/>
              <a:t>TCP has an algorithm that controls the amount of data transmitted </a:t>
            </a:r>
            <a:r>
              <a:rPr lang="en-US" altLang="ko-KR" b="1" dirty="0"/>
              <a:t>depending on the network status</a:t>
            </a:r>
            <a:r>
              <a:rPr lang="en-US" altLang="ko-KR" dirty="0"/>
              <a:t>.</a:t>
            </a:r>
          </a:p>
          <a:p>
            <a:r>
              <a:rPr lang="en-US" altLang="ko-KR" dirty="0"/>
              <a:t>The basis of flow control is the window that acts as a buffer at each of the sending and receiving ends.</a:t>
            </a:r>
          </a:p>
          <a:p>
            <a:r>
              <a:rPr lang="en-US" altLang="ko-KR" dirty="0"/>
              <a:t>Each host's TCP session has a sending window and a receiving window.</a:t>
            </a:r>
          </a:p>
          <a:p>
            <a:r>
              <a:rPr lang="en-US" altLang="ko-KR" b="1" dirty="0"/>
              <a:t>Sliding window protocol</a:t>
            </a:r>
          </a:p>
          <a:p>
            <a:pPr lvl="1"/>
            <a:r>
              <a:rPr lang="en-US" altLang="ko-KR" sz="1600" dirty="0"/>
              <a:t>TCP uses a sliding window protocol, meaning the window size dynamically adjusts as data is acknowledged by the receiver. </a:t>
            </a:r>
          </a:p>
          <a:p>
            <a:pPr lvl="1"/>
            <a:r>
              <a:rPr lang="en-US" altLang="ko-KR" sz="1600" dirty="0"/>
              <a:t>When the receiver processes and acknowledges part of the data in the window, the </a:t>
            </a:r>
            <a:r>
              <a:rPr lang="en-US" altLang="ko-KR" sz="1600" b="1" dirty="0"/>
              <a:t>window “slides” forward</a:t>
            </a:r>
            <a:r>
              <a:rPr lang="en-US" altLang="ko-KR" sz="1600" dirty="0"/>
              <a:t>, allowing the sender to send more data. </a:t>
            </a:r>
          </a:p>
          <a:p>
            <a:pPr lvl="1"/>
            <a:r>
              <a:rPr lang="en-US" altLang="ko-KR" sz="1600" dirty="0"/>
              <a:t>This process enables a continuous flow of data while maintaining flow control.</a:t>
            </a:r>
            <a:endParaRPr lang="en-US" altLang="ko-KR" sz="1800" dirty="0"/>
          </a:p>
          <a:p>
            <a:endParaRPr lang="ko-KR" altLang="en-US" dirty="0"/>
          </a:p>
        </p:txBody>
      </p:sp>
      <p:sp>
        <p:nvSpPr>
          <p:cNvPr id="4" name="슬라이드 번호 개체 틀 3">
            <a:extLst>
              <a:ext uri="{FF2B5EF4-FFF2-40B4-BE49-F238E27FC236}">
                <a16:creationId xmlns:a16="http://schemas.microsoft.com/office/drawing/2014/main" id="{5DA8EA33-6A98-AACC-298D-05DFFCCD01A0}"/>
              </a:ext>
            </a:extLst>
          </p:cNvPr>
          <p:cNvSpPr>
            <a:spLocks noGrp="1"/>
          </p:cNvSpPr>
          <p:nvPr>
            <p:ph type="sldNum" sz="quarter" idx="11"/>
          </p:nvPr>
        </p:nvSpPr>
        <p:spPr/>
        <p:txBody>
          <a:bodyPr/>
          <a:lstStyle/>
          <a:p>
            <a:pPr>
              <a:defRPr/>
            </a:pPr>
            <a:fld id="{6527E400-6224-44A0-AB64-E12674621AC9}" type="slidenum">
              <a:rPr lang="en-US" altLang="ko-KR" smtClean="0"/>
              <a:pPr>
                <a:defRPr/>
              </a:pPr>
              <a:t>27</a:t>
            </a:fld>
            <a:endParaRPr lang="en-US" altLang="ko-KR"/>
          </a:p>
        </p:txBody>
      </p:sp>
    </p:spTree>
    <p:extLst>
      <p:ext uri="{BB962C8B-B14F-4D97-AF65-F5344CB8AC3E}">
        <p14:creationId xmlns:p14="http://schemas.microsoft.com/office/powerpoint/2010/main" val="2950924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39F0B8-1D48-03AF-EAB3-35BF12EB0752}"/>
              </a:ext>
            </a:extLst>
          </p:cNvPr>
          <p:cNvSpPr>
            <a:spLocks noGrp="1"/>
          </p:cNvSpPr>
          <p:nvPr>
            <p:ph type="title"/>
          </p:nvPr>
        </p:nvSpPr>
        <p:spPr/>
        <p:txBody>
          <a:bodyPr/>
          <a:lstStyle/>
          <a:p>
            <a:r>
              <a:rPr lang="en-US" altLang="ko-KR" dirty="0"/>
              <a:t>Send window</a:t>
            </a:r>
            <a:endParaRPr lang="ko-KR" altLang="en-US" dirty="0"/>
          </a:p>
        </p:txBody>
      </p:sp>
      <p:sp>
        <p:nvSpPr>
          <p:cNvPr id="3" name="내용 개체 틀 2">
            <a:extLst>
              <a:ext uri="{FF2B5EF4-FFF2-40B4-BE49-F238E27FC236}">
                <a16:creationId xmlns:a16="http://schemas.microsoft.com/office/drawing/2014/main" id="{FC4FD481-28A8-850C-4CC3-6726637A36E5}"/>
              </a:ext>
            </a:extLst>
          </p:cNvPr>
          <p:cNvSpPr>
            <a:spLocks noGrp="1"/>
          </p:cNvSpPr>
          <p:nvPr>
            <p:ph idx="1"/>
          </p:nvPr>
        </p:nvSpPr>
        <p:spPr/>
        <p:txBody>
          <a:bodyPr/>
          <a:lstStyle/>
          <a:p>
            <a:r>
              <a:rPr lang="en-US" altLang="ko-KR" sz="2000" dirty="0"/>
              <a:t>The window size is set to the smaller value between the congestion window on the sender side and the reception window on the reception side:</a:t>
            </a:r>
          </a:p>
          <a:p>
            <a:pPr lvl="1"/>
            <a:r>
              <a:rPr lang="en-US" altLang="ko-KR" sz="1800" dirty="0"/>
              <a:t>Transmission window = Min(congestion window, reception window free size)</a:t>
            </a:r>
          </a:p>
          <a:p>
            <a:r>
              <a:rPr lang="en-US" altLang="ko-KR" sz="2000" dirty="0"/>
              <a:t>The</a:t>
            </a:r>
            <a:r>
              <a:rPr lang="en-US" altLang="ko-KR" sz="2000" b="1" dirty="0"/>
              <a:t> congestion window </a:t>
            </a:r>
            <a:r>
              <a:rPr lang="en-US" altLang="ko-KR" sz="2000" dirty="0"/>
              <a:t>is a window that controls the amount of data transmitted by adjusting the window size according to the network congestion situation in TCP.</a:t>
            </a:r>
          </a:p>
          <a:p>
            <a:r>
              <a:rPr lang="en-US" altLang="ko-KR" sz="2000" dirty="0"/>
              <a:t>The congestion window is affected by the concept of slow start and TCP retransmission.</a:t>
            </a:r>
          </a:p>
          <a:p>
            <a:pPr lvl="1"/>
            <a:r>
              <a:rPr lang="en-US" altLang="ko-KR" sz="1800" b="1" dirty="0"/>
              <a:t>Slow start </a:t>
            </a:r>
            <a:r>
              <a:rPr lang="en-US" altLang="ko-KR" sz="1800" dirty="0"/>
              <a:t>is when the number of segments that can be sent before receiving an ACK from the other party, doubled from 1 to 2, 4, and 8.</a:t>
            </a:r>
          </a:p>
          <a:p>
            <a:pPr lvl="1"/>
            <a:r>
              <a:rPr lang="en-US" altLang="ko-KR" sz="1800" dirty="0"/>
              <a:t>Since the network quality is unknown at the beginning of the connection, sending a large number of segments from the beginning can cause loss, so the transmission amount is gradually increased.</a:t>
            </a:r>
            <a:endParaRPr lang="ko-KR" altLang="en-US" dirty="0"/>
          </a:p>
        </p:txBody>
      </p:sp>
      <p:sp>
        <p:nvSpPr>
          <p:cNvPr id="4" name="슬라이드 번호 개체 틀 3">
            <a:extLst>
              <a:ext uri="{FF2B5EF4-FFF2-40B4-BE49-F238E27FC236}">
                <a16:creationId xmlns:a16="http://schemas.microsoft.com/office/drawing/2014/main" id="{6FCE5467-B0A7-54D8-800E-43392A9BFCB6}"/>
              </a:ext>
            </a:extLst>
          </p:cNvPr>
          <p:cNvSpPr>
            <a:spLocks noGrp="1"/>
          </p:cNvSpPr>
          <p:nvPr>
            <p:ph type="sldNum" sz="quarter" idx="11"/>
          </p:nvPr>
        </p:nvSpPr>
        <p:spPr/>
        <p:txBody>
          <a:bodyPr/>
          <a:lstStyle/>
          <a:p>
            <a:pPr>
              <a:defRPr/>
            </a:pPr>
            <a:fld id="{6527E400-6224-44A0-AB64-E12674621AC9}" type="slidenum">
              <a:rPr lang="en-US" altLang="ko-KR" smtClean="0"/>
              <a:pPr>
                <a:defRPr/>
              </a:pPr>
              <a:t>28</a:t>
            </a:fld>
            <a:endParaRPr lang="en-US" altLang="ko-KR"/>
          </a:p>
        </p:txBody>
      </p:sp>
    </p:spTree>
    <p:extLst>
      <p:ext uri="{BB962C8B-B14F-4D97-AF65-F5344CB8AC3E}">
        <p14:creationId xmlns:p14="http://schemas.microsoft.com/office/powerpoint/2010/main" val="1532347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A3EC5BA-9F6A-485A-3F35-1251C5FA45F4}"/>
              </a:ext>
            </a:extLst>
          </p:cNvPr>
          <p:cNvSpPr>
            <a:spLocks noGrp="1"/>
          </p:cNvSpPr>
          <p:nvPr>
            <p:ph type="title"/>
          </p:nvPr>
        </p:nvSpPr>
        <p:spPr/>
        <p:txBody>
          <a:bodyPr/>
          <a:lstStyle/>
          <a:p>
            <a:r>
              <a:rPr lang="en-US" altLang="ko-KR" dirty="0"/>
              <a:t>Send window in TCP</a:t>
            </a:r>
            <a:endParaRPr lang="ko-KR" altLang="en-US" dirty="0"/>
          </a:p>
        </p:txBody>
      </p:sp>
      <p:sp>
        <p:nvSpPr>
          <p:cNvPr id="3" name="내용 개체 틀 2">
            <a:extLst>
              <a:ext uri="{FF2B5EF4-FFF2-40B4-BE49-F238E27FC236}">
                <a16:creationId xmlns:a16="http://schemas.microsoft.com/office/drawing/2014/main" id="{61D8B3E1-EDCF-41F3-F784-69198ED78C23}"/>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0BEC6D8D-3625-A300-34F2-915B5C11DFE4}"/>
              </a:ext>
            </a:extLst>
          </p:cNvPr>
          <p:cNvSpPr>
            <a:spLocks noGrp="1"/>
          </p:cNvSpPr>
          <p:nvPr>
            <p:ph type="sldNum" sz="quarter" idx="11"/>
          </p:nvPr>
        </p:nvSpPr>
        <p:spPr/>
        <p:txBody>
          <a:bodyPr/>
          <a:lstStyle/>
          <a:p>
            <a:pPr>
              <a:defRPr/>
            </a:pPr>
            <a:fld id="{6527E400-6224-44A0-AB64-E12674621AC9}" type="slidenum">
              <a:rPr lang="en-US" altLang="ko-KR" smtClean="0"/>
              <a:pPr>
                <a:defRPr/>
              </a:pPr>
              <a:t>29</a:t>
            </a:fld>
            <a:endParaRPr lang="en-US" altLang="ko-KR"/>
          </a:p>
        </p:txBody>
      </p:sp>
      <p:pic>
        <p:nvPicPr>
          <p:cNvPr id="6" name="그림 5">
            <a:extLst>
              <a:ext uri="{FF2B5EF4-FFF2-40B4-BE49-F238E27FC236}">
                <a16:creationId xmlns:a16="http://schemas.microsoft.com/office/drawing/2014/main" id="{EDA3ADB8-E97B-0E52-D692-04449F549CB9}"/>
              </a:ext>
            </a:extLst>
          </p:cNvPr>
          <p:cNvPicPr>
            <a:picLocks noChangeAspect="1"/>
          </p:cNvPicPr>
          <p:nvPr/>
        </p:nvPicPr>
        <p:blipFill>
          <a:blip r:embed="rId2"/>
          <a:stretch>
            <a:fillRect/>
          </a:stretch>
        </p:blipFill>
        <p:spPr>
          <a:xfrm>
            <a:off x="242283" y="1334721"/>
            <a:ext cx="8659433" cy="4934639"/>
          </a:xfrm>
          <a:prstGeom prst="rect">
            <a:avLst/>
          </a:prstGeom>
        </p:spPr>
      </p:pic>
    </p:spTree>
    <p:extLst>
      <p:ext uri="{BB962C8B-B14F-4D97-AF65-F5344CB8AC3E}">
        <p14:creationId xmlns:p14="http://schemas.microsoft.com/office/powerpoint/2010/main" val="217316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Position of transport-layer protocols in the TCP/IP protocol suite</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3</a:t>
            </a:fld>
            <a:endParaRPr lang="en-US" altLang="ko-KR"/>
          </a:p>
        </p:txBody>
      </p:sp>
      <p:sp>
        <p:nvSpPr>
          <p:cNvPr id="5" name="내용 개체 틀 4">
            <a:extLst>
              <a:ext uri="{FF2B5EF4-FFF2-40B4-BE49-F238E27FC236}">
                <a16:creationId xmlns:a16="http://schemas.microsoft.com/office/drawing/2014/main" id="{73169E42-79B8-4A56-9C29-5D233E8BDCA6}"/>
              </a:ext>
            </a:extLst>
          </p:cNvPr>
          <p:cNvSpPr>
            <a:spLocks noGrp="1"/>
          </p:cNvSpPr>
          <p:nvPr>
            <p:ph idx="1"/>
          </p:nvPr>
        </p:nvSpPr>
        <p:spPr/>
        <p:txBody>
          <a:bodyPr/>
          <a:lstStyle/>
          <a:p>
            <a:endParaRPr lang="ko-KR" altLang="en-US"/>
          </a:p>
        </p:txBody>
      </p:sp>
      <p:pic>
        <p:nvPicPr>
          <p:cNvPr id="6" name="그림 5">
            <a:extLst>
              <a:ext uri="{FF2B5EF4-FFF2-40B4-BE49-F238E27FC236}">
                <a16:creationId xmlns:a16="http://schemas.microsoft.com/office/drawing/2014/main" id="{F694F611-30AD-2365-928E-3161F150289F}"/>
              </a:ext>
            </a:extLst>
          </p:cNvPr>
          <p:cNvPicPr>
            <a:picLocks noChangeAspect="1"/>
          </p:cNvPicPr>
          <p:nvPr/>
        </p:nvPicPr>
        <p:blipFill>
          <a:blip r:embed="rId2"/>
          <a:stretch>
            <a:fillRect/>
          </a:stretch>
        </p:blipFill>
        <p:spPr>
          <a:xfrm>
            <a:off x="499494" y="1561839"/>
            <a:ext cx="8145012" cy="3734321"/>
          </a:xfrm>
          <a:prstGeom prst="rect">
            <a:avLst/>
          </a:prstGeom>
        </p:spPr>
      </p:pic>
    </p:spTree>
    <p:extLst>
      <p:ext uri="{BB962C8B-B14F-4D97-AF65-F5344CB8AC3E}">
        <p14:creationId xmlns:p14="http://schemas.microsoft.com/office/powerpoint/2010/main" val="20816942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39F0B8-1D48-03AF-EAB3-35BF12EB0752}"/>
              </a:ext>
            </a:extLst>
          </p:cNvPr>
          <p:cNvSpPr>
            <a:spLocks noGrp="1"/>
          </p:cNvSpPr>
          <p:nvPr>
            <p:ph type="title"/>
          </p:nvPr>
        </p:nvSpPr>
        <p:spPr/>
        <p:txBody>
          <a:bodyPr/>
          <a:lstStyle/>
          <a:p>
            <a:r>
              <a:rPr lang="en-US" altLang="ko-KR" dirty="0"/>
              <a:t>Receive Window</a:t>
            </a:r>
            <a:endParaRPr lang="ko-KR" altLang="en-US" dirty="0"/>
          </a:p>
        </p:txBody>
      </p:sp>
      <p:sp>
        <p:nvSpPr>
          <p:cNvPr id="3" name="내용 개체 틀 2">
            <a:extLst>
              <a:ext uri="{FF2B5EF4-FFF2-40B4-BE49-F238E27FC236}">
                <a16:creationId xmlns:a16="http://schemas.microsoft.com/office/drawing/2014/main" id="{FC4FD481-28A8-850C-4CC3-6726637A36E5}"/>
              </a:ext>
            </a:extLst>
          </p:cNvPr>
          <p:cNvSpPr>
            <a:spLocks noGrp="1"/>
          </p:cNvSpPr>
          <p:nvPr>
            <p:ph idx="1"/>
          </p:nvPr>
        </p:nvSpPr>
        <p:spPr>
          <a:xfrm>
            <a:off x="990600" y="1447800"/>
            <a:ext cx="6821760" cy="4800600"/>
          </a:xfrm>
        </p:spPr>
        <p:txBody>
          <a:bodyPr/>
          <a:lstStyle/>
          <a:p>
            <a:r>
              <a:rPr lang="en-US" altLang="ko-KR" dirty="0"/>
              <a:t>The role of the receiving buffer in a TCP connection</a:t>
            </a:r>
          </a:p>
          <a:p>
            <a:pPr lvl="1"/>
            <a:r>
              <a:rPr lang="en-US" altLang="ko-KR" dirty="0"/>
              <a:t>If the sending side does not know the current window size of the receiving side, if too many segments are sent and the receiving window size is exceeded, </a:t>
            </a:r>
            <a:r>
              <a:rPr lang="en-US" altLang="ko-KR" b="1" dirty="0"/>
              <a:t>a loss occurs</a:t>
            </a:r>
          </a:p>
          <a:p>
            <a:pPr lvl="1"/>
            <a:r>
              <a:rPr lang="en-US" altLang="ko-KR" dirty="0"/>
              <a:t>To prevent this problem and control data transmission efficiently, the </a:t>
            </a:r>
            <a:r>
              <a:rPr lang="en-US" altLang="ko-KR" b="1" dirty="0"/>
              <a:t>TCP protocol header includes the current receiving window free available size </a:t>
            </a:r>
            <a:r>
              <a:rPr lang="en-US" altLang="ko-KR" dirty="0"/>
              <a:t>and notifies the other party.</a:t>
            </a:r>
            <a:endParaRPr lang="ko-KR" altLang="en-US" dirty="0"/>
          </a:p>
        </p:txBody>
      </p:sp>
      <p:sp>
        <p:nvSpPr>
          <p:cNvPr id="4" name="슬라이드 번호 개체 틀 3">
            <a:extLst>
              <a:ext uri="{FF2B5EF4-FFF2-40B4-BE49-F238E27FC236}">
                <a16:creationId xmlns:a16="http://schemas.microsoft.com/office/drawing/2014/main" id="{6FCE5467-B0A7-54D8-800E-43392A9BFCB6}"/>
              </a:ext>
            </a:extLst>
          </p:cNvPr>
          <p:cNvSpPr>
            <a:spLocks noGrp="1"/>
          </p:cNvSpPr>
          <p:nvPr>
            <p:ph type="sldNum" sz="quarter" idx="11"/>
          </p:nvPr>
        </p:nvSpPr>
        <p:spPr/>
        <p:txBody>
          <a:bodyPr/>
          <a:lstStyle/>
          <a:p>
            <a:pPr>
              <a:defRPr/>
            </a:pPr>
            <a:fld id="{6527E400-6224-44A0-AB64-E12674621AC9}" type="slidenum">
              <a:rPr lang="en-US" altLang="ko-KR" smtClean="0"/>
              <a:pPr>
                <a:defRPr/>
              </a:pPr>
              <a:t>30</a:t>
            </a:fld>
            <a:endParaRPr lang="en-US" altLang="ko-KR"/>
          </a:p>
        </p:txBody>
      </p:sp>
    </p:spTree>
    <p:extLst>
      <p:ext uri="{BB962C8B-B14F-4D97-AF65-F5344CB8AC3E}">
        <p14:creationId xmlns:p14="http://schemas.microsoft.com/office/powerpoint/2010/main" val="4034875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03176F-F21F-7FBF-57C0-74689C34D662}"/>
              </a:ext>
            </a:extLst>
          </p:cNvPr>
          <p:cNvSpPr>
            <a:spLocks noGrp="1"/>
          </p:cNvSpPr>
          <p:nvPr>
            <p:ph type="title"/>
          </p:nvPr>
        </p:nvSpPr>
        <p:spPr/>
        <p:txBody>
          <a:bodyPr/>
          <a:lstStyle/>
          <a:p>
            <a:r>
              <a:rPr lang="en-US" altLang="ko-KR" dirty="0"/>
              <a:t>Receive window in TCP</a:t>
            </a:r>
            <a:endParaRPr lang="ko-KR" altLang="en-US" dirty="0"/>
          </a:p>
        </p:txBody>
      </p:sp>
      <p:sp>
        <p:nvSpPr>
          <p:cNvPr id="3" name="내용 개체 틀 2">
            <a:extLst>
              <a:ext uri="{FF2B5EF4-FFF2-40B4-BE49-F238E27FC236}">
                <a16:creationId xmlns:a16="http://schemas.microsoft.com/office/drawing/2014/main" id="{BCFAC934-4E64-22DD-1FEA-295D483BD324}"/>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DFB7DECB-7D5D-4A8D-32EC-902B6C36713A}"/>
              </a:ext>
            </a:extLst>
          </p:cNvPr>
          <p:cNvSpPr>
            <a:spLocks noGrp="1"/>
          </p:cNvSpPr>
          <p:nvPr>
            <p:ph type="sldNum" sz="quarter" idx="11"/>
          </p:nvPr>
        </p:nvSpPr>
        <p:spPr/>
        <p:txBody>
          <a:bodyPr/>
          <a:lstStyle/>
          <a:p>
            <a:pPr>
              <a:defRPr/>
            </a:pPr>
            <a:fld id="{6527E400-6224-44A0-AB64-E12674621AC9}" type="slidenum">
              <a:rPr lang="en-US" altLang="ko-KR" smtClean="0"/>
              <a:pPr>
                <a:defRPr/>
              </a:pPr>
              <a:t>31</a:t>
            </a:fld>
            <a:endParaRPr lang="en-US" altLang="ko-KR"/>
          </a:p>
        </p:txBody>
      </p:sp>
      <p:pic>
        <p:nvPicPr>
          <p:cNvPr id="6" name="그림 5">
            <a:extLst>
              <a:ext uri="{FF2B5EF4-FFF2-40B4-BE49-F238E27FC236}">
                <a16:creationId xmlns:a16="http://schemas.microsoft.com/office/drawing/2014/main" id="{7AE72DA9-A2F1-4D8A-1619-8CEA142A7630}"/>
              </a:ext>
            </a:extLst>
          </p:cNvPr>
          <p:cNvPicPr>
            <a:picLocks noChangeAspect="1"/>
          </p:cNvPicPr>
          <p:nvPr/>
        </p:nvPicPr>
        <p:blipFill>
          <a:blip r:embed="rId2"/>
          <a:stretch>
            <a:fillRect/>
          </a:stretch>
        </p:blipFill>
        <p:spPr>
          <a:xfrm>
            <a:off x="721538" y="1223864"/>
            <a:ext cx="7700924" cy="5116367"/>
          </a:xfrm>
          <a:prstGeom prst="rect">
            <a:avLst/>
          </a:prstGeom>
        </p:spPr>
      </p:pic>
    </p:spTree>
    <p:extLst>
      <p:ext uri="{BB962C8B-B14F-4D97-AF65-F5344CB8AC3E}">
        <p14:creationId xmlns:p14="http://schemas.microsoft.com/office/powerpoint/2010/main" val="2804928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DF7B070-142B-D15E-B384-A6D538356F0C}"/>
              </a:ext>
            </a:extLst>
          </p:cNvPr>
          <p:cNvSpPr>
            <a:spLocks noGrp="1"/>
          </p:cNvSpPr>
          <p:nvPr>
            <p:ph type="title"/>
          </p:nvPr>
        </p:nvSpPr>
        <p:spPr/>
        <p:txBody>
          <a:bodyPr/>
          <a:lstStyle/>
          <a:p>
            <a:r>
              <a:rPr lang="en-US" altLang="ko-KR" dirty="0"/>
              <a:t>Silly Window Syndrome</a:t>
            </a:r>
            <a:endParaRPr lang="ko-KR" altLang="en-US" dirty="0"/>
          </a:p>
        </p:txBody>
      </p:sp>
      <p:sp>
        <p:nvSpPr>
          <p:cNvPr id="3" name="내용 개체 틀 2">
            <a:extLst>
              <a:ext uri="{FF2B5EF4-FFF2-40B4-BE49-F238E27FC236}">
                <a16:creationId xmlns:a16="http://schemas.microsoft.com/office/drawing/2014/main" id="{AD3ACB16-5517-E373-983E-48CDA4346316}"/>
              </a:ext>
            </a:extLst>
          </p:cNvPr>
          <p:cNvSpPr>
            <a:spLocks noGrp="1"/>
          </p:cNvSpPr>
          <p:nvPr>
            <p:ph idx="1"/>
          </p:nvPr>
        </p:nvSpPr>
        <p:spPr/>
        <p:txBody>
          <a:bodyPr/>
          <a:lstStyle/>
          <a:p>
            <a:r>
              <a:rPr lang="en-US" altLang="ko-KR" sz="2000" dirty="0"/>
              <a:t>In TCP flow control that occurs when data is sent in very small segments, leading to inefficient use of network resources and reduced overall throughput. </a:t>
            </a:r>
          </a:p>
          <a:p>
            <a:r>
              <a:rPr lang="en-US" altLang="ko-KR" sz="2000" dirty="0"/>
              <a:t>It can occur on both the sending and receiving sides of a TCP connection.</a:t>
            </a:r>
          </a:p>
          <a:p>
            <a:pPr lvl="1"/>
            <a:r>
              <a:rPr lang="en-US" altLang="ko-KR" sz="1800" dirty="0"/>
              <a:t>Receiver-side SWS: Occurs when the receiving application reads data from the TCP buffer slowly. </a:t>
            </a:r>
          </a:p>
          <a:p>
            <a:pPr lvl="1"/>
            <a:r>
              <a:rPr lang="en-US" altLang="ko-KR" sz="1800" dirty="0"/>
              <a:t>Sender-side SWS: Occurs when the sender’s application sends data slowly or in small chunks. If the sender immediately transmits each small chunk, the network can become flooded with tiny packets, which is inefficient and increases overhead.</a:t>
            </a:r>
          </a:p>
          <a:p>
            <a:r>
              <a:rPr lang="en-US" altLang="ko-KR" sz="2000" dirty="0"/>
              <a:t>Solutions:</a:t>
            </a:r>
          </a:p>
          <a:p>
            <a:pPr lvl="1"/>
            <a:r>
              <a:rPr lang="en-US" altLang="ko-KR" sz="1800" dirty="0"/>
              <a:t>preventing the sender from sending small packets by holding back data until enough has accumulated to fill a packet </a:t>
            </a:r>
          </a:p>
          <a:p>
            <a:pPr lvl="1"/>
            <a:r>
              <a:rPr lang="en-US" altLang="ko-KR" sz="1800" dirty="0"/>
              <a:t>preventing the receiver from advertising new window sizes until the buffer has enough free space to avoid tiny segments.</a:t>
            </a:r>
            <a:endParaRPr lang="ko-KR" altLang="en-US" sz="1800" dirty="0"/>
          </a:p>
        </p:txBody>
      </p:sp>
      <p:sp>
        <p:nvSpPr>
          <p:cNvPr id="4" name="슬라이드 번호 개체 틀 3">
            <a:extLst>
              <a:ext uri="{FF2B5EF4-FFF2-40B4-BE49-F238E27FC236}">
                <a16:creationId xmlns:a16="http://schemas.microsoft.com/office/drawing/2014/main" id="{FDD2E226-233C-CEF8-73C5-FD834C8B6EC3}"/>
              </a:ext>
            </a:extLst>
          </p:cNvPr>
          <p:cNvSpPr>
            <a:spLocks noGrp="1"/>
          </p:cNvSpPr>
          <p:nvPr>
            <p:ph type="sldNum" sz="quarter" idx="11"/>
          </p:nvPr>
        </p:nvSpPr>
        <p:spPr/>
        <p:txBody>
          <a:bodyPr/>
          <a:lstStyle/>
          <a:p>
            <a:pPr>
              <a:defRPr/>
            </a:pPr>
            <a:fld id="{6527E400-6224-44A0-AB64-E12674621AC9}" type="slidenum">
              <a:rPr lang="en-US" altLang="ko-KR" smtClean="0"/>
              <a:pPr>
                <a:defRPr/>
              </a:pPr>
              <a:t>32</a:t>
            </a:fld>
            <a:endParaRPr lang="en-US" altLang="ko-KR"/>
          </a:p>
        </p:txBody>
      </p:sp>
    </p:spTree>
    <p:extLst>
      <p:ext uri="{BB962C8B-B14F-4D97-AF65-F5344CB8AC3E}">
        <p14:creationId xmlns:p14="http://schemas.microsoft.com/office/powerpoint/2010/main" val="1161725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Congestion control</a:t>
            </a:r>
            <a:endParaRPr lang="ko-KR" altLang="en-US" dirty="0"/>
          </a:p>
        </p:txBody>
      </p:sp>
      <p:sp>
        <p:nvSpPr>
          <p:cNvPr id="3" name="내용 개체 틀 2"/>
          <p:cNvSpPr>
            <a:spLocks noGrp="1"/>
          </p:cNvSpPr>
          <p:nvPr>
            <p:ph idx="1"/>
          </p:nvPr>
        </p:nvSpPr>
        <p:spPr/>
        <p:txBody>
          <a:bodyPr/>
          <a:lstStyle/>
          <a:p>
            <a:pPr eaLnBrk="1" hangingPunct="1">
              <a:lnSpc>
                <a:spcPct val="110000"/>
              </a:lnSpc>
            </a:pPr>
            <a:r>
              <a:rPr lang="en-US" altLang="ko-KR" dirty="0"/>
              <a:t>Occurs when a router receives packets faster than it can process them</a:t>
            </a:r>
          </a:p>
          <a:p>
            <a:pPr eaLnBrk="1" hangingPunct="1">
              <a:lnSpc>
                <a:spcPct val="110000"/>
              </a:lnSpc>
            </a:pPr>
            <a:r>
              <a:rPr lang="en-US" altLang="ko-KR" dirty="0"/>
              <a:t>Packets are lost, and the destination cannot send an acknowledgment packet</a:t>
            </a:r>
          </a:p>
          <a:p>
            <a:pPr eaLnBrk="1" hangingPunct="1">
              <a:lnSpc>
                <a:spcPct val="110000"/>
              </a:lnSpc>
            </a:pPr>
            <a:r>
              <a:rPr lang="en-US" altLang="ko-KR" dirty="0"/>
              <a:t>TCP assumes that the cause of a lost segment is congestion on the network.</a:t>
            </a:r>
          </a:p>
          <a:p>
            <a:pPr eaLnBrk="1" hangingPunct="1">
              <a:lnSpc>
                <a:spcPct val="110000"/>
              </a:lnSpc>
            </a:pPr>
            <a:r>
              <a:rPr lang="en-US" altLang="ko-KR" dirty="0"/>
              <a:t>Recovery through retransmission…</a:t>
            </a:r>
          </a:p>
          <a:p>
            <a:pPr lvl="1" eaLnBrk="1" hangingPunct="1">
              <a:lnSpc>
                <a:spcPct val="110000"/>
              </a:lnSpc>
            </a:pPr>
            <a:r>
              <a:rPr lang="en-US" altLang="ko-KR" dirty="0"/>
              <a:t>If the cause of a lost segment is congestion, retransmitting the segment will make the problem worse rather than eliminating it.</a:t>
            </a:r>
            <a:endParaRPr lang="ko-KR" altLang="en-US" dirty="0"/>
          </a:p>
          <a:p>
            <a:pPr eaLnBrk="1" hangingPunct="1">
              <a:lnSpc>
                <a:spcPct val="110000"/>
              </a:lnSpc>
            </a:pPr>
            <a:endParaRPr lang="ko-KR" altLang="en-US" dirty="0"/>
          </a:p>
        </p:txBody>
      </p:sp>
      <p:sp>
        <p:nvSpPr>
          <p:cNvPr id="4" name="슬라이드 번호 개체 틀 3"/>
          <p:cNvSpPr>
            <a:spLocks noGrp="1"/>
          </p:cNvSpPr>
          <p:nvPr>
            <p:ph type="sldNum" sz="quarter" idx="11"/>
          </p:nvPr>
        </p:nvSpPr>
        <p:spPr/>
        <p:txBody>
          <a:bodyPr/>
          <a:lstStyle/>
          <a:p>
            <a:pPr>
              <a:defRPr/>
            </a:pPr>
            <a:fld id="{6527E400-6224-44A0-AB64-E12674621AC9}" type="slidenum">
              <a:rPr lang="en-US" altLang="ko-KR" smtClean="0"/>
              <a:pPr>
                <a:defRPr/>
              </a:pPr>
              <a:t>33</a:t>
            </a:fld>
            <a:endParaRPr lang="en-US" altLang="ko-KR"/>
          </a:p>
        </p:txBody>
      </p:sp>
    </p:spTree>
    <p:extLst>
      <p:ext uri="{BB962C8B-B14F-4D97-AF65-F5344CB8AC3E}">
        <p14:creationId xmlns:p14="http://schemas.microsoft.com/office/powerpoint/2010/main" val="2744475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8BB0C81-F685-45F8-AFF3-E71968AC1548}"/>
              </a:ext>
            </a:extLst>
          </p:cNvPr>
          <p:cNvSpPr>
            <a:spLocks noGrp="1"/>
          </p:cNvSpPr>
          <p:nvPr>
            <p:ph type="title"/>
          </p:nvPr>
        </p:nvSpPr>
        <p:spPr/>
        <p:txBody>
          <a:bodyPr/>
          <a:lstStyle/>
          <a:p>
            <a:r>
              <a:rPr lang="en-US" altLang="ko-KR" dirty="0"/>
              <a:t>Congestion control</a:t>
            </a:r>
            <a:endParaRPr lang="ko-KR" altLang="en-US" dirty="0"/>
          </a:p>
        </p:txBody>
      </p:sp>
      <p:sp>
        <p:nvSpPr>
          <p:cNvPr id="3" name="내용 개체 틀 2">
            <a:extLst>
              <a:ext uri="{FF2B5EF4-FFF2-40B4-BE49-F238E27FC236}">
                <a16:creationId xmlns:a16="http://schemas.microsoft.com/office/drawing/2014/main" id="{C3DB3D16-F1B7-4694-ADF0-4585C9308F5E}"/>
              </a:ext>
            </a:extLst>
          </p:cNvPr>
          <p:cNvSpPr>
            <a:spLocks noGrp="1"/>
          </p:cNvSpPr>
          <p:nvPr>
            <p:ph idx="1"/>
          </p:nvPr>
        </p:nvSpPr>
        <p:spPr/>
        <p:txBody>
          <a:bodyPr/>
          <a:lstStyle/>
          <a:p>
            <a:r>
              <a:rPr lang="en-US" altLang="ko-KR" dirty="0"/>
              <a:t>Congestion control principles</a:t>
            </a:r>
          </a:p>
          <a:p>
            <a:pPr lvl="1"/>
            <a:r>
              <a:rPr lang="en-US" altLang="ko-KR" b="1" dirty="0"/>
              <a:t>Slow start</a:t>
            </a:r>
            <a:r>
              <a:rPr lang="en-US" altLang="ko-KR" dirty="0"/>
              <a:t>: exponential growth</a:t>
            </a:r>
          </a:p>
          <a:p>
            <a:pPr lvl="1"/>
            <a:r>
              <a:rPr lang="en-US" altLang="ko-KR" b="1" dirty="0"/>
              <a:t>Congestion avoidance</a:t>
            </a:r>
            <a:r>
              <a:rPr lang="en-US" altLang="ko-KR" dirty="0"/>
              <a:t>: additive growth</a:t>
            </a:r>
          </a:p>
          <a:p>
            <a:pPr lvl="1"/>
            <a:r>
              <a:rPr lang="en-US" altLang="ko-KR" b="1" dirty="0"/>
              <a:t>Congestion detection</a:t>
            </a:r>
            <a:r>
              <a:rPr lang="en-US" altLang="ko-KR" dirty="0"/>
              <a:t>: exponential decline</a:t>
            </a:r>
            <a:endParaRPr lang="ko-KR" altLang="en-US" dirty="0"/>
          </a:p>
        </p:txBody>
      </p:sp>
      <p:sp>
        <p:nvSpPr>
          <p:cNvPr id="4" name="슬라이드 번호 개체 틀 3">
            <a:extLst>
              <a:ext uri="{FF2B5EF4-FFF2-40B4-BE49-F238E27FC236}">
                <a16:creationId xmlns:a16="http://schemas.microsoft.com/office/drawing/2014/main" id="{9ED00859-FE6B-49AF-ADC9-8312DE09782C}"/>
              </a:ext>
            </a:extLst>
          </p:cNvPr>
          <p:cNvSpPr>
            <a:spLocks noGrp="1"/>
          </p:cNvSpPr>
          <p:nvPr>
            <p:ph type="sldNum" sz="quarter" idx="11"/>
          </p:nvPr>
        </p:nvSpPr>
        <p:spPr/>
        <p:txBody>
          <a:bodyPr/>
          <a:lstStyle/>
          <a:p>
            <a:pPr>
              <a:defRPr/>
            </a:pPr>
            <a:fld id="{6527E400-6224-44A0-AB64-E12674621AC9}" type="slidenum">
              <a:rPr lang="en-US" altLang="ko-KR" smtClean="0"/>
              <a:pPr>
                <a:defRPr/>
              </a:pPr>
              <a:t>34</a:t>
            </a:fld>
            <a:endParaRPr lang="en-US" altLang="ko-KR"/>
          </a:p>
        </p:txBody>
      </p:sp>
    </p:spTree>
    <p:extLst>
      <p:ext uri="{BB962C8B-B14F-4D97-AF65-F5344CB8AC3E}">
        <p14:creationId xmlns:p14="http://schemas.microsoft.com/office/powerpoint/2010/main" val="1401862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971600" y="281519"/>
            <a:ext cx="7772400" cy="4800600"/>
          </a:xfrm>
        </p:spPr>
        <p:txBody>
          <a:bodyPr/>
          <a:lstStyle/>
          <a:p>
            <a:r>
              <a:rPr lang="en-US" altLang="ko-KR" b="1" dirty="0"/>
              <a:t>Slow start</a:t>
            </a:r>
            <a:r>
              <a:rPr lang="en-US" altLang="ko-KR" dirty="0"/>
              <a:t>: exponential growth</a:t>
            </a:r>
          </a:p>
          <a:p>
            <a:pPr lvl="1"/>
            <a:r>
              <a:rPr lang="en-US" altLang="ko-KR" dirty="0"/>
              <a:t>Set a threshold (half of the maximum window size)</a:t>
            </a:r>
          </a:p>
          <a:p>
            <a:pPr lvl="1"/>
            <a:r>
              <a:rPr lang="en-US" altLang="ko-KR" dirty="0"/>
              <a:t>Increase by one MSS for every acknowledgment until the threshold is reached</a:t>
            </a:r>
          </a:p>
          <a:p>
            <a:pPr lvl="1"/>
            <a:r>
              <a:rPr lang="en-US" altLang="ko-KR" dirty="0"/>
              <a:t>Algorithm starts slowly, but grows exponentially</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35</a:t>
            </a:fld>
            <a:endParaRPr lang="en-US" altLang="ko-KR"/>
          </a:p>
        </p:txBody>
      </p:sp>
      <p:pic>
        <p:nvPicPr>
          <p:cNvPr id="6" name="그림 5">
            <a:extLst>
              <a:ext uri="{FF2B5EF4-FFF2-40B4-BE49-F238E27FC236}">
                <a16:creationId xmlns:a16="http://schemas.microsoft.com/office/drawing/2014/main" id="{13C6F2D4-1ACD-2122-D700-BE8999036007}"/>
              </a:ext>
            </a:extLst>
          </p:cNvPr>
          <p:cNvPicPr>
            <a:picLocks noChangeAspect="1"/>
          </p:cNvPicPr>
          <p:nvPr/>
        </p:nvPicPr>
        <p:blipFill>
          <a:blip r:embed="rId3"/>
          <a:stretch>
            <a:fillRect/>
          </a:stretch>
        </p:blipFill>
        <p:spPr>
          <a:xfrm>
            <a:off x="1656943" y="2189289"/>
            <a:ext cx="5830114" cy="3439005"/>
          </a:xfrm>
          <a:prstGeom prst="rect">
            <a:avLst/>
          </a:prstGeom>
        </p:spPr>
      </p:pic>
      <p:sp>
        <p:nvSpPr>
          <p:cNvPr id="8" name="TextBox 7">
            <a:extLst>
              <a:ext uri="{FF2B5EF4-FFF2-40B4-BE49-F238E27FC236}">
                <a16:creationId xmlns:a16="http://schemas.microsoft.com/office/drawing/2014/main" id="{FD210C7B-A04F-DDAF-FB10-D710419A49F2}"/>
              </a:ext>
            </a:extLst>
          </p:cNvPr>
          <p:cNvSpPr txBox="1"/>
          <p:nvPr/>
        </p:nvSpPr>
        <p:spPr>
          <a:xfrm>
            <a:off x="568288" y="6130170"/>
            <a:ext cx="8007424" cy="646331"/>
          </a:xfrm>
          <a:prstGeom prst="rect">
            <a:avLst/>
          </a:prstGeom>
          <a:noFill/>
        </p:spPr>
        <p:txBody>
          <a:bodyPr wrap="square">
            <a:spAutoFit/>
          </a:bodyPr>
          <a:lstStyle/>
          <a:p>
            <a:pPr algn="l"/>
            <a:r>
              <a:rPr lang="en-US" altLang="ko-KR" sz="1200" b="1" dirty="0"/>
              <a:t>Threshold initial value</a:t>
            </a:r>
            <a:r>
              <a:rPr lang="en-US" altLang="ko-KR" sz="1200" dirty="0"/>
              <a:t>: When a TCP connection starts, the threshold is often set to a large value (sometimes the size of the TCP receive window or the maximum segment size of the network path) or a pre-configured default value by the operating system. The goal is to quickly probe the network to find its available capacity.</a:t>
            </a:r>
            <a:endParaRPr lang="ko-KR" altLang="en-US" sz="1200" dirty="0"/>
          </a:p>
        </p:txBody>
      </p:sp>
      <p:sp>
        <p:nvSpPr>
          <p:cNvPr id="9" name="TextBox 8">
            <a:extLst>
              <a:ext uri="{FF2B5EF4-FFF2-40B4-BE49-F238E27FC236}">
                <a16:creationId xmlns:a16="http://schemas.microsoft.com/office/drawing/2014/main" id="{16A39843-CD7B-26B2-DE93-D08D694139E0}"/>
              </a:ext>
            </a:extLst>
          </p:cNvPr>
          <p:cNvSpPr txBox="1"/>
          <p:nvPr/>
        </p:nvSpPr>
        <p:spPr>
          <a:xfrm>
            <a:off x="613348" y="5571217"/>
            <a:ext cx="8007424" cy="523220"/>
          </a:xfrm>
          <a:prstGeom prst="rect">
            <a:avLst/>
          </a:prstGeom>
          <a:noFill/>
        </p:spPr>
        <p:txBody>
          <a:bodyPr wrap="square">
            <a:spAutoFit/>
          </a:bodyPr>
          <a:lstStyle/>
          <a:p>
            <a:pPr algn="l"/>
            <a:r>
              <a:rPr lang="en-US" altLang="ko-KR" sz="1400" b="1" dirty="0"/>
              <a:t>Maximum Segment Size (MSS)</a:t>
            </a:r>
            <a:r>
              <a:rPr lang="en-US" altLang="ko-KR" sz="1400" dirty="0"/>
              <a:t>: In the context of TCP, </a:t>
            </a:r>
            <a:r>
              <a:rPr lang="en-US" altLang="ko-KR" sz="1400" b="1" dirty="0"/>
              <a:t>MSS</a:t>
            </a:r>
            <a:r>
              <a:rPr lang="en-US" altLang="ko-KR" sz="1400" dirty="0"/>
              <a:t> is the largest segment of data that a device is willing to receive in a single TCP packet.</a:t>
            </a:r>
            <a:endParaRPr lang="ko-KR" altLang="en-US" sz="1400" dirty="0"/>
          </a:p>
        </p:txBody>
      </p:sp>
    </p:spTree>
    <p:extLst>
      <p:ext uri="{BB962C8B-B14F-4D97-AF65-F5344CB8AC3E}">
        <p14:creationId xmlns:p14="http://schemas.microsoft.com/office/powerpoint/2010/main" val="880974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990600" y="404664"/>
            <a:ext cx="7772400" cy="4800600"/>
          </a:xfrm>
        </p:spPr>
        <p:txBody>
          <a:bodyPr/>
          <a:lstStyle/>
          <a:p>
            <a:r>
              <a:rPr lang="en-US" altLang="ko-KR" b="1" dirty="0"/>
              <a:t>Congestion avoidance</a:t>
            </a:r>
            <a:r>
              <a:rPr lang="en-US" altLang="ko-KR" dirty="0"/>
              <a:t>: additive increase</a:t>
            </a:r>
          </a:p>
          <a:p>
            <a:pPr lvl="1"/>
            <a:r>
              <a:rPr lang="en-US" altLang="ko-KR" dirty="0"/>
              <a:t>When the size of the congestion window reaches the slow start threshold, the slow start phase ends and the congestion avoidance phase begins.</a:t>
            </a:r>
          </a:p>
          <a:p>
            <a:pPr lvl="1"/>
            <a:r>
              <a:rPr lang="en-US" altLang="ko-KR" dirty="0"/>
              <a:t>Each time a segment is acknowledged, the congestion window value increases by 1.</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36</a:t>
            </a:fld>
            <a:endParaRPr lang="en-US" altLang="ko-KR"/>
          </a:p>
        </p:txBody>
      </p:sp>
      <p:pic>
        <p:nvPicPr>
          <p:cNvPr id="6" name="그림 5">
            <a:extLst>
              <a:ext uri="{FF2B5EF4-FFF2-40B4-BE49-F238E27FC236}">
                <a16:creationId xmlns:a16="http://schemas.microsoft.com/office/drawing/2014/main" id="{A480F116-5666-4B09-0687-E8C96F7C930C}"/>
              </a:ext>
            </a:extLst>
          </p:cNvPr>
          <p:cNvPicPr>
            <a:picLocks noChangeAspect="1"/>
          </p:cNvPicPr>
          <p:nvPr/>
        </p:nvPicPr>
        <p:blipFill>
          <a:blip r:embed="rId2"/>
          <a:stretch>
            <a:fillRect/>
          </a:stretch>
        </p:blipFill>
        <p:spPr>
          <a:xfrm>
            <a:off x="1861759" y="2609257"/>
            <a:ext cx="5420481" cy="4248743"/>
          </a:xfrm>
          <a:prstGeom prst="rect">
            <a:avLst/>
          </a:prstGeom>
        </p:spPr>
      </p:pic>
    </p:spTree>
    <p:extLst>
      <p:ext uri="{BB962C8B-B14F-4D97-AF65-F5344CB8AC3E}">
        <p14:creationId xmlns:p14="http://schemas.microsoft.com/office/powerpoint/2010/main" val="132806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990600" y="404664"/>
            <a:ext cx="7772400" cy="4800600"/>
          </a:xfrm>
        </p:spPr>
        <p:txBody>
          <a:bodyPr/>
          <a:lstStyle/>
          <a:p>
            <a:pPr lvl="1"/>
            <a:r>
              <a:rPr lang="en-US" altLang="ko-KR" b="1" dirty="0"/>
              <a:t>Congestion Detection</a:t>
            </a:r>
            <a:r>
              <a:rPr lang="en-US" altLang="ko-KR" dirty="0"/>
              <a:t>: Exponential Decrease</a:t>
            </a:r>
          </a:p>
          <a:p>
            <a:pPr lvl="2"/>
            <a:r>
              <a:rPr lang="en-US" altLang="ko-KR" dirty="0"/>
              <a:t>consider congestion, a segment needs to be retransmitted.</a:t>
            </a:r>
          </a:p>
          <a:p>
            <a:pPr lvl="3"/>
            <a:r>
              <a:rPr lang="en-US" altLang="ko-KR" dirty="0"/>
              <a:t>When the </a:t>
            </a:r>
            <a:r>
              <a:rPr lang="en-US" altLang="ko-KR" dirty="0" err="1"/>
              <a:t>RTO</a:t>
            </a:r>
            <a:r>
              <a:rPr lang="en-US" altLang="ko-KR" baseline="30000" dirty="0" err="1"/>
              <a:t>Retransmission</a:t>
            </a:r>
            <a:r>
              <a:rPr lang="en-US" altLang="ko-KR" baseline="30000" dirty="0"/>
              <a:t> Time-Out </a:t>
            </a:r>
            <a:r>
              <a:rPr lang="en-US" altLang="ko-KR" dirty="0"/>
              <a:t>timer expires</a:t>
            </a:r>
          </a:p>
          <a:p>
            <a:pPr lvl="3"/>
            <a:r>
              <a:rPr lang="en-US" altLang="ko-KR" dirty="0"/>
              <a:t>When three duplicate ACKs are received</a:t>
            </a:r>
          </a:p>
          <a:p>
            <a:pPr lvl="2"/>
            <a:r>
              <a:rPr lang="en-US" altLang="ko-KR" dirty="0"/>
              <a:t>Do a slow start by reducing the threshold to half the current window size</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37</a:t>
            </a:fld>
            <a:endParaRPr lang="en-US" altLang="ko-KR"/>
          </a:p>
        </p:txBody>
      </p:sp>
      <p:pic>
        <p:nvPicPr>
          <p:cNvPr id="5" name="그림 4">
            <a:extLst>
              <a:ext uri="{FF2B5EF4-FFF2-40B4-BE49-F238E27FC236}">
                <a16:creationId xmlns:a16="http://schemas.microsoft.com/office/drawing/2014/main" id="{97596FC7-608D-F8DA-A4F9-2D4FF57EA9E3}"/>
              </a:ext>
            </a:extLst>
          </p:cNvPr>
          <p:cNvPicPr>
            <a:picLocks noChangeAspect="1"/>
          </p:cNvPicPr>
          <p:nvPr/>
        </p:nvPicPr>
        <p:blipFill>
          <a:blip r:embed="rId2"/>
          <a:stretch>
            <a:fillRect/>
          </a:stretch>
        </p:blipFill>
        <p:spPr>
          <a:xfrm>
            <a:off x="1256837" y="2564904"/>
            <a:ext cx="6630325" cy="2791215"/>
          </a:xfrm>
          <a:prstGeom prst="rect">
            <a:avLst/>
          </a:prstGeom>
        </p:spPr>
      </p:pic>
    </p:spTree>
    <p:extLst>
      <p:ext uri="{BB962C8B-B14F-4D97-AF65-F5344CB8AC3E}">
        <p14:creationId xmlns:p14="http://schemas.microsoft.com/office/powerpoint/2010/main" val="1898776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Example of TCP (</a:t>
            </a:r>
            <a:r>
              <a:rPr lang="en-US" altLang="ko-KR" dirty="0" err="1"/>
              <a:t>Taho</a:t>
            </a:r>
            <a:r>
              <a:rPr lang="en-US" altLang="ko-KR" dirty="0"/>
              <a:t>)</a:t>
            </a:r>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38</a:t>
            </a:fld>
            <a:endParaRPr lang="en-US" altLang="ko-KR"/>
          </a:p>
        </p:txBody>
      </p:sp>
      <p:pic>
        <p:nvPicPr>
          <p:cNvPr id="9" name="그림 8">
            <a:extLst>
              <a:ext uri="{FF2B5EF4-FFF2-40B4-BE49-F238E27FC236}">
                <a16:creationId xmlns:a16="http://schemas.microsoft.com/office/drawing/2014/main" id="{D174880D-2609-0619-A607-C22BCC62863E}"/>
              </a:ext>
            </a:extLst>
          </p:cNvPr>
          <p:cNvPicPr>
            <a:picLocks noChangeAspect="1"/>
          </p:cNvPicPr>
          <p:nvPr/>
        </p:nvPicPr>
        <p:blipFill>
          <a:blip r:embed="rId2"/>
          <a:stretch>
            <a:fillRect/>
          </a:stretch>
        </p:blipFill>
        <p:spPr>
          <a:xfrm>
            <a:off x="1187624" y="1381899"/>
            <a:ext cx="7488895" cy="4996408"/>
          </a:xfrm>
          <a:prstGeom prst="rect">
            <a:avLst/>
          </a:prstGeom>
        </p:spPr>
      </p:pic>
    </p:spTree>
    <p:extLst>
      <p:ext uri="{BB962C8B-B14F-4D97-AF65-F5344CB8AC3E}">
        <p14:creationId xmlns:p14="http://schemas.microsoft.com/office/powerpoint/2010/main" val="20274203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FE7F1DB-261A-8089-D275-19071EAF1C00}"/>
              </a:ext>
            </a:extLst>
          </p:cNvPr>
          <p:cNvSpPr>
            <a:spLocks noGrp="1"/>
          </p:cNvSpPr>
          <p:nvPr>
            <p:ph type="title"/>
          </p:nvPr>
        </p:nvSpPr>
        <p:spPr/>
        <p:txBody>
          <a:bodyPr/>
          <a:lstStyle/>
          <a:p>
            <a:r>
              <a:rPr lang="en-US" altLang="ko-KR" dirty="0"/>
              <a:t>FSM for TCP (Reno)</a:t>
            </a:r>
            <a:endParaRPr lang="ko-KR" altLang="en-US" dirty="0"/>
          </a:p>
        </p:txBody>
      </p:sp>
      <p:sp>
        <p:nvSpPr>
          <p:cNvPr id="3" name="내용 개체 틀 2">
            <a:extLst>
              <a:ext uri="{FF2B5EF4-FFF2-40B4-BE49-F238E27FC236}">
                <a16:creationId xmlns:a16="http://schemas.microsoft.com/office/drawing/2014/main" id="{AA62768E-3EC1-FE78-21B0-D26CEFCBE979}"/>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215E52D1-7A4E-BD45-1ADE-8AB04DE6D0B4}"/>
              </a:ext>
            </a:extLst>
          </p:cNvPr>
          <p:cNvSpPr>
            <a:spLocks noGrp="1"/>
          </p:cNvSpPr>
          <p:nvPr>
            <p:ph type="sldNum" sz="quarter" idx="11"/>
          </p:nvPr>
        </p:nvSpPr>
        <p:spPr/>
        <p:txBody>
          <a:bodyPr/>
          <a:lstStyle/>
          <a:p>
            <a:pPr>
              <a:defRPr/>
            </a:pPr>
            <a:fld id="{6527E400-6224-44A0-AB64-E12674621AC9}" type="slidenum">
              <a:rPr lang="en-US" altLang="ko-KR" smtClean="0"/>
              <a:pPr>
                <a:defRPr/>
              </a:pPr>
              <a:t>39</a:t>
            </a:fld>
            <a:endParaRPr lang="en-US" altLang="ko-KR"/>
          </a:p>
        </p:txBody>
      </p:sp>
      <p:pic>
        <p:nvPicPr>
          <p:cNvPr id="6" name="그림 5">
            <a:extLst>
              <a:ext uri="{FF2B5EF4-FFF2-40B4-BE49-F238E27FC236}">
                <a16:creationId xmlns:a16="http://schemas.microsoft.com/office/drawing/2014/main" id="{ACADEDCC-2311-D982-3F31-79E3E9762E55}"/>
              </a:ext>
            </a:extLst>
          </p:cNvPr>
          <p:cNvPicPr>
            <a:picLocks noChangeAspect="1"/>
          </p:cNvPicPr>
          <p:nvPr/>
        </p:nvPicPr>
        <p:blipFill>
          <a:blip r:embed="rId2"/>
          <a:stretch>
            <a:fillRect/>
          </a:stretch>
        </p:blipFill>
        <p:spPr>
          <a:xfrm>
            <a:off x="1123468" y="1335484"/>
            <a:ext cx="6897063" cy="4906060"/>
          </a:xfrm>
          <a:prstGeom prst="rect">
            <a:avLst/>
          </a:prstGeom>
        </p:spPr>
      </p:pic>
    </p:spTree>
    <p:extLst>
      <p:ext uri="{BB962C8B-B14F-4D97-AF65-F5344CB8AC3E}">
        <p14:creationId xmlns:p14="http://schemas.microsoft.com/office/powerpoint/2010/main" val="267724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Services</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dirty="0"/>
              <a:t>Process-to-process communication</a:t>
            </a:r>
          </a:p>
          <a:p>
            <a:r>
              <a:rPr lang="en-US" altLang="ko-KR" dirty="0"/>
              <a:t>Stream delivery service</a:t>
            </a:r>
          </a:p>
          <a:p>
            <a:r>
              <a:rPr lang="en-US" altLang="ko-KR" dirty="0"/>
              <a:t>Full-duplex communication</a:t>
            </a:r>
          </a:p>
          <a:p>
            <a:r>
              <a:rPr lang="en-US" altLang="ko-KR" dirty="0"/>
              <a:t>Multiplexing and demultiplexing</a:t>
            </a:r>
          </a:p>
          <a:p>
            <a:r>
              <a:rPr lang="en-US" altLang="ko-KR" dirty="0"/>
              <a:t>Connected service</a:t>
            </a:r>
          </a:p>
          <a:p>
            <a:r>
              <a:rPr lang="en-US" altLang="ko-KR"/>
              <a:t>Reliability service</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4</a:t>
            </a:fld>
            <a:endParaRPr lang="en-US" altLang="ko-KR"/>
          </a:p>
        </p:txBody>
      </p:sp>
    </p:spTree>
    <p:extLst>
      <p:ext uri="{BB962C8B-B14F-4D97-AF65-F5344CB8AC3E}">
        <p14:creationId xmlns:p14="http://schemas.microsoft.com/office/powerpoint/2010/main" val="2138901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4495F36-38DE-BE98-FCE6-0C3FAE5AA214}"/>
              </a:ext>
            </a:extLst>
          </p:cNvPr>
          <p:cNvSpPr>
            <a:spLocks noGrp="1"/>
          </p:cNvSpPr>
          <p:nvPr>
            <p:ph type="title"/>
          </p:nvPr>
        </p:nvSpPr>
        <p:spPr/>
        <p:txBody>
          <a:bodyPr/>
          <a:lstStyle/>
          <a:p>
            <a:r>
              <a:rPr lang="en-US" altLang="ko-KR" dirty="0"/>
              <a:t>TCP Demo</a:t>
            </a:r>
            <a:endParaRPr lang="ko-KR" altLang="en-US" dirty="0"/>
          </a:p>
        </p:txBody>
      </p:sp>
      <p:sp>
        <p:nvSpPr>
          <p:cNvPr id="3" name="내용 개체 틀 2">
            <a:extLst>
              <a:ext uri="{FF2B5EF4-FFF2-40B4-BE49-F238E27FC236}">
                <a16:creationId xmlns:a16="http://schemas.microsoft.com/office/drawing/2014/main" id="{7A719DD5-F093-4E45-7ED6-4394165A4825}"/>
              </a:ext>
            </a:extLst>
          </p:cNvPr>
          <p:cNvSpPr>
            <a:spLocks noGrp="1"/>
          </p:cNvSpPr>
          <p:nvPr>
            <p:ph idx="1"/>
          </p:nvPr>
        </p:nvSpPr>
        <p:spPr/>
        <p:txBody>
          <a:bodyPr/>
          <a:lstStyle/>
          <a:p>
            <a:r>
              <a:rPr lang="en-US" altLang="ko-KR" dirty="0"/>
              <a:t>Demo1. </a:t>
            </a:r>
            <a:r>
              <a:rPr lang="en-US" altLang="ko-KR" b="1" dirty="0"/>
              <a:t>echo server-client</a:t>
            </a:r>
          </a:p>
          <a:p>
            <a:pPr lvl="1"/>
            <a:r>
              <a:rPr lang="en-US" altLang="ko-KR" dirty="0"/>
              <a:t>This echo server and client code demonstrates how basic TCP communication works. When a client sends a message to the server, the server returns the received message back to the client. This demonstrates the two-way communication of a TCP connection and the stream-based way of sending and receiving data.</a:t>
            </a:r>
          </a:p>
          <a:p>
            <a:r>
              <a:rPr lang="en-US" altLang="ko-KR" dirty="0"/>
              <a:t>Demo2. </a:t>
            </a:r>
            <a:r>
              <a:rPr lang="en-US" altLang="ko-KR" b="1" dirty="0"/>
              <a:t>file transfer server-client</a:t>
            </a:r>
          </a:p>
          <a:p>
            <a:pPr lvl="1"/>
            <a:r>
              <a:rPr lang="en-US" altLang="ko-KR" dirty="0"/>
              <a:t>An example of a method of reliably transmitting data using TCP. The client connects to the server and transmits data from a file, and the server receives the data and stores it as a file. Data is transmitted and received sequentially by utilizing the reliable connection characteristic of TCP, and data is processed at each stage using file streams and network streams.</a:t>
            </a:r>
            <a:endParaRPr lang="ko-KR" altLang="en-US" dirty="0"/>
          </a:p>
        </p:txBody>
      </p:sp>
      <p:sp>
        <p:nvSpPr>
          <p:cNvPr id="4" name="슬라이드 번호 개체 틀 3">
            <a:extLst>
              <a:ext uri="{FF2B5EF4-FFF2-40B4-BE49-F238E27FC236}">
                <a16:creationId xmlns:a16="http://schemas.microsoft.com/office/drawing/2014/main" id="{B3293829-65AF-5976-811F-5CB15601D972}"/>
              </a:ext>
            </a:extLst>
          </p:cNvPr>
          <p:cNvSpPr>
            <a:spLocks noGrp="1"/>
          </p:cNvSpPr>
          <p:nvPr>
            <p:ph type="sldNum" sz="quarter" idx="11"/>
          </p:nvPr>
        </p:nvSpPr>
        <p:spPr/>
        <p:txBody>
          <a:bodyPr/>
          <a:lstStyle/>
          <a:p>
            <a:pPr>
              <a:defRPr/>
            </a:pPr>
            <a:fld id="{6527E400-6224-44A0-AB64-E12674621AC9}" type="slidenum">
              <a:rPr lang="en-US" altLang="ko-KR" smtClean="0"/>
              <a:pPr>
                <a:defRPr/>
              </a:pPr>
              <a:t>40</a:t>
            </a:fld>
            <a:endParaRPr lang="en-US" altLang="ko-KR"/>
          </a:p>
        </p:txBody>
      </p:sp>
    </p:spTree>
    <p:extLst>
      <p:ext uri="{BB962C8B-B14F-4D97-AF65-F5344CB8AC3E}">
        <p14:creationId xmlns:p14="http://schemas.microsoft.com/office/powerpoint/2010/main" val="41409072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25C3F6E-7E63-C76C-29D4-76D0DF35968A}"/>
              </a:ext>
            </a:extLst>
          </p:cNvPr>
          <p:cNvSpPr>
            <a:spLocks noGrp="1"/>
          </p:cNvSpPr>
          <p:nvPr>
            <p:ph type="title"/>
          </p:nvPr>
        </p:nvSpPr>
        <p:spPr/>
        <p:txBody>
          <a:bodyPr/>
          <a:lstStyle/>
          <a:p>
            <a:r>
              <a:rPr lang="en-US" altLang="ko-KR" dirty="0" err="1"/>
              <a:t>EoF</a:t>
            </a:r>
            <a:endParaRPr lang="ko-KR" altLang="en-US" dirty="0"/>
          </a:p>
        </p:txBody>
      </p:sp>
      <p:sp>
        <p:nvSpPr>
          <p:cNvPr id="3" name="내용 개체 틀 2">
            <a:extLst>
              <a:ext uri="{FF2B5EF4-FFF2-40B4-BE49-F238E27FC236}">
                <a16:creationId xmlns:a16="http://schemas.microsoft.com/office/drawing/2014/main" id="{032A5426-0C56-E5DF-7121-49B369044EB0}"/>
              </a:ext>
            </a:extLst>
          </p:cNvPr>
          <p:cNvSpPr>
            <a:spLocks noGrp="1"/>
          </p:cNvSpPr>
          <p:nvPr>
            <p:ph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3F8000FF-4414-AB87-E11E-82EDA8593C2C}"/>
              </a:ext>
            </a:extLst>
          </p:cNvPr>
          <p:cNvSpPr>
            <a:spLocks noGrp="1"/>
          </p:cNvSpPr>
          <p:nvPr>
            <p:ph type="sldNum" sz="quarter" idx="11"/>
          </p:nvPr>
        </p:nvSpPr>
        <p:spPr/>
        <p:txBody>
          <a:bodyPr/>
          <a:lstStyle/>
          <a:p>
            <a:pPr>
              <a:defRPr/>
            </a:pPr>
            <a:fld id="{6527E400-6224-44A0-AB64-E12674621AC9}" type="slidenum">
              <a:rPr lang="en-US" altLang="ko-KR" smtClean="0"/>
              <a:pPr>
                <a:defRPr/>
              </a:pPr>
              <a:t>41</a:t>
            </a:fld>
            <a:endParaRPr lang="en-US" altLang="ko-KR"/>
          </a:p>
        </p:txBody>
      </p:sp>
    </p:spTree>
    <p:extLst>
      <p:ext uri="{BB962C8B-B14F-4D97-AF65-F5344CB8AC3E}">
        <p14:creationId xmlns:p14="http://schemas.microsoft.com/office/powerpoint/2010/main" val="26818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46E4CD-0841-3743-8B94-ED90842B96F9}"/>
              </a:ext>
            </a:extLst>
          </p:cNvPr>
          <p:cNvSpPr>
            <a:spLocks noGrp="1"/>
          </p:cNvSpPr>
          <p:nvPr>
            <p:ph type="title"/>
          </p:nvPr>
        </p:nvSpPr>
        <p:spPr/>
        <p:txBody>
          <a:bodyPr/>
          <a:lstStyle/>
          <a:p>
            <a:r>
              <a:rPr lang="en-US" altLang="ko-KR" dirty="0"/>
              <a:t>Transport layer service</a:t>
            </a:r>
            <a:endParaRPr lang="ko-KR" altLang="en-US" dirty="0"/>
          </a:p>
        </p:txBody>
      </p:sp>
      <p:sp>
        <p:nvSpPr>
          <p:cNvPr id="3" name="내용 개체 틀 2">
            <a:extLst>
              <a:ext uri="{FF2B5EF4-FFF2-40B4-BE49-F238E27FC236}">
                <a16:creationId xmlns:a16="http://schemas.microsoft.com/office/drawing/2014/main" id="{BB80986C-73C4-5DA7-5E67-4531538C2CDB}"/>
              </a:ext>
            </a:extLst>
          </p:cNvPr>
          <p:cNvSpPr>
            <a:spLocks noGrp="1"/>
          </p:cNvSpPr>
          <p:nvPr>
            <p:ph idx="1"/>
          </p:nvPr>
        </p:nvSpPr>
        <p:spPr>
          <a:xfrm>
            <a:off x="1115616" y="1062038"/>
            <a:ext cx="6768752" cy="4800600"/>
          </a:xfrm>
        </p:spPr>
        <p:txBody>
          <a:bodyPr/>
          <a:lstStyle/>
          <a:p>
            <a:r>
              <a:rPr lang="en-US" altLang="ko-KR" dirty="0"/>
              <a:t>Process to process communication</a:t>
            </a:r>
            <a:endParaRPr lang="ko-KR" altLang="en-US" dirty="0"/>
          </a:p>
        </p:txBody>
      </p:sp>
      <p:sp>
        <p:nvSpPr>
          <p:cNvPr id="4" name="슬라이드 번호 개체 틀 3">
            <a:extLst>
              <a:ext uri="{FF2B5EF4-FFF2-40B4-BE49-F238E27FC236}">
                <a16:creationId xmlns:a16="http://schemas.microsoft.com/office/drawing/2014/main" id="{1A93BEEB-0907-35B9-3561-86D449E999F2}"/>
              </a:ext>
            </a:extLst>
          </p:cNvPr>
          <p:cNvSpPr>
            <a:spLocks noGrp="1"/>
          </p:cNvSpPr>
          <p:nvPr>
            <p:ph type="sldNum" sz="quarter" idx="11"/>
          </p:nvPr>
        </p:nvSpPr>
        <p:spPr/>
        <p:txBody>
          <a:bodyPr/>
          <a:lstStyle/>
          <a:p>
            <a:pPr>
              <a:defRPr/>
            </a:pPr>
            <a:fld id="{6527E400-6224-44A0-AB64-E12674621AC9}" type="slidenum">
              <a:rPr lang="en-US" altLang="ko-KR" smtClean="0"/>
              <a:pPr>
                <a:defRPr/>
              </a:pPr>
              <a:t>5</a:t>
            </a:fld>
            <a:endParaRPr lang="en-US" altLang="ko-KR"/>
          </a:p>
        </p:txBody>
      </p:sp>
      <p:pic>
        <p:nvPicPr>
          <p:cNvPr id="6" name="그림 5">
            <a:extLst>
              <a:ext uri="{FF2B5EF4-FFF2-40B4-BE49-F238E27FC236}">
                <a16:creationId xmlns:a16="http://schemas.microsoft.com/office/drawing/2014/main" id="{D24FC9EB-BA5A-EA97-DF5B-80EEF7329B32}"/>
              </a:ext>
            </a:extLst>
          </p:cNvPr>
          <p:cNvPicPr>
            <a:picLocks noChangeAspect="1"/>
          </p:cNvPicPr>
          <p:nvPr/>
        </p:nvPicPr>
        <p:blipFill>
          <a:blip r:embed="rId2"/>
          <a:stretch>
            <a:fillRect/>
          </a:stretch>
        </p:blipFill>
        <p:spPr>
          <a:xfrm>
            <a:off x="2168984" y="1556792"/>
            <a:ext cx="4806032" cy="5110310"/>
          </a:xfrm>
          <a:prstGeom prst="rect">
            <a:avLst/>
          </a:prstGeom>
        </p:spPr>
      </p:pic>
    </p:spTree>
    <p:extLst>
      <p:ext uri="{BB962C8B-B14F-4D97-AF65-F5344CB8AC3E}">
        <p14:creationId xmlns:p14="http://schemas.microsoft.com/office/powerpoint/2010/main" val="1478650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721CB2-A081-7AEA-CB24-94FAD2AEEB84}"/>
              </a:ext>
            </a:extLst>
          </p:cNvPr>
          <p:cNvSpPr>
            <a:spLocks noGrp="1"/>
          </p:cNvSpPr>
          <p:nvPr>
            <p:ph type="title"/>
          </p:nvPr>
        </p:nvSpPr>
        <p:spPr/>
        <p:txBody>
          <a:bodyPr/>
          <a:lstStyle/>
          <a:p>
            <a:r>
              <a:rPr lang="en-US" altLang="ko-KR" dirty="0"/>
              <a:t>Domain of services in layer 3 and 4</a:t>
            </a:r>
            <a:endParaRPr lang="ko-KR" altLang="en-US" dirty="0"/>
          </a:p>
        </p:txBody>
      </p:sp>
      <p:sp>
        <p:nvSpPr>
          <p:cNvPr id="3" name="내용 개체 틀 2">
            <a:extLst>
              <a:ext uri="{FF2B5EF4-FFF2-40B4-BE49-F238E27FC236}">
                <a16:creationId xmlns:a16="http://schemas.microsoft.com/office/drawing/2014/main" id="{6A33B42A-1A95-6D2E-0F42-528EB10149BC}"/>
              </a:ext>
            </a:extLst>
          </p:cNvPr>
          <p:cNvSpPr>
            <a:spLocks noGrp="1"/>
          </p:cNvSpPr>
          <p:nvPr>
            <p:ph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61425F2B-16CF-DF14-CD32-641897116376}"/>
              </a:ext>
            </a:extLst>
          </p:cNvPr>
          <p:cNvSpPr>
            <a:spLocks noGrp="1"/>
          </p:cNvSpPr>
          <p:nvPr>
            <p:ph type="sldNum" sz="quarter" idx="11"/>
          </p:nvPr>
        </p:nvSpPr>
        <p:spPr/>
        <p:txBody>
          <a:bodyPr/>
          <a:lstStyle/>
          <a:p>
            <a:pPr>
              <a:defRPr/>
            </a:pPr>
            <a:fld id="{6527E400-6224-44A0-AB64-E12674621AC9}" type="slidenum">
              <a:rPr lang="en-US" altLang="ko-KR" smtClean="0"/>
              <a:pPr>
                <a:defRPr/>
              </a:pPr>
              <a:t>6</a:t>
            </a:fld>
            <a:endParaRPr lang="en-US" altLang="ko-KR"/>
          </a:p>
        </p:txBody>
      </p:sp>
      <p:pic>
        <p:nvPicPr>
          <p:cNvPr id="6" name="그림 5">
            <a:extLst>
              <a:ext uri="{FF2B5EF4-FFF2-40B4-BE49-F238E27FC236}">
                <a16:creationId xmlns:a16="http://schemas.microsoft.com/office/drawing/2014/main" id="{429711E0-8F4D-6008-1DFE-D94CB050AD94}"/>
              </a:ext>
            </a:extLst>
          </p:cNvPr>
          <p:cNvPicPr>
            <a:picLocks noChangeAspect="1"/>
          </p:cNvPicPr>
          <p:nvPr/>
        </p:nvPicPr>
        <p:blipFill>
          <a:blip r:embed="rId2"/>
          <a:stretch>
            <a:fillRect/>
          </a:stretch>
        </p:blipFill>
        <p:spPr>
          <a:xfrm>
            <a:off x="1907704" y="1503363"/>
            <a:ext cx="5460900" cy="2304256"/>
          </a:xfrm>
          <a:prstGeom prst="rect">
            <a:avLst/>
          </a:prstGeom>
        </p:spPr>
      </p:pic>
      <p:pic>
        <p:nvPicPr>
          <p:cNvPr id="8" name="그림 7">
            <a:extLst>
              <a:ext uri="{FF2B5EF4-FFF2-40B4-BE49-F238E27FC236}">
                <a16:creationId xmlns:a16="http://schemas.microsoft.com/office/drawing/2014/main" id="{85A3C440-E734-E094-1E87-6BBFFDEF689C}"/>
              </a:ext>
            </a:extLst>
          </p:cNvPr>
          <p:cNvPicPr>
            <a:picLocks noChangeAspect="1"/>
          </p:cNvPicPr>
          <p:nvPr/>
        </p:nvPicPr>
        <p:blipFill>
          <a:blip r:embed="rId3"/>
          <a:stretch>
            <a:fillRect/>
          </a:stretch>
        </p:blipFill>
        <p:spPr>
          <a:xfrm>
            <a:off x="179512" y="4077072"/>
            <a:ext cx="4111569" cy="1865434"/>
          </a:xfrm>
          <a:prstGeom prst="rect">
            <a:avLst/>
          </a:prstGeom>
        </p:spPr>
      </p:pic>
      <p:pic>
        <p:nvPicPr>
          <p:cNvPr id="10" name="그림 9">
            <a:extLst>
              <a:ext uri="{FF2B5EF4-FFF2-40B4-BE49-F238E27FC236}">
                <a16:creationId xmlns:a16="http://schemas.microsoft.com/office/drawing/2014/main" id="{810D01C6-10BE-B3EB-EAE1-2B630322C141}"/>
              </a:ext>
            </a:extLst>
          </p:cNvPr>
          <p:cNvPicPr>
            <a:picLocks noChangeAspect="1"/>
          </p:cNvPicPr>
          <p:nvPr/>
        </p:nvPicPr>
        <p:blipFill>
          <a:blip r:embed="rId4"/>
          <a:stretch>
            <a:fillRect/>
          </a:stretch>
        </p:blipFill>
        <p:spPr>
          <a:xfrm>
            <a:off x="5109928" y="3807619"/>
            <a:ext cx="3554414" cy="2745581"/>
          </a:xfrm>
          <a:prstGeom prst="rect">
            <a:avLst/>
          </a:prstGeom>
        </p:spPr>
      </p:pic>
      <p:cxnSp>
        <p:nvCxnSpPr>
          <p:cNvPr id="12" name="직선 연결선 11">
            <a:extLst>
              <a:ext uri="{FF2B5EF4-FFF2-40B4-BE49-F238E27FC236}">
                <a16:creationId xmlns:a16="http://schemas.microsoft.com/office/drawing/2014/main" id="{BC525A30-7F53-338C-6AFA-9CDE564EFFD6}"/>
              </a:ext>
            </a:extLst>
          </p:cNvPr>
          <p:cNvCxnSpPr>
            <a:cxnSpLocks/>
          </p:cNvCxnSpPr>
          <p:nvPr/>
        </p:nvCxnSpPr>
        <p:spPr bwMode="auto">
          <a:xfrm flipV="1">
            <a:off x="4211960" y="3893556"/>
            <a:ext cx="1080120" cy="471548"/>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직선 연결선 12">
            <a:extLst>
              <a:ext uri="{FF2B5EF4-FFF2-40B4-BE49-F238E27FC236}">
                <a16:creationId xmlns:a16="http://schemas.microsoft.com/office/drawing/2014/main" id="{80B53C94-8A49-3A71-1F8E-3D9A8D64580E}"/>
              </a:ext>
            </a:extLst>
          </p:cNvPr>
          <p:cNvCxnSpPr>
            <a:cxnSpLocks/>
          </p:cNvCxnSpPr>
          <p:nvPr/>
        </p:nvCxnSpPr>
        <p:spPr bwMode="auto">
          <a:xfrm>
            <a:off x="4291081" y="6034264"/>
            <a:ext cx="1289031" cy="551663"/>
          </a:xfrm>
          <a:prstGeom prst="line">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76949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F64F05-885D-993B-8493-1A8C6C5226AD}"/>
              </a:ext>
            </a:extLst>
          </p:cNvPr>
          <p:cNvSpPr>
            <a:spLocks noGrp="1"/>
          </p:cNvSpPr>
          <p:nvPr>
            <p:ph type="title"/>
          </p:nvPr>
        </p:nvSpPr>
        <p:spPr/>
        <p:txBody>
          <a:bodyPr/>
          <a:lstStyle/>
          <a:p>
            <a:r>
              <a:rPr lang="en-US" altLang="ko-KR" dirty="0"/>
              <a:t>Multiplexing and Demultiplexing</a:t>
            </a:r>
            <a:endParaRPr lang="ko-KR" altLang="en-US" dirty="0"/>
          </a:p>
        </p:txBody>
      </p:sp>
      <p:sp>
        <p:nvSpPr>
          <p:cNvPr id="3" name="내용 개체 틀 2">
            <a:extLst>
              <a:ext uri="{FF2B5EF4-FFF2-40B4-BE49-F238E27FC236}">
                <a16:creationId xmlns:a16="http://schemas.microsoft.com/office/drawing/2014/main" id="{4DE5F209-E445-9423-87BB-3609D73365B0}"/>
              </a:ext>
            </a:extLst>
          </p:cNvPr>
          <p:cNvSpPr>
            <a:spLocks noGrp="1"/>
          </p:cNvSpPr>
          <p:nvPr>
            <p:ph idx="1"/>
          </p:nvPr>
        </p:nvSpPr>
        <p:spPr>
          <a:xfrm>
            <a:off x="990600" y="1447800"/>
            <a:ext cx="2573288" cy="4800600"/>
          </a:xfrm>
        </p:spPr>
        <p:txBody>
          <a:bodyPr/>
          <a:lstStyle/>
          <a:p>
            <a:r>
              <a:rPr lang="en-US" altLang="ko-KR" sz="2000" dirty="0" err="1"/>
              <a:t>Multitplexing</a:t>
            </a:r>
            <a:endParaRPr lang="en-US" altLang="ko-KR" dirty="0"/>
          </a:p>
          <a:p>
            <a:pPr lvl="1"/>
            <a:r>
              <a:rPr lang="en-US" altLang="ko-KR" dirty="0"/>
              <a:t>Receiving information from multiple sources</a:t>
            </a:r>
          </a:p>
          <a:p>
            <a:r>
              <a:rPr lang="en-US" altLang="ko-KR" sz="2000" dirty="0"/>
              <a:t>Demultiplexing</a:t>
            </a:r>
          </a:p>
          <a:p>
            <a:pPr lvl="1"/>
            <a:r>
              <a:rPr lang="en-US" altLang="ko-KR" dirty="0"/>
              <a:t>Transmitting information to multiple destinations</a:t>
            </a:r>
          </a:p>
          <a:p>
            <a:pPr lvl="1"/>
            <a:endParaRPr lang="en-US" altLang="ko-KR" dirty="0"/>
          </a:p>
          <a:p>
            <a:pPr lvl="1"/>
            <a:endParaRPr lang="ko-KR" altLang="en-US" dirty="0"/>
          </a:p>
        </p:txBody>
      </p:sp>
      <p:sp>
        <p:nvSpPr>
          <p:cNvPr id="4" name="슬라이드 번호 개체 틀 3">
            <a:extLst>
              <a:ext uri="{FF2B5EF4-FFF2-40B4-BE49-F238E27FC236}">
                <a16:creationId xmlns:a16="http://schemas.microsoft.com/office/drawing/2014/main" id="{8EB780F7-D82B-4A66-7D49-47F24158C76A}"/>
              </a:ext>
            </a:extLst>
          </p:cNvPr>
          <p:cNvSpPr>
            <a:spLocks noGrp="1"/>
          </p:cNvSpPr>
          <p:nvPr>
            <p:ph type="sldNum" sz="quarter" idx="11"/>
          </p:nvPr>
        </p:nvSpPr>
        <p:spPr/>
        <p:txBody>
          <a:bodyPr/>
          <a:lstStyle/>
          <a:p>
            <a:pPr>
              <a:defRPr/>
            </a:pPr>
            <a:fld id="{6527E400-6224-44A0-AB64-E12674621AC9}" type="slidenum">
              <a:rPr lang="en-US" altLang="ko-KR" smtClean="0"/>
              <a:pPr>
                <a:defRPr/>
              </a:pPr>
              <a:t>7</a:t>
            </a:fld>
            <a:endParaRPr lang="en-US" altLang="ko-KR"/>
          </a:p>
        </p:txBody>
      </p:sp>
      <p:pic>
        <p:nvPicPr>
          <p:cNvPr id="7" name="그림 6">
            <a:extLst>
              <a:ext uri="{FF2B5EF4-FFF2-40B4-BE49-F238E27FC236}">
                <a16:creationId xmlns:a16="http://schemas.microsoft.com/office/drawing/2014/main" id="{0A554C38-3293-FF13-0057-69DD410B431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19872" y="1062038"/>
            <a:ext cx="5529192" cy="5335334"/>
          </a:xfrm>
          <a:prstGeom prst="rect">
            <a:avLst/>
          </a:prstGeom>
        </p:spPr>
      </p:pic>
    </p:spTree>
    <p:extLst>
      <p:ext uri="{BB962C8B-B14F-4D97-AF65-F5344CB8AC3E}">
        <p14:creationId xmlns:p14="http://schemas.microsoft.com/office/powerpoint/2010/main" val="144768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a:xfrm>
            <a:off x="990600" y="404664"/>
            <a:ext cx="7772400" cy="4800600"/>
          </a:xfrm>
        </p:spPr>
        <p:txBody>
          <a:bodyPr/>
          <a:lstStyle/>
          <a:p>
            <a:r>
              <a:rPr lang="en-US" altLang="ko-KR" dirty="0"/>
              <a:t>Some of the well known ports</a:t>
            </a:r>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8</a:t>
            </a:fld>
            <a:endParaRPr lang="en-US" altLang="ko-KR"/>
          </a:p>
        </p:txBody>
      </p:sp>
      <p:grpSp>
        <p:nvGrpSpPr>
          <p:cNvPr id="13" name="그룹 12">
            <a:extLst>
              <a:ext uri="{FF2B5EF4-FFF2-40B4-BE49-F238E27FC236}">
                <a16:creationId xmlns:a16="http://schemas.microsoft.com/office/drawing/2014/main" id="{0BA06ED0-8408-CF2F-4E9B-0847F63174BD}"/>
              </a:ext>
            </a:extLst>
          </p:cNvPr>
          <p:cNvGrpSpPr/>
          <p:nvPr/>
        </p:nvGrpSpPr>
        <p:grpSpPr>
          <a:xfrm>
            <a:off x="1265587" y="980728"/>
            <a:ext cx="6005206" cy="5392229"/>
            <a:chOff x="1005491" y="947122"/>
            <a:chExt cx="6005206" cy="5392229"/>
          </a:xfrm>
        </p:grpSpPr>
        <p:pic>
          <p:nvPicPr>
            <p:cNvPr id="6" name="그림 5">
              <a:extLst>
                <a:ext uri="{FF2B5EF4-FFF2-40B4-BE49-F238E27FC236}">
                  <a16:creationId xmlns:a16="http://schemas.microsoft.com/office/drawing/2014/main" id="{4AF7323E-CC6E-34A5-BC68-B269A8E99B29}"/>
                </a:ext>
              </a:extLst>
            </p:cNvPr>
            <p:cNvPicPr>
              <a:picLocks noChangeAspect="1"/>
            </p:cNvPicPr>
            <p:nvPr/>
          </p:nvPicPr>
          <p:blipFill>
            <a:blip r:embed="rId2"/>
            <a:srcRect r="54075"/>
            <a:stretch/>
          </p:blipFill>
          <p:spPr>
            <a:xfrm>
              <a:off x="1005491" y="947123"/>
              <a:ext cx="3062453" cy="2286319"/>
            </a:xfrm>
            <a:prstGeom prst="rect">
              <a:avLst/>
            </a:prstGeom>
          </p:spPr>
        </p:pic>
        <p:pic>
          <p:nvPicPr>
            <p:cNvPr id="8" name="그림 7">
              <a:extLst>
                <a:ext uri="{FF2B5EF4-FFF2-40B4-BE49-F238E27FC236}">
                  <a16:creationId xmlns:a16="http://schemas.microsoft.com/office/drawing/2014/main" id="{02512A7F-2F66-A48F-1155-8D4317FE62CE}"/>
                </a:ext>
              </a:extLst>
            </p:cNvPr>
            <p:cNvPicPr>
              <a:picLocks noChangeAspect="1"/>
            </p:cNvPicPr>
            <p:nvPr/>
          </p:nvPicPr>
          <p:blipFill>
            <a:blip r:embed="rId2"/>
            <a:srcRect l="54932"/>
            <a:stretch/>
          </p:blipFill>
          <p:spPr>
            <a:xfrm>
              <a:off x="3995936" y="947122"/>
              <a:ext cx="3005335" cy="2286319"/>
            </a:xfrm>
            <a:prstGeom prst="rect">
              <a:avLst/>
            </a:prstGeom>
          </p:spPr>
        </p:pic>
        <p:pic>
          <p:nvPicPr>
            <p:cNvPr id="10" name="그림 9">
              <a:extLst>
                <a:ext uri="{FF2B5EF4-FFF2-40B4-BE49-F238E27FC236}">
                  <a16:creationId xmlns:a16="http://schemas.microsoft.com/office/drawing/2014/main" id="{877DA7CD-D476-0B33-37D0-ACDB8DEDC6D2}"/>
                </a:ext>
              </a:extLst>
            </p:cNvPr>
            <p:cNvPicPr>
              <a:picLocks noChangeAspect="1"/>
            </p:cNvPicPr>
            <p:nvPr/>
          </p:nvPicPr>
          <p:blipFill>
            <a:blip r:embed="rId3"/>
            <a:srcRect r="55702"/>
            <a:stretch/>
          </p:blipFill>
          <p:spPr>
            <a:xfrm>
              <a:off x="1058875" y="3214715"/>
              <a:ext cx="2937062" cy="3124636"/>
            </a:xfrm>
            <a:prstGeom prst="rect">
              <a:avLst/>
            </a:prstGeom>
          </p:spPr>
        </p:pic>
        <p:pic>
          <p:nvPicPr>
            <p:cNvPr id="12" name="그림 11">
              <a:extLst>
                <a:ext uri="{FF2B5EF4-FFF2-40B4-BE49-F238E27FC236}">
                  <a16:creationId xmlns:a16="http://schemas.microsoft.com/office/drawing/2014/main" id="{4A04AC04-A2CB-568A-FA22-14592BBF1299}"/>
                </a:ext>
              </a:extLst>
            </p:cNvPr>
            <p:cNvPicPr>
              <a:picLocks noChangeAspect="1"/>
            </p:cNvPicPr>
            <p:nvPr/>
          </p:nvPicPr>
          <p:blipFill>
            <a:blip r:embed="rId3"/>
            <a:srcRect l="54673"/>
            <a:stretch/>
          </p:blipFill>
          <p:spPr>
            <a:xfrm>
              <a:off x="4005361" y="3214588"/>
              <a:ext cx="3005336" cy="3124636"/>
            </a:xfrm>
            <a:prstGeom prst="rect">
              <a:avLst/>
            </a:prstGeom>
          </p:spPr>
        </p:pic>
      </p:grpSp>
    </p:spTree>
    <p:extLst>
      <p:ext uri="{BB962C8B-B14F-4D97-AF65-F5344CB8AC3E}">
        <p14:creationId xmlns:p14="http://schemas.microsoft.com/office/powerpoint/2010/main" val="1912117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E398C-6FB4-4865-964A-590BAF1A492D}"/>
              </a:ext>
            </a:extLst>
          </p:cNvPr>
          <p:cNvSpPr>
            <a:spLocks noGrp="1"/>
          </p:cNvSpPr>
          <p:nvPr>
            <p:ph type="title"/>
          </p:nvPr>
        </p:nvSpPr>
        <p:spPr/>
        <p:txBody>
          <a:bodyPr/>
          <a:lstStyle/>
          <a:p>
            <a:r>
              <a:rPr lang="en-US" altLang="ko-KR" dirty="0"/>
              <a:t>TCP Services</a:t>
            </a:r>
            <a:endParaRPr lang="ko-KR" altLang="en-US" dirty="0"/>
          </a:p>
        </p:txBody>
      </p:sp>
      <p:sp>
        <p:nvSpPr>
          <p:cNvPr id="3" name="내용 개체 틀 2">
            <a:extLst>
              <a:ext uri="{FF2B5EF4-FFF2-40B4-BE49-F238E27FC236}">
                <a16:creationId xmlns:a16="http://schemas.microsoft.com/office/drawing/2014/main" id="{29104252-7303-4C09-BAFC-100D9F103715}"/>
              </a:ext>
            </a:extLst>
          </p:cNvPr>
          <p:cNvSpPr>
            <a:spLocks noGrp="1"/>
          </p:cNvSpPr>
          <p:nvPr>
            <p:ph idx="1"/>
          </p:nvPr>
        </p:nvSpPr>
        <p:spPr/>
        <p:txBody>
          <a:bodyPr/>
          <a:lstStyle/>
          <a:p>
            <a:r>
              <a:rPr lang="en-US" altLang="ko-KR" dirty="0"/>
              <a:t>Stream Delivery Service</a:t>
            </a:r>
          </a:p>
          <a:p>
            <a:pPr lvl="1"/>
            <a:r>
              <a:rPr lang="en-US" altLang="ko-KR" dirty="0"/>
              <a:t>TCP is a stream-based protocol</a:t>
            </a:r>
          </a:p>
          <a:p>
            <a:pPr lvl="1"/>
            <a:r>
              <a:rPr lang="en-US" altLang="ko-KR" dirty="0"/>
              <a:t>Sends and receives data in the form of a byte stream</a:t>
            </a:r>
          </a:p>
          <a:p>
            <a:pPr lvl="1"/>
            <a:r>
              <a:rPr lang="en-US" altLang="ko-KR" dirty="0"/>
              <a:t>Two processes are connected by a virtual tube</a:t>
            </a:r>
          </a:p>
          <a:p>
            <a:pPr lvl="1"/>
            <a:r>
              <a:rPr lang="en-US" altLang="ko-KR" dirty="0"/>
              <a:t>The sending process creates (writes) a byte stream</a:t>
            </a:r>
          </a:p>
          <a:p>
            <a:pPr lvl="1"/>
            <a:r>
              <a:rPr lang="en-US" altLang="ko-KR" dirty="0"/>
              <a:t>The receiving process consumes (reads) a byte stream</a:t>
            </a:r>
            <a:endParaRPr lang="ko-KR" altLang="en-US" dirty="0"/>
          </a:p>
        </p:txBody>
      </p:sp>
      <p:sp>
        <p:nvSpPr>
          <p:cNvPr id="4" name="슬라이드 번호 개체 틀 3">
            <a:extLst>
              <a:ext uri="{FF2B5EF4-FFF2-40B4-BE49-F238E27FC236}">
                <a16:creationId xmlns:a16="http://schemas.microsoft.com/office/drawing/2014/main" id="{ECB18526-66E0-47BB-B782-3B3B48EBDDEA}"/>
              </a:ext>
            </a:extLst>
          </p:cNvPr>
          <p:cNvSpPr>
            <a:spLocks noGrp="1"/>
          </p:cNvSpPr>
          <p:nvPr>
            <p:ph type="sldNum" sz="quarter" idx="11"/>
          </p:nvPr>
        </p:nvSpPr>
        <p:spPr/>
        <p:txBody>
          <a:bodyPr/>
          <a:lstStyle/>
          <a:p>
            <a:pPr>
              <a:defRPr/>
            </a:pPr>
            <a:fld id="{6527E400-6224-44A0-AB64-E12674621AC9}" type="slidenum">
              <a:rPr lang="en-US" altLang="ko-KR" smtClean="0"/>
              <a:pPr>
                <a:defRPr/>
              </a:pPr>
              <a:t>9</a:t>
            </a:fld>
            <a:endParaRPr lang="en-US" altLang="ko-KR"/>
          </a:p>
        </p:txBody>
      </p:sp>
      <p:pic>
        <p:nvPicPr>
          <p:cNvPr id="7" name="그림 6">
            <a:extLst>
              <a:ext uri="{FF2B5EF4-FFF2-40B4-BE49-F238E27FC236}">
                <a16:creationId xmlns:a16="http://schemas.microsoft.com/office/drawing/2014/main" id="{6D83C7F7-175C-7BD0-BA26-4108D12933BB}"/>
              </a:ext>
            </a:extLst>
          </p:cNvPr>
          <p:cNvPicPr>
            <a:picLocks noChangeAspect="1"/>
          </p:cNvPicPr>
          <p:nvPr/>
        </p:nvPicPr>
        <p:blipFill>
          <a:blip r:embed="rId2"/>
          <a:stretch>
            <a:fillRect/>
          </a:stretch>
        </p:blipFill>
        <p:spPr>
          <a:xfrm>
            <a:off x="2195736" y="4005064"/>
            <a:ext cx="5256584" cy="1873983"/>
          </a:xfrm>
          <a:prstGeom prst="rect">
            <a:avLst/>
          </a:prstGeom>
        </p:spPr>
      </p:pic>
    </p:spTree>
    <p:extLst>
      <p:ext uri="{BB962C8B-B14F-4D97-AF65-F5344CB8AC3E}">
        <p14:creationId xmlns:p14="http://schemas.microsoft.com/office/powerpoint/2010/main" val="4189840186"/>
      </p:ext>
    </p:extLst>
  </p:cSld>
  <p:clrMapOvr>
    <a:masterClrMapping/>
  </p:clrMapOvr>
</p:sld>
</file>

<file path=ppt/theme/theme1.xml><?xml version="1.0" encoding="utf-8"?>
<a:theme xmlns:a="http://schemas.openxmlformats.org/drawingml/2006/main" name="기본 디자인">
  <a:themeElements>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기본 디자인">
      <a:majorFont>
        <a:latin typeface="HY헤드라인M"/>
        <a:ea typeface="HY헤드라인M"/>
        <a:cs typeface=""/>
      </a:majorFont>
      <a:minorFont>
        <a:latin typeface="HY헤드라인M"/>
        <a:ea typeface="HY헤드라인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0000"/>
        </a:solidFill>
        <a:ln w="12700" cap="sq"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굴림" charset="-127"/>
            <a:ea typeface="굴림" charset="-127"/>
          </a:defRPr>
        </a:defPPr>
      </a:lstStyle>
    </a:spDef>
    <a:lnDef>
      <a:spPr bwMode="auto">
        <a:xfrm>
          <a:off x="0" y="0"/>
          <a:ext cx="1" cy="1"/>
        </a:xfrm>
        <a:custGeom>
          <a:avLst/>
          <a:gdLst/>
          <a:ahLst/>
          <a:cxnLst/>
          <a:rect l="0" t="0" r="0" b="0"/>
          <a:pathLst/>
        </a:custGeom>
        <a:solidFill>
          <a:srgbClr val="990000"/>
        </a:solidFill>
        <a:ln w="12700" cap="sq"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1" hangingPunct="1">
          <a:lnSpc>
            <a:spcPct val="100000"/>
          </a:lnSpc>
          <a:spcBef>
            <a:spcPct val="0"/>
          </a:spcBef>
          <a:spcAft>
            <a:spcPct val="0"/>
          </a:spcAft>
          <a:buClrTx/>
          <a:buSzTx/>
          <a:buFontTx/>
          <a:buNone/>
          <a:tabLst/>
          <a:defRPr kumimoji="1" lang="ko-KR" altLang="en-US" sz="2400" b="0" i="0" u="none" strike="noStrike" cap="none" normalizeH="0" baseline="0" smtClean="0">
            <a:ln>
              <a:noFill/>
            </a:ln>
            <a:solidFill>
              <a:schemeClr val="tx1"/>
            </a:solidFill>
            <a:effectLst/>
            <a:latin typeface="굴림" charset="-127"/>
            <a:ea typeface="굴림" charset="-127"/>
          </a:defRPr>
        </a:defPPr>
      </a:lstStyle>
    </a:lnDef>
  </a:objectDefaults>
  <a:extraClrSchemeLst>
    <a:extraClrScheme>
      <a:clrScheme name="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7974</TotalTime>
  <Words>2809</Words>
  <Application>Microsoft Office PowerPoint</Application>
  <PresentationFormat>화면 슬라이드 쇼(4:3)</PresentationFormat>
  <Paragraphs>393</Paragraphs>
  <Slides>41</Slides>
  <Notes>4</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41</vt:i4>
      </vt:variant>
    </vt:vector>
  </HeadingPairs>
  <TitlesOfParts>
    <vt:vector size="48" baseType="lpstr">
      <vt:lpstr>HY헤드라인M</vt:lpstr>
      <vt:lpstr>굴림</vt:lpstr>
      <vt:lpstr>돋움체</vt:lpstr>
      <vt:lpstr>맑은 고딕</vt:lpstr>
      <vt:lpstr>Berlin Sans FB</vt:lpstr>
      <vt:lpstr>Wingdings</vt:lpstr>
      <vt:lpstr>기본 디자인</vt:lpstr>
      <vt:lpstr>Layer 4.  Transport Layer (TCP)</vt:lpstr>
      <vt:lpstr>Contents</vt:lpstr>
      <vt:lpstr>Position of transport-layer protocols in the TCP/IP protocol suite</vt:lpstr>
      <vt:lpstr>TCP Services</vt:lpstr>
      <vt:lpstr>Transport layer service</vt:lpstr>
      <vt:lpstr>Domain of services in layer 3 and 4</vt:lpstr>
      <vt:lpstr>Multiplexing and Demultiplexing</vt:lpstr>
      <vt:lpstr>PowerPoint 프레젠테이션</vt:lpstr>
      <vt:lpstr>TCP Services</vt:lpstr>
      <vt:lpstr>TCP Services</vt:lpstr>
      <vt:lpstr>TCP Services</vt:lpstr>
      <vt:lpstr>TCP features</vt:lpstr>
      <vt:lpstr>TCP features</vt:lpstr>
      <vt:lpstr>TCP features</vt:lpstr>
      <vt:lpstr>TCP segment format</vt:lpstr>
      <vt:lpstr>Segment</vt:lpstr>
      <vt:lpstr>Segment                                  .</vt:lpstr>
      <vt:lpstr>PowerPoint 프레젠테이션</vt:lpstr>
      <vt:lpstr>TCP Connection</vt:lpstr>
      <vt:lpstr>TCP Connection</vt:lpstr>
      <vt:lpstr>PowerPoint 프레젠테이션</vt:lpstr>
      <vt:lpstr>TCP Connection</vt:lpstr>
      <vt:lpstr>PowerPoint 프레젠테이션</vt:lpstr>
      <vt:lpstr>TCP Connection</vt:lpstr>
      <vt:lpstr>Half-Close</vt:lpstr>
      <vt:lpstr>TCP window</vt:lpstr>
      <vt:lpstr>Transmission control</vt:lpstr>
      <vt:lpstr>Send window</vt:lpstr>
      <vt:lpstr>Send window in TCP</vt:lpstr>
      <vt:lpstr>Receive Window</vt:lpstr>
      <vt:lpstr>Receive window in TCP</vt:lpstr>
      <vt:lpstr>Silly Window Syndrome</vt:lpstr>
      <vt:lpstr>Congestion control</vt:lpstr>
      <vt:lpstr>Congestion control</vt:lpstr>
      <vt:lpstr>PowerPoint 프레젠테이션</vt:lpstr>
      <vt:lpstr>PowerPoint 프레젠테이션</vt:lpstr>
      <vt:lpstr>PowerPoint 프레젠테이션</vt:lpstr>
      <vt:lpstr>Example of TCP (Taho)</vt:lpstr>
      <vt:lpstr>FSM for TCP (Reno)</vt:lpstr>
      <vt:lpstr>TCP Demo</vt:lpstr>
      <vt:lpstr>EoF</vt:lpstr>
    </vt:vector>
  </TitlesOfParts>
  <Company>HanNam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CIBASE</dc:creator>
  <cp:lastModifiedBy>JohHyunChul</cp:lastModifiedBy>
  <cp:revision>374</cp:revision>
  <dcterms:created xsi:type="dcterms:W3CDTF">2002-08-15T08:07:05Z</dcterms:created>
  <dcterms:modified xsi:type="dcterms:W3CDTF">2024-11-04T21:37:50Z</dcterms:modified>
</cp:coreProperties>
</file>