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69" r:id="rId2"/>
    <p:sldId id="257" r:id="rId3"/>
    <p:sldId id="260" r:id="rId4"/>
    <p:sldId id="259" r:id="rId5"/>
    <p:sldId id="262" r:id="rId6"/>
    <p:sldId id="261" r:id="rId7"/>
    <p:sldId id="268" r:id="rId8"/>
    <p:sldId id="263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0684C7-E486-4C60-9CC9-CF94847D2864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B737A-9B6B-4FD0-99B2-FF185CD4CA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0611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858438-CC03-4B5B-8721-8B21E445A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168844F-9BCE-4DA9-8B0A-5539A67B3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8E78F9-3D46-4BD8-9A17-4850554EE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570A-2044-4C05-AF3E-1EF8FF104C1E}" type="datetime1">
              <a:rPr lang="fr-FR" smtClean="0"/>
              <a:t>07/12/2021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032ABC-BE5A-4E9C-B196-4883910DF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5F91EC-1E83-49D1-9DEB-FDCC38959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1AE5-FA8B-4481-9711-ABC351F782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62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7A6E8B-1A5D-4AF7-9E20-0CCD3D7C1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350AE70-FA06-4402-BAAC-D1884D73A2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4E0ACC-86A9-4AAD-A13C-0BEFDB1B7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895DC-E1BE-46A7-9874-2F61AE83DA01}" type="datetime1">
              <a:rPr lang="fr-FR" smtClean="0"/>
              <a:t>07/12/2021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1216BE-F7FE-408B-98FA-A8096ECF7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A89449-D37E-4025-976C-2DE92EE26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1AE5-FA8B-4481-9711-ABC351F782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4112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E9528C0-1E7A-4E72-B9B8-0070226372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AA1CFF2-A672-48CA-8CA8-4105EA53A4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7706FF-C39B-48FA-B130-B44AD8875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AD0A-57C8-4427-8686-239B91024418}" type="datetime1">
              <a:rPr lang="fr-FR" smtClean="0"/>
              <a:t>07/12/2021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420DA6-A086-4CF2-BA6B-B502B82B1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4283F4-FB6D-494E-B47A-E626566DE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1AE5-FA8B-4481-9711-ABC351F782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0479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F58FA8-F19E-4E3E-8533-2927B4755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4B312F-073A-4084-A7EB-91562C7F0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EF5EED-AA82-4D87-A7D5-3B9FF4632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B2C75-5277-4FB2-936E-59A77BF9905A}" type="datetime1">
              <a:rPr lang="fr-FR" smtClean="0"/>
              <a:t>07/12/2021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908881-74E2-4513-911E-EBE70AB91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CE8A61-3FC0-454A-BD01-B4404276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1AE5-FA8B-4481-9711-ABC351F782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1293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E5E014-D8CD-4CCB-B239-65D14DE38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7CB2611-E1A6-4DC7-A616-35BBD334F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EB5A29-0D96-461E-BA02-D3D404814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4B5F1-FADC-4C49-A0E5-71E5AD886EC8}" type="datetime1">
              <a:rPr lang="fr-FR" smtClean="0"/>
              <a:t>07/12/2021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2F76BC-4849-4C64-8217-166F2335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CA9985-C3E1-47DB-8B1C-7D08F3FAF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1AE5-FA8B-4481-9711-ABC351F782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3988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A90E9B-05FC-4CFD-8A3C-548DA60E0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AC5CB0-7F94-4482-9B80-42718DE236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83632C2-731B-400E-AB51-3942D9BE2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C30A9DC-C682-4B5B-ABFA-4520B7DCA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1FA93-9812-485B-85FD-9927F1709330}" type="datetime1">
              <a:rPr lang="fr-FR" smtClean="0"/>
              <a:t>07/12/2021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336D743-72CD-4D4C-87BF-EE1621693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ACC2D9E-E6C6-4A43-A2A3-C2E1A60DC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1AE5-FA8B-4481-9711-ABC351F782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9443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5EF945-E2C9-409C-84C7-DEFE714FC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0C49CA-51EF-4E91-A266-4E5EACF20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03CA8CC-A8AE-496A-A683-863CE547E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5BDB871-6E63-43DC-852B-17A395B76F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2BF3EE1-9105-454F-92C8-8335426AD7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2D9FAE6-4674-4E05-94E4-70C0D3692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8B9B-F6AA-4891-9B03-4424FB158F8F}" type="datetime1">
              <a:rPr lang="fr-FR" smtClean="0"/>
              <a:t>07/12/2021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3CA96C1-7557-485F-B652-AF8F1D5A4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DEFE207-5560-4784-ADA6-8D35A89FB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1AE5-FA8B-4481-9711-ABC351F782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3543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CA536B-0857-415D-B008-433C2D089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8189248-C1CC-4303-9441-6A944D23C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E846B-974E-499B-891C-C1C6AAE233BE}" type="datetime1">
              <a:rPr lang="fr-FR" smtClean="0"/>
              <a:t>07/12/2021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BE81EC6-9695-439D-81A1-C56577451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5AE7E46-E24A-48B5-9CE6-46F47D945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1AE5-FA8B-4481-9711-ABC351F782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854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D39D55D-69CB-4B02-A1CB-988E0B72A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83A00-A9A5-4886-AD63-7A54B44D9258}" type="datetime1">
              <a:rPr lang="fr-FR" smtClean="0"/>
              <a:t>07/12/2021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D21EE20-28DF-428B-B777-84F4FDBCB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12BC00F-3960-45D0-A95E-442D0DB37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1AE5-FA8B-4481-9711-ABC351F782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4482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6F3BD0-C9A2-4D2B-B219-05AE335D1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48AABB-8D89-40D2-8D6F-9532FFDAF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1F2A4CA-10E0-495D-88B5-837E0C6A2E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0C20D16-3ADE-40D4-BF12-BF08044DA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433D-B51F-4011-8B6B-55BD2B507CAF}" type="datetime1">
              <a:rPr lang="fr-FR" smtClean="0"/>
              <a:t>07/12/2021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C52EEC9-FC84-48FC-9A73-12731EC83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C57A759-E599-4B08-B7AF-0A8CDDAA7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1AE5-FA8B-4481-9711-ABC351F782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333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BB4657-BBA6-48FC-8CC2-EEF5E8B95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79DC6D4-0E80-4239-B8A0-CA5E00CD3E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AD2D095-B612-4520-8F10-A05D9BF75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62DC276-A52D-480E-A5C6-118991805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5553-D02C-4744-A326-8E1907D89317}" type="datetime1">
              <a:rPr lang="fr-FR" smtClean="0"/>
              <a:t>07/12/2021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61C3D6B-ADF5-4897-B407-6FA40A1DA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DC7AB36-8E52-4E61-8A3D-20BE2BA9C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1AE5-FA8B-4481-9711-ABC351F782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7109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1D01933-CA3A-4CCE-9EDA-C60E692CF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862CCF0-B3FD-45D7-8EB5-9E5969AFC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5FD7AE-678B-4103-B3EC-2113A4AF40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B053B-8606-4FB1-B3AA-E9652ADD6921}" type="datetime1">
              <a:rPr lang="fr-FR" smtClean="0"/>
              <a:t>07/12/2021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E78F80-6447-4163-837F-78C4E3D15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67B4B8-8EB6-4C1B-9675-A1B7F92CF1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C1AE5-FA8B-4481-9711-ABC351F782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043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742AC8B-F7F8-45CC-BFF5-27E8A564B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4662" y="323519"/>
            <a:ext cx="4323899" cy="6212748"/>
          </a:xfrm>
          <a:custGeom>
            <a:avLst/>
            <a:gdLst>
              <a:gd name="connsiteX0" fmla="*/ 0 w 4323899"/>
              <a:gd name="connsiteY0" fmla="*/ 0 h 6212748"/>
              <a:gd name="connsiteX1" fmla="*/ 742501 w 4323899"/>
              <a:gd name="connsiteY1" fmla="*/ 0 h 6212748"/>
              <a:gd name="connsiteX2" fmla="*/ 4323899 w 4323899"/>
              <a:gd name="connsiteY2" fmla="*/ 0 h 6212748"/>
              <a:gd name="connsiteX3" fmla="*/ 4323899 w 4323899"/>
              <a:gd name="connsiteY3" fmla="*/ 2864954 h 6212748"/>
              <a:gd name="connsiteX4" fmla="*/ 880454 w 4323899"/>
              <a:gd name="connsiteY4" fmla="*/ 6212748 h 6212748"/>
              <a:gd name="connsiteX5" fmla="*/ 0 w 4323899"/>
              <a:gd name="connsiteY5" fmla="*/ 6212748 h 6212748"/>
              <a:gd name="connsiteX6" fmla="*/ 0 w 4323899"/>
              <a:gd name="connsiteY6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3899" h="6212748">
                <a:moveTo>
                  <a:pt x="0" y="0"/>
                </a:moveTo>
                <a:lnTo>
                  <a:pt x="742501" y="0"/>
                </a:lnTo>
                <a:lnTo>
                  <a:pt x="4323899" y="0"/>
                </a:lnTo>
                <a:lnTo>
                  <a:pt x="4323899" y="2864954"/>
                </a:lnTo>
                <a:lnTo>
                  <a:pt x="880454" y="6212748"/>
                </a:lnTo>
                <a:lnTo>
                  <a:pt x="0" y="6212748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AD07961-FF41-4840-8DAA-E37CF03194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1383527"/>
            <a:ext cx="6117158" cy="4175166"/>
          </a:xfrm>
        </p:spPr>
        <p:txBody>
          <a:bodyPr anchor="ctr">
            <a:normAutofit/>
          </a:bodyPr>
          <a:lstStyle/>
          <a:p>
            <a:pPr algn="r"/>
            <a:r>
              <a:rPr lang="en-US" sz="9600" kern="1200">
                <a:latin typeface="+mj-lt"/>
                <a:ea typeface="+mj-ea"/>
                <a:cs typeface="+mj-cs"/>
              </a:rPr>
              <a:t>Projet jeu</a:t>
            </a:r>
            <a:endParaRPr lang="fr-FR" sz="960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5D4377B-D393-46B9-B00C-2196228FC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3517" y="2671638"/>
            <a:ext cx="3086502" cy="1598946"/>
          </a:xfrm>
        </p:spPr>
        <p:txBody>
          <a:bodyPr anchor="ctr">
            <a:normAutofit/>
          </a:bodyPr>
          <a:lstStyle/>
          <a:p>
            <a:pPr algn="l"/>
            <a:r>
              <a:rPr lang="en-US" kern="1200" dirty="0">
                <a:latin typeface="+mn-lt"/>
                <a:ea typeface="+mn-ea"/>
                <a:cs typeface="+mn-cs"/>
              </a:rPr>
              <a:t>Par Alexandre de Miranda Lopes et  </a:t>
            </a:r>
            <a:r>
              <a:rPr lang="en-US" kern="1200" dirty="0" err="1">
                <a:latin typeface="+mn-lt"/>
                <a:ea typeface="+mn-ea"/>
                <a:cs typeface="+mn-cs"/>
              </a:rPr>
              <a:t>Mael</a:t>
            </a:r>
            <a:r>
              <a:rPr lang="en-US" kern="1200" dirty="0"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latin typeface="+mn-lt"/>
                <a:ea typeface="+mn-ea"/>
                <a:cs typeface="+mn-cs"/>
              </a:rPr>
              <a:t>Belliard</a:t>
            </a:r>
            <a:endParaRPr lang="en-US" kern="1200" dirty="0">
              <a:latin typeface="+mn-lt"/>
              <a:ea typeface="+mn-ea"/>
              <a:cs typeface="+mn-cs"/>
            </a:endParaRPr>
          </a:p>
          <a:p>
            <a:pPr algn="l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671404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15BCA0-3E44-4FE2-A7C7-9F9DB7236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fr-FR" dirty="0"/>
              <a:t>Diagramme de séquence d’analyse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A3F0927-574C-4F75-A5BB-D887D4F69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1AE5-FA8B-4481-9711-ABC351F78293}" type="slidenum">
              <a:rPr lang="fr-FR" smtClean="0"/>
              <a:t>10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0EA26D1-1F6D-42E9-98EE-EFA496D998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835" y="1874179"/>
            <a:ext cx="6320258" cy="480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206987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24" descr="Smiling Face with No Fill">
            <a:extLst>
              <a:ext uri="{FF2B5EF4-FFF2-40B4-BE49-F238E27FC236}">
                <a16:creationId xmlns:a16="http://schemas.microsoft.com/office/drawing/2014/main" id="{0BCF4495-00DE-4963-B314-3C3954528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1239" y="1525536"/>
            <a:ext cx="3775459" cy="3775459"/>
          </a:xfrm>
          <a:prstGeom prst="rect">
            <a:avLst/>
          </a:pr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9A1D9BC-1455-4308-9ABD-A3F8EDB67A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6068" y="320442"/>
            <a:ext cx="6572492" cy="6212748"/>
          </a:xfrm>
          <a:custGeom>
            <a:avLst/>
            <a:gdLst>
              <a:gd name="connsiteX0" fmla="*/ 0 w 6572492"/>
              <a:gd name="connsiteY0" fmla="*/ 0 h 6212748"/>
              <a:gd name="connsiteX1" fmla="*/ 2248593 w 6572492"/>
              <a:gd name="connsiteY1" fmla="*/ 0 h 6212748"/>
              <a:gd name="connsiteX2" fmla="*/ 2694770 w 6572492"/>
              <a:gd name="connsiteY2" fmla="*/ 0 h 6212748"/>
              <a:gd name="connsiteX3" fmla="*/ 2991094 w 6572492"/>
              <a:gd name="connsiteY3" fmla="*/ 0 h 6212748"/>
              <a:gd name="connsiteX4" fmla="*/ 6572492 w 6572492"/>
              <a:gd name="connsiteY4" fmla="*/ 0 h 6212748"/>
              <a:gd name="connsiteX5" fmla="*/ 6572492 w 6572492"/>
              <a:gd name="connsiteY5" fmla="*/ 2864954 h 6212748"/>
              <a:gd name="connsiteX6" fmla="*/ 3129047 w 6572492"/>
              <a:gd name="connsiteY6" fmla="*/ 6212748 h 6212748"/>
              <a:gd name="connsiteX7" fmla="*/ 2694770 w 6572492"/>
              <a:gd name="connsiteY7" fmla="*/ 6212748 h 6212748"/>
              <a:gd name="connsiteX8" fmla="*/ 2248593 w 6572492"/>
              <a:gd name="connsiteY8" fmla="*/ 6212748 h 6212748"/>
              <a:gd name="connsiteX9" fmla="*/ 0 w 6572492"/>
              <a:gd name="connsiteY9" fmla="*/ 6212748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72492" h="6212748">
                <a:moveTo>
                  <a:pt x="0" y="0"/>
                </a:moveTo>
                <a:lnTo>
                  <a:pt x="2248593" y="0"/>
                </a:lnTo>
                <a:lnTo>
                  <a:pt x="2694770" y="0"/>
                </a:lnTo>
                <a:lnTo>
                  <a:pt x="2991094" y="0"/>
                </a:lnTo>
                <a:lnTo>
                  <a:pt x="6572492" y="0"/>
                </a:lnTo>
                <a:lnTo>
                  <a:pt x="6572492" y="2864954"/>
                </a:lnTo>
                <a:lnTo>
                  <a:pt x="3129047" y="6212748"/>
                </a:lnTo>
                <a:lnTo>
                  <a:pt x="2694770" y="6212748"/>
                </a:lnTo>
                <a:lnTo>
                  <a:pt x="2248593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ight Triangle 2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62647B-1222-407C-8740-5A497612B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815BCA0-3E44-4FE2-A7C7-9F9DB7236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5961" y="962526"/>
            <a:ext cx="5384800" cy="3210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Merci pour votre attention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6EE774D-70C8-4745-8286-5663ED331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3594" y="6268766"/>
            <a:ext cx="695960" cy="246514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1CC1AE5-FA8B-4481-9711-ABC351F78293}" type="slidenum">
              <a:rPr lang="en-US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44025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6EA9D8-52C9-491E-831C-B55A12CC1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fr-FR" dirty="0"/>
              <a:t>Présentation du jeu</a:t>
            </a:r>
          </a:p>
        </p:txBody>
      </p:sp>
      <p:sp>
        <p:nvSpPr>
          <p:cNvPr id="14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9F2BF0-FDD3-4053-9598-D6E2DCAB8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2022" y="2253996"/>
            <a:ext cx="9367204" cy="4041648"/>
          </a:xfrm>
        </p:spPr>
        <p:txBody>
          <a:bodyPr anchor="t">
            <a:normAutofit/>
          </a:bodyPr>
          <a:lstStyle/>
          <a:p>
            <a:r>
              <a:rPr lang="fr-FR" sz="2400" dirty="0"/>
              <a:t>Pokémon </a:t>
            </a:r>
          </a:p>
          <a:p>
            <a:r>
              <a:rPr lang="fr-FR" sz="2400" dirty="0"/>
              <a:t>Nintendo</a:t>
            </a:r>
          </a:p>
          <a:p>
            <a:r>
              <a:rPr lang="fr-FR" sz="2400" dirty="0"/>
              <a:t>Jeu de rôle tour par tour</a:t>
            </a:r>
          </a:p>
          <a:p>
            <a:pPr marL="0" indent="0">
              <a:buNone/>
            </a:pP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Jeu avec des combats aux tour par tour avec différentes actions possibles (Coup direct, Dot, Défense,…)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494F2DA-A335-4E60-A46E-DCA090D72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504" y="2116836"/>
            <a:ext cx="2438400" cy="3657600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AFF95C-B074-4F5D-AA30-7058141D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1AE5-FA8B-4481-9711-ABC351F7829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187624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15BCA0-3E44-4FE2-A7C7-9F9DB7236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fr-FR"/>
              <a:t>Diagramme de classes</a:t>
            </a:r>
            <a:endParaRPr lang="fr-FR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7E81605-9F0A-4008-81D4-32E45DDC2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1AE5-FA8B-4481-9711-ABC351F78293}" type="slidenum">
              <a:rPr lang="fr-FR" smtClean="0"/>
              <a:t>3</a:t>
            </a:fld>
            <a:endParaRPr lang="fr-FR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F64C2B80-72E3-43CE-A3BE-81E0F9C555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260" y="2099151"/>
            <a:ext cx="8791479" cy="4351338"/>
          </a:xfrm>
        </p:spPr>
      </p:pic>
    </p:spTree>
    <p:extLst>
      <p:ext uri="{BB962C8B-B14F-4D97-AF65-F5344CB8AC3E}">
        <p14:creationId xmlns:p14="http://schemas.microsoft.com/office/powerpoint/2010/main" val="1371614687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15BCA0-3E44-4FE2-A7C7-9F9DB7236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fr-FR" dirty="0"/>
              <a:t>Diagramme de cas d’utilisation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4BF2F95-EF39-463C-8ACA-44FD5E019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1AE5-FA8B-4481-9711-ABC351F78293}" type="slidenum">
              <a:rPr lang="fr-FR" smtClean="0"/>
              <a:t>4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65A1BF1-B21D-4BC0-A0E1-203C3F5D7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376" y="1794285"/>
            <a:ext cx="8253175" cy="496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178870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15BCA0-3E44-4FE2-A7C7-9F9DB7236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fr-FR" dirty="0"/>
              <a:t>Documentation textuelle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901A731-5375-4E58-BBCA-49F5A3D92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4100" y="1920240"/>
            <a:ext cx="10515600" cy="4351338"/>
          </a:xfrm>
        </p:spPr>
        <p:txBody>
          <a:bodyPr/>
          <a:lstStyle/>
          <a:p>
            <a:r>
              <a:rPr lang="fr-FR" dirty="0"/>
              <a:t>Sommaire d’identification</a:t>
            </a:r>
          </a:p>
          <a:p>
            <a:endParaRPr lang="fr-FR" dirty="0"/>
          </a:p>
          <a:p>
            <a:endParaRPr lang="fr-FR" dirty="0"/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320C076A-DF38-4F36-AF22-D54F70200D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693897"/>
              </p:ext>
            </p:extLst>
          </p:nvPr>
        </p:nvGraphicFramePr>
        <p:xfrm>
          <a:off x="1653363" y="2949384"/>
          <a:ext cx="9725624" cy="24102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62812">
                  <a:extLst>
                    <a:ext uri="{9D8B030D-6E8A-4147-A177-3AD203B41FA5}">
                      <a16:colId xmlns:a16="http://schemas.microsoft.com/office/drawing/2014/main" val="1165560522"/>
                    </a:ext>
                  </a:extLst>
                </a:gridCol>
                <a:gridCol w="4862812">
                  <a:extLst>
                    <a:ext uri="{9D8B030D-6E8A-4147-A177-3AD203B41FA5}">
                      <a16:colId xmlns:a16="http://schemas.microsoft.com/office/drawing/2014/main" val="3554367216"/>
                    </a:ext>
                  </a:extLst>
                </a:gridCol>
              </a:tblGrid>
              <a:tr h="2949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900" dirty="0">
                          <a:solidFill>
                            <a:schemeClr val="tx1"/>
                          </a:solidFill>
                          <a:effectLst/>
                        </a:rPr>
                        <a:t>Titre</a:t>
                      </a:r>
                      <a:endParaRPr lang="en-GB" sz="19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909" marR="11590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900" b="0" dirty="0" err="1">
                          <a:solidFill>
                            <a:schemeClr val="tx1"/>
                          </a:solidFill>
                          <a:effectLst/>
                        </a:rPr>
                        <a:t>lancerCombat</a:t>
                      </a:r>
                      <a:endParaRPr lang="en-GB" sz="1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909" marR="11590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465148"/>
                  </a:ext>
                </a:extLst>
              </a:tr>
              <a:tr h="9123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900" dirty="0">
                          <a:solidFill>
                            <a:schemeClr val="tx1"/>
                          </a:solidFill>
                          <a:effectLst/>
                        </a:rPr>
                        <a:t>Objectif</a:t>
                      </a:r>
                      <a:endParaRPr lang="en-GB" sz="19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909" marR="11590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900" dirty="0">
                          <a:effectLst/>
                        </a:rPr>
                        <a:t>Cette UC va permettre aux joueur1 et joueur2 de s’affronter avec leur monstre dans un combat</a:t>
                      </a:r>
                      <a:endParaRPr lang="en-GB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909" marR="11590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049536"/>
                  </a:ext>
                </a:extLst>
              </a:tr>
              <a:tr h="2949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900">
                          <a:solidFill>
                            <a:schemeClr val="tx1"/>
                          </a:solidFill>
                          <a:effectLst/>
                        </a:rPr>
                        <a:t>Acteurs</a:t>
                      </a:r>
                      <a:endParaRPr lang="en-GB" sz="19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909" marR="11590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900">
                          <a:effectLst/>
                        </a:rPr>
                        <a:t>Joueur1, joueur2</a:t>
                      </a:r>
                      <a:endParaRPr lang="en-GB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909" marR="11590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595605"/>
                  </a:ext>
                </a:extLst>
              </a:tr>
              <a:tr h="2949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900">
                          <a:solidFill>
                            <a:schemeClr val="tx1"/>
                          </a:solidFill>
                          <a:effectLst/>
                        </a:rPr>
                        <a:t>Evènement déclencheur</a:t>
                      </a:r>
                      <a:endParaRPr lang="en-GB" sz="19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909" marR="11590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900">
                          <a:effectLst/>
                        </a:rPr>
                        <a:t>Le joueur1 choisi de lancer le combat</a:t>
                      </a:r>
                      <a:endParaRPr lang="en-GB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909" marR="11590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446295"/>
                  </a:ext>
                </a:extLst>
              </a:tr>
              <a:tr h="6036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900" dirty="0">
                          <a:solidFill>
                            <a:schemeClr val="tx1"/>
                          </a:solidFill>
                          <a:effectLst/>
                        </a:rPr>
                        <a:t>Précondition</a:t>
                      </a:r>
                      <a:endParaRPr lang="en-GB" sz="19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909" marR="11590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900" dirty="0">
                          <a:effectLst/>
                        </a:rPr>
                        <a:t>Les joueur1 et joueur2 ont tous les deux un pseudo et un monstre</a:t>
                      </a:r>
                      <a:endParaRPr lang="en-GB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909" marR="11590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422294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2C5EC21F-3FA3-4D74-9E4A-B8CE6D92ACC6}"/>
              </a:ext>
            </a:extLst>
          </p:cNvPr>
          <p:cNvSpPr txBox="1"/>
          <p:nvPr/>
        </p:nvSpPr>
        <p:spPr>
          <a:xfrm>
            <a:off x="1330211" y="1783259"/>
            <a:ext cx="1138337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Scénario nominal</a:t>
            </a:r>
          </a:p>
          <a:p>
            <a:endParaRPr lang="fr-FR" sz="2000" dirty="0"/>
          </a:p>
          <a:p>
            <a:r>
              <a:rPr lang="fr-FR" sz="2000" dirty="0"/>
              <a:t>1. Le joueur1 lance le combat </a:t>
            </a:r>
          </a:p>
          <a:p>
            <a:r>
              <a:rPr lang="fr-FR" sz="2000" dirty="0"/>
              <a:t>2. Le système affiche les statistiques des deux monstres</a:t>
            </a:r>
          </a:p>
          <a:p>
            <a:r>
              <a:rPr lang="fr-FR" sz="2000" dirty="0"/>
              <a:t>3. Le système affiche les compétences du monstre du joueur1</a:t>
            </a:r>
          </a:p>
          <a:p>
            <a:r>
              <a:rPr lang="fr-FR" sz="2000" dirty="0"/>
              <a:t>4. Le joueur1 lance une compétence </a:t>
            </a:r>
          </a:p>
          <a:p>
            <a:r>
              <a:rPr lang="fr-FR" sz="2000" dirty="0"/>
              <a:t>5. Le système modifie les statistiques des monstres du joueur2 et du joueur1</a:t>
            </a:r>
          </a:p>
          <a:p>
            <a:r>
              <a:rPr lang="fr-FR" sz="2000" dirty="0"/>
              <a:t>6. Le joueur2 lance une compétence</a:t>
            </a:r>
          </a:p>
          <a:p>
            <a:r>
              <a:rPr lang="fr-FR" sz="2000" dirty="0"/>
              <a:t>7. Le système modifie les statistiques des monstres du joueur1 et du joueur2</a:t>
            </a:r>
          </a:p>
          <a:p>
            <a:r>
              <a:rPr lang="fr-FR" sz="2000" dirty="0"/>
              <a:t>8. Le joueur1 décide d’enregistrer la partie</a:t>
            </a:r>
          </a:p>
          <a:p>
            <a:r>
              <a:rPr lang="fr-FR" sz="2000" dirty="0"/>
              <a:t>9. Le système sauvegarde la partie avec les monstres et les joueurs en affichant le gagnant </a:t>
            </a:r>
          </a:p>
          <a:p>
            <a:r>
              <a:rPr lang="fr-FR" sz="2000" dirty="0"/>
              <a:t>10. Le cas d’utilisation est terminé</a:t>
            </a:r>
          </a:p>
          <a:p>
            <a:endParaRPr lang="fr-FR" sz="2000" dirty="0"/>
          </a:p>
          <a:p>
            <a:r>
              <a:rPr lang="fr-FR" sz="2000" dirty="0"/>
              <a:t>A1 – En 8 Le joueur 1 décide de ne pas sauvegarder la partie </a:t>
            </a:r>
          </a:p>
          <a:p>
            <a:r>
              <a:rPr lang="fr-FR" sz="2000" dirty="0"/>
              <a:t>     - Le cas d’utilisation est terminé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CB25A13-BFD4-4143-BB9C-19C7C2BDB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1AE5-FA8B-4481-9711-ABC351F7829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134036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15BCA0-3E44-4FE2-A7C7-9F9DB7236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fr-FR" dirty="0"/>
              <a:t>Diagramme de séquence système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81FA15-45F5-41AC-9D62-3B1BCFA82BA0}"/>
              </a:ext>
            </a:extLst>
          </p:cNvPr>
          <p:cNvSpPr/>
          <p:nvPr/>
        </p:nvSpPr>
        <p:spPr>
          <a:xfrm>
            <a:off x="7100047" y="1443318"/>
            <a:ext cx="466165" cy="2414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4846F2D-5605-4665-9AB0-93434AF34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1AE5-FA8B-4481-9711-ABC351F78293}" type="slidenum">
              <a:rPr lang="fr-FR" smtClean="0"/>
              <a:t>6</a:t>
            </a:fld>
            <a:endParaRPr lang="fr-FR"/>
          </a:p>
        </p:txBody>
      </p:sp>
      <p:pic>
        <p:nvPicPr>
          <p:cNvPr id="5" name="Image 4" descr="Une image contenant table&#10;&#10;Description générée automatiquement">
            <a:extLst>
              <a:ext uri="{FF2B5EF4-FFF2-40B4-BE49-F238E27FC236}">
                <a16:creationId xmlns:a16="http://schemas.microsoft.com/office/drawing/2014/main" id="{1DA8FDEE-7633-4778-9987-E64BEF08B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377" y="2415379"/>
            <a:ext cx="8695173" cy="371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45287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15BCA0-3E44-4FE2-A7C7-9F9DB7236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fr-FR" dirty="0"/>
              <a:t>Diagramme d’activité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81FA15-45F5-41AC-9D62-3B1BCFA82BA0}"/>
              </a:ext>
            </a:extLst>
          </p:cNvPr>
          <p:cNvSpPr/>
          <p:nvPr/>
        </p:nvSpPr>
        <p:spPr>
          <a:xfrm>
            <a:off x="7100047" y="1443318"/>
            <a:ext cx="466165" cy="2414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7A6139C2-535C-4868-88C4-43692E7016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903" y="1818201"/>
            <a:ext cx="4852194" cy="4852194"/>
          </a:xfrm>
        </p:spPr>
      </p:pic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7DCC3270-8BC0-4E51-BD58-96EA8232C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1AE5-FA8B-4481-9711-ABC351F7829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8768185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15BCA0-3E44-4FE2-A7C7-9F9DB7236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fr-FR"/>
              <a:t>Maquette fonctionnelle simplifiée</a:t>
            </a:r>
            <a:endParaRPr lang="fr-FR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8F370F6-9788-48B1-84A5-A5D5B23B4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4027" y="1920240"/>
            <a:ext cx="10515600" cy="4666615"/>
          </a:xfrm>
        </p:spPr>
        <p:txBody>
          <a:bodyPr>
            <a:normAutofit fontScale="25000" lnSpcReduction="20000"/>
          </a:bodyPr>
          <a:lstStyle/>
          <a:p>
            <a:r>
              <a:rPr lang="fr-FR" sz="8000"/>
              <a:t>Début du combat</a:t>
            </a:r>
          </a:p>
          <a:p>
            <a:r>
              <a:rPr lang="fr-FR" sz="8000"/>
              <a:t>Affichage des deux monstres choisis :</a:t>
            </a:r>
          </a:p>
          <a:p>
            <a:endParaRPr lang="fr-FR" sz="8000"/>
          </a:p>
          <a:p>
            <a:pPr marL="0" indent="0">
              <a:buNone/>
            </a:pPr>
            <a:r>
              <a:rPr lang="fr-FR" sz="8000"/>
              <a:t>NomDuMonstre1		NomDuMonstre2</a:t>
            </a:r>
          </a:p>
          <a:p>
            <a:pPr marL="0" indent="0">
              <a:buNone/>
            </a:pPr>
            <a:r>
              <a:rPr lang="fr-FR" sz="8000"/>
              <a:t>PV/PVMax		PV/PVMax</a:t>
            </a:r>
          </a:p>
          <a:p>
            <a:pPr marL="0" indent="0">
              <a:buNone/>
            </a:pPr>
            <a:r>
              <a:rPr lang="fr-FR" sz="8000"/>
              <a:t>Compétence 1		Compétence 1</a:t>
            </a:r>
          </a:p>
          <a:p>
            <a:pPr marL="0" indent="0">
              <a:buNone/>
            </a:pPr>
            <a:r>
              <a:rPr lang="fr-FR" sz="8000"/>
              <a:t>Compétence 2		Compétence 2</a:t>
            </a:r>
          </a:p>
          <a:p>
            <a:pPr marL="0" indent="0">
              <a:buNone/>
            </a:pPr>
            <a:r>
              <a:rPr lang="fr-FR" sz="8000"/>
              <a:t>Compétence 3		Compétence 3</a:t>
            </a:r>
          </a:p>
          <a:p>
            <a:pPr marL="0" indent="0">
              <a:buNone/>
            </a:pPr>
            <a:r>
              <a:rPr lang="fr-FR" sz="8000"/>
              <a:t>Compétence 4		Compétence 4</a:t>
            </a:r>
          </a:p>
          <a:p>
            <a:endParaRPr lang="fr-FR" sz="8000"/>
          </a:p>
          <a:p>
            <a:r>
              <a:rPr lang="fr-FR" sz="8000"/>
              <a:t>Tour du joueur1 :</a:t>
            </a:r>
          </a:p>
          <a:p>
            <a:pPr marL="0" indent="0">
              <a:buNone/>
            </a:pPr>
            <a:r>
              <a:rPr lang="fr-FR" sz="8000"/>
              <a:t>« Veuillez choisir une compétence de votre monstre : »</a:t>
            </a:r>
          </a:p>
          <a:p>
            <a:pPr marL="0" indent="0">
              <a:buNone/>
            </a:pPr>
            <a:r>
              <a:rPr lang="fr-FR" sz="8000"/>
              <a:t>Le joueur1 choisi une compétence</a:t>
            </a:r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F7FA450-2C8D-40A3-9259-61A4A3CC0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1AE5-FA8B-4481-9711-ABC351F78293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3887547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15BCA0-3E44-4FE2-A7C7-9F9DB7236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fr-FR" dirty="0"/>
              <a:t>Diagramme de classes d’analyse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D7267DF-1114-4BC9-B80A-3C7248D71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1AE5-FA8B-4481-9711-ABC351F78293}" type="slidenum">
              <a:rPr lang="fr-FR" smtClean="0"/>
              <a:t>9</a:t>
            </a:fld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0A7FD21-1C3F-4EF5-AD35-CD240626E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206" y="1848817"/>
            <a:ext cx="7951516" cy="485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201611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318</Words>
  <Application>Microsoft Office PowerPoint</Application>
  <PresentationFormat>Grand écran</PresentationFormat>
  <Paragraphs>67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Projet jeu</vt:lpstr>
      <vt:lpstr>Présentation du jeu</vt:lpstr>
      <vt:lpstr>Diagramme de classes</vt:lpstr>
      <vt:lpstr>Diagramme de cas d’utilisation</vt:lpstr>
      <vt:lpstr>Documentation textuelle</vt:lpstr>
      <vt:lpstr>Diagramme de séquence système</vt:lpstr>
      <vt:lpstr>Diagramme d’activité</vt:lpstr>
      <vt:lpstr>Maquette fonctionnelle simplifiée</vt:lpstr>
      <vt:lpstr>Diagramme de classes d’analyse</vt:lpstr>
      <vt:lpstr>Diagramme de séquence d’analyse</vt:lpstr>
      <vt:lpstr>Merci pour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RPG Tour par tour</dc:title>
  <dc:creator>BELLIARD MAEL</dc:creator>
  <cp:lastModifiedBy>DE MIRANDA LOPES ALEXANDRE</cp:lastModifiedBy>
  <cp:revision>46</cp:revision>
  <dcterms:created xsi:type="dcterms:W3CDTF">2021-11-08T11:39:37Z</dcterms:created>
  <dcterms:modified xsi:type="dcterms:W3CDTF">2021-12-07T15:19:11Z</dcterms:modified>
</cp:coreProperties>
</file>