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AB39E-DC68-4BE9-8740-AC3A7A5000DA}" v="4" dt="2021-12-09T01:06:5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Lormont" userId="1c6528f2150fd5ee" providerId="LiveId" clId="{9CEAB39E-DC68-4BE9-8740-AC3A7A5000DA}"/>
    <pc:docChg chg="undo custSel addSld delSld modSld">
      <pc:chgData name="Cameron Lormont" userId="1c6528f2150fd5ee" providerId="LiveId" clId="{9CEAB39E-DC68-4BE9-8740-AC3A7A5000DA}" dt="2021-12-09T01:07:25.547" v="99" actId="20577"/>
      <pc:docMkLst>
        <pc:docMk/>
      </pc:docMkLst>
      <pc:sldChg chg="addSp delSp modSp mod">
        <pc:chgData name="Cameron Lormont" userId="1c6528f2150fd5ee" providerId="LiveId" clId="{9CEAB39E-DC68-4BE9-8740-AC3A7A5000DA}" dt="2021-12-09T01:05:20.541" v="21" actId="1076"/>
        <pc:sldMkLst>
          <pc:docMk/>
          <pc:sldMk cId="3428181655" sldId="258"/>
        </pc:sldMkLst>
        <pc:spChg chg="mod">
          <ac:chgData name="Cameron Lormont" userId="1c6528f2150fd5ee" providerId="LiveId" clId="{9CEAB39E-DC68-4BE9-8740-AC3A7A5000DA}" dt="2021-12-09T01:05:12.572" v="16" actId="14100"/>
          <ac:spMkLst>
            <pc:docMk/>
            <pc:sldMk cId="3428181655" sldId="258"/>
            <ac:spMk id="3" creationId="{08765946-12A0-460B-BD8B-7E062A674DC8}"/>
          </ac:spMkLst>
        </pc:spChg>
        <pc:picChg chg="del">
          <ac:chgData name="Cameron Lormont" userId="1c6528f2150fd5ee" providerId="LiveId" clId="{9CEAB39E-DC68-4BE9-8740-AC3A7A5000DA}" dt="2021-12-09T01:02:34.032" v="0" actId="478"/>
          <ac:picMkLst>
            <pc:docMk/>
            <pc:sldMk cId="3428181655" sldId="258"/>
            <ac:picMk id="4" creationId="{DC44A509-087F-4E6D-99D4-D40DEE3A09B0}"/>
          </ac:picMkLst>
        </pc:picChg>
        <pc:picChg chg="add mod">
          <ac:chgData name="Cameron Lormont" userId="1c6528f2150fd5ee" providerId="LiveId" clId="{9CEAB39E-DC68-4BE9-8740-AC3A7A5000DA}" dt="2021-12-09T01:05:20.541" v="21" actId="1076"/>
          <ac:picMkLst>
            <pc:docMk/>
            <pc:sldMk cId="3428181655" sldId="258"/>
            <ac:picMk id="6" creationId="{47A37E60-334A-4241-9CC1-27C93E717EAE}"/>
          </ac:picMkLst>
        </pc:picChg>
      </pc:sldChg>
      <pc:sldChg chg="del">
        <pc:chgData name="Cameron Lormont" userId="1c6528f2150fd5ee" providerId="LiveId" clId="{9CEAB39E-DC68-4BE9-8740-AC3A7A5000DA}" dt="2021-12-09T01:02:36.142" v="1" actId="47"/>
        <pc:sldMkLst>
          <pc:docMk/>
          <pc:sldMk cId="2835149300" sldId="259"/>
        </pc:sldMkLst>
      </pc:sldChg>
      <pc:sldChg chg="addSp delSp modSp mod">
        <pc:chgData name="Cameron Lormont" userId="1c6528f2150fd5ee" providerId="LiveId" clId="{9CEAB39E-DC68-4BE9-8740-AC3A7A5000DA}" dt="2021-12-09T01:07:08.055" v="95" actId="1076"/>
        <pc:sldMkLst>
          <pc:docMk/>
          <pc:sldMk cId="2397939490" sldId="260"/>
        </pc:sldMkLst>
        <pc:picChg chg="add del mod">
          <ac:chgData name="Cameron Lormont" userId="1c6528f2150fd5ee" providerId="LiveId" clId="{9CEAB39E-DC68-4BE9-8740-AC3A7A5000DA}" dt="2021-12-09T01:04:42.616" v="6" actId="478"/>
          <ac:picMkLst>
            <pc:docMk/>
            <pc:sldMk cId="2397939490" sldId="260"/>
            <ac:picMk id="5" creationId="{5F4AAEF3-3FB7-4BC9-BA07-E6006E562C98}"/>
          </ac:picMkLst>
        </pc:picChg>
        <pc:picChg chg="add mod">
          <ac:chgData name="Cameron Lormont" userId="1c6528f2150fd5ee" providerId="LiveId" clId="{9CEAB39E-DC68-4BE9-8740-AC3A7A5000DA}" dt="2021-12-09T01:07:08.055" v="95" actId="1076"/>
          <ac:picMkLst>
            <pc:docMk/>
            <pc:sldMk cId="2397939490" sldId="260"/>
            <ac:picMk id="7" creationId="{107D929D-A306-4015-AF4D-11572C34D616}"/>
          </ac:picMkLst>
        </pc:picChg>
      </pc:sldChg>
      <pc:sldChg chg="modSp mod">
        <pc:chgData name="Cameron Lormont" userId="1c6528f2150fd5ee" providerId="LiveId" clId="{9CEAB39E-DC68-4BE9-8740-AC3A7A5000DA}" dt="2021-12-09T01:07:25.547" v="99" actId="20577"/>
        <pc:sldMkLst>
          <pc:docMk/>
          <pc:sldMk cId="2457275692" sldId="262"/>
        </pc:sldMkLst>
        <pc:spChg chg="mod">
          <ac:chgData name="Cameron Lormont" userId="1c6528f2150fd5ee" providerId="LiveId" clId="{9CEAB39E-DC68-4BE9-8740-AC3A7A5000DA}" dt="2021-12-09T01:07:25.547" v="99" actId="20577"/>
          <ac:spMkLst>
            <pc:docMk/>
            <pc:sldMk cId="2457275692" sldId="262"/>
            <ac:spMk id="3" creationId="{07210557-2CD3-4DA7-98CD-42C51B968059}"/>
          </ac:spMkLst>
        </pc:spChg>
      </pc:sldChg>
      <pc:sldChg chg="addSp modSp new mod">
        <pc:chgData name="Cameron Lormont" userId="1c6528f2150fd5ee" providerId="LiveId" clId="{9CEAB39E-DC68-4BE9-8740-AC3A7A5000DA}" dt="2021-12-09T01:06:26.737" v="91" actId="20577"/>
        <pc:sldMkLst>
          <pc:docMk/>
          <pc:sldMk cId="2305231427" sldId="265"/>
        </pc:sldMkLst>
        <pc:spChg chg="mod">
          <ac:chgData name="Cameron Lormont" userId="1c6528f2150fd5ee" providerId="LiveId" clId="{9CEAB39E-DC68-4BE9-8740-AC3A7A5000DA}" dt="2021-12-09T01:05:43.149" v="23"/>
          <ac:spMkLst>
            <pc:docMk/>
            <pc:sldMk cId="2305231427" sldId="265"/>
            <ac:spMk id="2" creationId="{926CFC0C-E8F1-4A6D-BD7B-DBD55CEC5BBC}"/>
          </ac:spMkLst>
        </pc:spChg>
        <pc:spChg chg="mod">
          <ac:chgData name="Cameron Lormont" userId="1c6528f2150fd5ee" providerId="LiveId" clId="{9CEAB39E-DC68-4BE9-8740-AC3A7A5000DA}" dt="2021-12-09T01:06:26.737" v="91" actId="20577"/>
          <ac:spMkLst>
            <pc:docMk/>
            <pc:sldMk cId="2305231427" sldId="265"/>
            <ac:spMk id="3" creationId="{11AF64FC-5D5A-4601-BB62-68F22B494A2F}"/>
          </ac:spMkLst>
        </pc:spChg>
        <pc:picChg chg="add mod">
          <ac:chgData name="Cameron Lormont" userId="1c6528f2150fd5ee" providerId="LiveId" clId="{9CEAB39E-DC68-4BE9-8740-AC3A7A5000DA}" dt="2021-12-09T01:06:21.966" v="81" actId="1076"/>
          <ac:picMkLst>
            <pc:docMk/>
            <pc:sldMk cId="2305231427" sldId="265"/>
            <ac:picMk id="5" creationId="{C7F32B0E-E951-4CD3-BB1D-EA649B7A35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Mobile App </a:t>
            </a:r>
            <a:r>
              <a:rPr lang="en-US" dirty="0" err="1">
                <a:cs typeface="Calibri Light"/>
              </a:rPr>
              <a:t>Projet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Alexandre DELAFOSSE</a:t>
            </a:r>
          </a:p>
          <a:p>
            <a:r>
              <a:rPr lang="en-US" dirty="0">
                <a:cs typeface="Calibri"/>
              </a:rPr>
              <a:t>Simon ROCHE</a:t>
            </a:r>
          </a:p>
          <a:p>
            <a:r>
              <a:rPr lang="en-US" dirty="0">
                <a:ea typeface="+mn-lt"/>
                <a:cs typeface="+mn-lt"/>
              </a:rPr>
              <a:t>Cameron CELERIER DIT LORMONT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DA6-13AE-4D9B-9F7C-95B2B0C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B631-8E38-4592-B737-67321F61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57240" cy="3965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 set up </a:t>
            </a:r>
            <a:r>
              <a:rPr lang="en-US" dirty="0" err="1">
                <a:cs typeface="Calibri"/>
              </a:rPr>
              <a:t>severals</a:t>
            </a:r>
            <a:r>
              <a:rPr lang="en-US" dirty="0">
                <a:cs typeface="Calibri"/>
              </a:rPr>
              <a:t> movies for the app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so the user can choose what he wants</a:t>
            </a:r>
          </a:p>
        </p:txBody>
      </p:sp>
      <p:pic>
        <p:nvPicPr>
          <p:cNvPr id="8" name="Image 7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FE34D645-0EF7-4E11-9AB8-3E4B3C86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80" y="421005"/>
            <a:ext cx="284988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DA6-13AE-4D9B-9F7C-95B2B0C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B631-8E38-4592-B737-67321F61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189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When we click on a schedule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we can choose how many people we will be and see the price and then go to the seating page </a:t>
            </a:r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CACF97-03F7-4737-B150-520989AE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290195"/>
            <a:ext cx="284988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EEDC-DE7E-4FC0-B867-B59E5DE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Seating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5946-12A0-460B-BD8B-7E062A6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10200" cy="3914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On this page, we have a 100 seats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that we can choose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A37E60-334A-4241-9CC1-27C93E71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82" y="125992"/>
            <a:ext cx="3090368" cy="66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CFC0C-E8F1-4A6D-BD7B-DBD55CEC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Seating 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64FC-5D5A-4601-BB62-68F22B49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12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go in the </a:t>
            </a:r>
            <a:r>
              <a:rPr lang="fr-FR" dirty="0" err="1"/>
              <a:t>Booking</a:t>
            </a:r>
            <a:r>
              <a:rPr lang="fr-FR" dirty="0"/>
              <a:t>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F32B0E-E951-4CD3-BB1D-EA649B7A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191055"/>
            <a:ext cx="2821940" cy="61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704-8427-49EE-9C25-2EB6B119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Booking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07CF-8EF0-4ECE-9D39-C86AE269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767" cy="4086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On this page, we can put our information to pay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7D929D-A306-4015-AF4D-11572C34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365125"/>
            <a:ext cx="2788920" cy="60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623-5E67-425A-90C0-8085F8AB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Booking Page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E3B8-5B18-49C8-918C-86DAFF32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you have filled in your information, you can click on the button and you just bought your places !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B9AC55-082C-42B4-981E-78E9E05C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05" y="2682714"/>
            <a:ext cx="4013200" cy="37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096-DF9F-4B46-B425-85A99F53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we have to fix/done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0557-2CD3-4DA7-98CD-42C51B96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6017" cy="4774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also have to make </a:t>
            </a:r>
            <a:r>
              <a:rPr lang="en-US" dirty="0">
                <a:ea typeface="+mn-lt"/>
                <a:cs typeface="+mn-lt"/>
              </a:rPr>
              <a:t>the seats adjacent when we want to </a:t>
            </a:r>
            <a:r>
              <a:rPr lang="en-US">
                <a:ea typeface="+mn-lt"/>
                <a:cs typeface="+mn-lt"/>
              </a:rPr>
              <a:t>select them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2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140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Mobile App Projet</vt:lpstr>
      <vt:lpstr>Home Page</vt:lpstr>
      <vt:lpstr>Home Page</vt:lpstr>
      <vt:lpstr>Seating Page</vt:lpstr>
      <vt:lpstr>Seating Page</vt:lpstr>
      <vt:lpstr>Booking Page</vt:lpstr>
      <vt:lpstr>Booking Page</vt:lpstr>
      <vt:lpstr>Things we have to fix/done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Lormont</dc:creator>
  <cp:lastModifiedBy>Cameron Lormont</cp:lastModifiedBy>
  <cp:revision>100</cp:revision>
  <dcterms:created xsi:type="dcterms:W3CDTF">2021-12-07T22:48:02Z</dcterms:created>
  <dcterms:modified xsi:type="dcterms:W3CDTF">2021-12-09T01:07:36Z</dcterms:modified>
</cp:coreProperties>
</file>