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C9DCA-1E9A-4839-BC2E-67A821AA096A}" v="351" dt="2021-12-07T23:31:26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Mobile App </a:t>
            </a:r>
            <a:r>
              <a:rPr lang="en-US" dirty="0" err="1">
                <a:cs typeface="Calibri Light"/>
              </a:rPr>
              <a:t>Projet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Alexandre DELAFOSSE</a:t>
            </a:r>
          </a:p>
          <a:p>
            <a:r>
              <a:rPr lang="en-US" dirty="0">
                <a:cs typeface="Calibri"/>
              </a:rPr>
              <a:t>Simon ROCHE</a:t>
            </a:r>
          </a:p>
          <a:p>
            <a:r>
              <a:rPr lang="en-US" dirty="0">
                <a:ea typeface="+mn-lt"/>
                <a:cs typeface="+mn-lt"/>
              </a:rPr>
              <a:t>Cameron CELERIER DIT LORMONT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DA6-13AE-4D9B-9F7C-95B2B0C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B631-8E38-4592-B737-67321F61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 set up 3 movie for the app so the user can choose what he wants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045466-3205-4D4B-893C-8DD537FC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6" y="2277374"/>
            <a:ext cx="2315195" cy="4114800"/>
          </a:xfrm>
          <a:prstGeom prst="rect">
            <a:avLst/>
          </a:prstGeom>
        </p:spPr>
      </p:pic>
      <p:pic>
        <p:nvPicPr>
          <p:cNvPr id="5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3793B74-917F-40F4-92B0-8DA99646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71" y="2277374"/>
            <a:ext cx="2307457" cy="4114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43ED2F-B637-4282-AA3A-AF0C7A3C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915" y="2277374"/>
            <a:ext cx="23272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DA6-13AE-4D9B-9F7C-95B2B0C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B631-8E38-4592-B737-67321F61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When we click on a schedule we can go on the seating page</a:t>
            </a:r>
            <a:endParaRPr lang="en-US" dirty="0"/>
          </a:p>
        </p:txBody>
      </p:sp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D67B4C8-3DF7-45E4-81E3-7255B683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54" y="2419350"/>
            <a:ext cx="23188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EEDC-DE7E-4FC0-B867-B59E5DE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Seating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5946-12A0-460B-BD8B-7E062A6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On this page, we have a 100 seats that we can choose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C44A509-087F-4E6D-99D4-D40DEE3A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78" y="2378015"/>
            <a:ext cx="21608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DC8-3181-42D0-99DA-B6C17EF0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Seating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5-B7FF-4E51-AE86-162EDA68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2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When we </a:t>
            </a:r>
            <a:r>
              <a:rPr lang="en-US" dirty="0" err="1">
                <a:cs typeface="Calibri"/>
              </a:rPr>
              <a:t>choosed</a:t>
            </a:r>
            <a:r>
              <a:rPr lang="en-US" dirty="0">
                <a:cs typeface="Calibri"/>
              </a:rPr>
              <a:t> our seats we can go directly on the Booking Page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0BEE94A-09AB-4E92-ABE1-03A95ADE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51" y="2378015"/>
            <a:ext cx="215509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704-8427-49EE-9C25-2EB6B119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Booking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07CF-8EF0-4ECE-9D39-C86AE269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767" cy="4086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On this page, we can put our information to pay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B07059-77C8-42F5-A6C0-4A2E430E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67" y="933573"/>
            <a:ext cx="3886200" cy="53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623-5E67-425A-90C0-8085F8AB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Booking Page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E3B8-5B18-49C8-918C-86DAFF32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you have filled in your information, you can click on the button and you just bought your places !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B9AC55-082C-42B4-981E-78E9E05C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05" y="2682714"/>
            <a:ext cx="4013200" cy="37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096-DF9F-4B46-B425-85A99F53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we have to fix/done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0557-2CD3-4DA7-98CD-42C51B96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6017" cy="4774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the Home Page, we have to fix the incrementation when we want to select the number of person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also have to make </a:t>
            </a:r>
            <a:r>
              <a:rPr lang="en-US" dirty="0">
                <a:ea typeface="+mn-lt"/>
                <a:cs typeface="+mn-lt"/>
              </a:rPr>
              <a:t>the seats adjacent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B19716-C303-49FD-B22A-A0C0C67A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04" y="1794028"/>
            <a:ext cx="2743200" cy="18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Mobile App Projet</vt:lpstr>
      <vt:lpstr>Home Page</vt:lpstr>
      <vt:lpstr>Home Page</vt:lpstr>
      <vt:lpstr>Seating Page</vt:lpstr>
      <vt:lpstr>Seating Page</vt:lpstr>
      <vt:lpstr>Booking Page</vt:lpstr>
      <vt:lpstr>Booking Page</vt:lpstr>
      <vt:lpstr>Things we have to fix/done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2021-12-07T22:48:02Z</dcterms:created>
  <dcterms:modified xsi:type="dcterms:W3CDTF">2021-12-07T23:35:19Z</dcterms:modified>
</cp:coreProperties>
</file>