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 showGuides="1">
      <p:cViewPr>
        <p:scale>
          <a:sx n="99" d="100"/>
          <a:sy n="99" d="100"/>
        </p:scale>
        <p:origin x="96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25CF4-2012-2E48-A181-D7B440891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AB2BF-4919-304E-BD81-4CCEA364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EF455-E6B3-A240-9FF1-05EA8FFB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A1E27-D94C-E84D-8556-00B532B9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03104-0FDE-3B45-A7FB-FFF41285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5FEB2-64E4-1847-8868-AE06D08D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E5521-4C0C-9945-977A-1F12D054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21593-3E9A-4E42-98E9-B21E78B6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924EBE-948C-7C41-850B-186AD576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BDF8C-B1AC-6946-BA53-41FD26E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C94D82-8CE4-A645-878D-0932833BB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FA81C3-E9E5-6D49-BB2F-CE657084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ED60C-F8AD-4B43-B438-543970CA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AA1F8-5688-8D41-8BC0-021AE401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595A2-8181-AF4B-838E-E84A36A0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1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057F1-0B80-3641-9A20-F42B67D8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3BCC4-CF4A-D149-A18C-FF3E598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D69B9-8653-7540-A160-5F92EE17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A039C-690C-D44C-9F46-998BBA6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CB03A-92BC-CA48-82E3-EC7E23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0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A1496-0F15-E140-B2D7-C707C45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CF40A-C089-2149-8E48-F036AD8D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62467-26A2-A843-8FC1-DA02B463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77A83-FE7D-7246-9E63-F5F2DF41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6AAFDD-6CBB-BE46-A9AF-ACA0CA33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5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86B7-A102-3648-A953-934AECDC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2F45E-B465-CB41-AEC3-7DC5C939A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8C588F-183C-8546-A095-ADB82F0B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F9C1FA-39B3-A243-A7F9-BAAD74D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BA5E98-96EF-5A42-837D-07B07C6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D5EFE-F065-DA4B-ACD3-24088E9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F6C32-8A13-E44E-B376-393163AC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48146-E162-5C42-B7AB-65C3522E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A2EC3A-522C-FF46-8657-735F6FAB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110C4A-7544-ED43-9A88-A77D9418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25A6E0-4382-374F-BDC4-AF876998A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67A16-AC90-2D41-96C8-48335C44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5D5349-5085-5941-9F10-D506244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423657-EBE9-3843-AE52-A04C2AF3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EAD85-B7E0-6A44-9347-4F5ED855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9386B2-3A54-4A4E-940D-32CB1043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86EC24-18E5-D04B-A2C4-87531D6C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EB81A8-68A0-0844-8A2E-668C096A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0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77E52-467C-EF47-9ABA-066FABA5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451C58-88AE-484A-AF69-F2BEAF48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4D48AE-3886-6C4F-ACAF-956F7F65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1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6C7C6-B721-6649-872D-71877721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BC7EA7-68EB-AD40-93AE-BC25D1BC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DD4D5-EDDA-054A-8CDA-D99FB958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96A75B-76B3-0F47-86A7-C1BF7B19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B1A19-8AD9-BB4A-A713-8C251625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EC44A1-73A8-E945-8B4F-3AED85FC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6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19FF7-4431-8346-BC3D-99F2DAF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435EB3-47A3-8E48-874D-5A7BA04D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B1AFD-9D8B-B740-BA41-D8FC30D3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CDB53-64E7-5246-A9D7-D8F923C8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B00D0-E1B6-4D48-B2F0-19E6333B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E9A7FC-C853-5A4B-9B93-2D8C7DBC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E0445E-6583-904E-ADC9-EE26811C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65CE83-8001-9A4A-A0FD-CB6D6E0F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53E41-0EA9-9E4D-903C-64B35A5B4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BDB3A-DBCC-3942-97C0-F68DA7EF2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46CEB2-3246-7F46-8D36-12C5F68F1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9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FC327C-E0AB-0D4D-AD5C-024434DB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26244" r="26244" b="24444"/>
          <a:stretch/>
        </p:blipFill>
        <p:spPr>
          <a:xfrm>
            <a:off x="383389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197E51-7DE7-AB43-9D0B-50B4057C8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4" r="28559" b="19107"/>
          <a:stretch/>
        </p:blipFill>
        <p:spPr>
          <a:xfrm>
            <a:off x="2783389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B53C55-6103-E84F-BE71-C0793812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225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5B45F4-2211-7143-BE93-FBED918650D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9" y="2049220"/>
            <a:ext cx="24012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30DB4F-A19E-494A-A211-D6C762C12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389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52A7115-7513-C84C-BA2F-A6F4B49D2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225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984CFB4-24B8-2C42-93D4-496C717087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2897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B11F831-3C35-B042-9CBA-1DDF26F91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3061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6DC857B-6F48-0E47-ABD6-E66A546CA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3061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B91B268-4237-7E4E-AC5E-99640114A5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2897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FEF74E1-F406-EF48-A1DB-773062F2F01D}"/>
              </a:ext>
            </a:extLst>
          </p:cNvPr>
          <p:cNvSpPr txBox="1"/>
          <p:nvPr/>
        </p:nvSpPr>
        <p:spPr>
          <a:xfrm>
            <a:off x="383389" y="165898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AE5AB5-FCFB-CA4F-9F00-7B52F283C0FE}"/>
              </a:ext>
            </a:extLst>
          </p:cNvPr>
          <p:cNvSpPr txBox="1"/>
          <p:nvPr/>
        </p:nvSpPr>
        <p:spPr>
          <a:xfrm>
            <a:off x="2783389" y="16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017F28-5B17-EB4B-88CF-76578B981D8C}"/>
              </a:ext>
            </a:extLst>
          </p:cNvPr>
          <p:cNvSpPr txBox="1"/>
          <p:nvPr/>
        </p:nvSpPr>
        <p:spPr>
          <a:xfrm>
            <a:off x="5223225" y="165898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7C8721F-C3AA-E34B-ADBA-E0C15F739C27}"/>
              </a:ext>
            </a:extLst>
          </p:cNvPr>
          <p:cNvSpPr txBox="1"/>
          <p:nvPr/>
        </p:nvSpPr>
        <p:spPr>
          <a:xfrm>
            <a:off x="7663061" y="165898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7C0F575-EF6F-E84A-AC28-37998DBE0C3F}"/>
              </a:ext>
            </a:extLst>
          </p:cNvPr>
          <p:cNvSpPr txBox="1"/>
          <p:nvPr/>
        </p:nvSpPr>
        <p:spPr>
          <a:xfrm>
            <a:off x="10102897" y="16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5F8E513-27BD-964D-98D5-CB094A87FC69}"/>
              </a:ext>
            </a:extLst>
          </p:cNvPr>
          <p:cNvSpPr txBox="1"/>
          <p:nvPr/>
        </p:nvSpPr>
        <p:spPr>
          <a:xfrm>
            <a:off x="383389" y="34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C6EFB5-6B4E-B747-939F-957E7449AAEA}"/>
              </a:ext>
            </a:extLst>
          </p:cNvPr>
          <p:cNvSpPr txBox="1"/>
          <p:nvPr/>
        </p:nvSpPr>
        <p:spPr>
          <a:xfrm>
            <a:off x="2783389" y="350079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899589-3AAC-6E41-85A7-B71BBF823053}"/>
              </a:ext>
            </a:extLst>
          </p:cNvPr>
          <p:cNvSpPr txBox="1"/>
          <p:nvPr/>
        </p:nvSpPr>
        <p:spPr>
          <a:xfrm>
            <a:off x="5223225" y="34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A3AD50-7AA4-9544-AB8A-70CEE811203E}"/>
              </a:ext>
            </a:extLst>
          </p:cNvPr>
          <p:cNvSpPr txBox="1"/>
          <p:nvPr/>
        </p:nvSpPr>
        <p:spPr>
          <a:xfrm>
            <a:off x="7663061" y="34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6B6CC81-E8EB-3945-8052-FD1CE6C95560}"/>
              </a:ext>
            </a:extLst>
          </p:cNvPr>
          <p:cNvSpPr txBox="1"/>
          <p:nvPr/>
        </p:nvSpPr>
        <p:spPr>
          <a:xfrm>
            <a:off x="10102897" y="3500793"/>
            <a:ext cx="5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74677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1</cp:revision>
  <dcterms:created xsi:type="dcterms:W3CDTF">2018-05-27T20:16:22Z</dcterms:created>
  <dcterms:modified xsi:type="dcterms:W3CDTF">2018-05-27T20:25:47Z</dcterms:modified>
</cp:coreProperties>
</file>