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BD279-59E8-4066-971D-EC2D7D732535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5490-384D-4B1A-9B35-491CA0DA68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98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3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3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0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1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9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6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45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8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5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DFCC40-E23E-46DA-812F-55921255022C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60CE5A-52CD-42D2-AC4B-8028449FB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86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A6A6"/>
            </a:gs>
            <a:gs pos="0">
              <a:srgbClr val="F6BFBF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89250" y="5637911"/>
            <a:ext cx="571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Druon Alexandre</a:t>
            </a:r>
          </a:p>
          <a:p>
            <a:r>
              <a:rPr lang="fr-FR" dirty="0"/>
              <a:t>APPRILL Maximilien</a:t>
            </a:r>
          </a:p>
          <a:p>
            <a:r>
              <a:rPr lang="fr-FR" dirty="0"/>
              <a:t>Thibault Benjamin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635978" y="6278046"/>
            <a:ext cx="23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 Lille A1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r="6019" b="19918"/>
          <a:stretch/>
        </p:blipFill>
        <p:spPr>
          <a:xfrm>
            <a:off x="5068799" y="2786522"/>
            <a:ext cx="4522673" cy="162010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85" y="492159"/>
            <a:ext cx="5395428" cy="2126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9485" y="277238"/>
            <a:ext cx="10018713" cy="1752599"/>
          </a:xfrm>
        </p:spPr>
        <p:txBody>
          <a:bodyPr/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43068" y="193742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 action="ppaction://hlinksldjump"/>
              </a:rPr>
              <a:t>L’écran statique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3" action="ppaction://hlinksldjump"/>
              </a:rPr>
              <a:t>L’écran dynamique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4" action="ppaction://hlinksldjump"/>
              </a:rPr>
              <a:t>Les logs (historique)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5" action="ppaction://hlinksldjump"/>
              </a:rPr>
              <a:t>Le lanceur eXia Saver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6" action="ppaction://hlinksldjump"/>
              </a:rPr>
              <a:t>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920807" y="2357567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920806" y="2948051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1920805" y="3458146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Bouton d’action : avant ou précédent 7">
            <a:hlinkClick r:id="" action="ppaction://hlinkshowjump?jump=nextslide" highlightClick="1"/>
          </p:cNvPr>
          <p:cNvSpPr/>
          <p:nvPr/>
        </p:nvSpPr>
        <p:spPr>
          <a:xfrm>
            <a:off x="1920804" y="3953849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Bouton d’action : avant ou précédent 8">
            <a:hlinkClick r:id="" action="ppaction://hlinkshowjump?jump=nextslide" highlightClick="1"/>
          </p:cNvPr>
          <p:cNvSpPr/>
          <p:nvPr/>
        </p:nvSpPr>
        <p:spPr>
          <a:xfrm>
            <a:off x="1920803" y="4471140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32291" y="515566"/>
            <a:ext cx="8574622" cy="932054"/>
          </a:xfrm>
        </p:spPr>
        <p:txBody>
          <a:bodyPr>
            <a:normAutofit fontScale="90000"/>
          </a:bodyPr>
          <a:lstStyle/>
          <a:p>
            <a:pPr algn="l"/>
            <a:r>
              <a:rPr lang="fr-FR" u="sng" dirty="0"/>
              <a:t>Présentation du projet </a:t>
            </a:r>
            <a:r>
              <a:rPr lang="fr-FR" dirty="0"/>
              <a:t>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68680" y="2001272"/>
            <a:ext cx="6987645" cy="1388534"/>
          </a:xfrm>
        </p:spPr>
        <p:txBody>
          <a:bodyPr/>
          <a:lstStyle/>
          <a:p>
            <a:pPr algn="l"/>
            <a:r>
              <a:rPr lang="fr-FR" dirty="0"/>
              <a:t>- Création d’écrans de veille : le projet</a:t>
            </a:r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2807550" y="2089647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4" y="1553271"/>
            <a:ext cx="3166764" cy="12479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61" y="2948095"/>
            <a:ext cx="2019300" cy="19907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  <a14:imgEffect>
                      <a14:colorTemperature colorTemp="115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5867" y="2906841"/>
            <a:ext cx="3651520" cy="19331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618" y="45647"/>
            <a:ext cx="10018713" cy="1752599"/>
          </a:xfrm>
        </p:spPr>
        <p:txBody>
          <a:bodyPr/>
          <a:lstStyle/>
          <a:p>
            <a:pPr algn="ctr"/>
            <a:r>
              <a:rPr lang="fr-FR" u="sng" dirty="0"/>
              <a:t>L’écran statique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859" y="1612775"/>
            <a:ext cx="10018713" cy="346628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Présentation </a:t>
            </a:r>
          </a:p>
          <a:p>
            <a:pPr marL="0" indent="0">
              <a:buNone/>
            </a:pPr>
            <a:r>
              <a:rPr lang="fr-FR" dirty="0"/>
              <a:t>Choix aléatoire</a:t>
            </a:r>
          </a:p>
          <a:p>
            <a:pPr marL="0" indent="0">
              <a:buNone/>
            </a:pPr>
            <a:r>
              <a:rPr lang="fr-FR" dirty="0"/>
              <a:t>Lecture de fichiers PBM avec </a:t>
            </a:r>
            <a:r>
              <a:rPr lang="fr-FR" dirty="0" err="1"/>
              <a:t>fopen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Affichage de l’image</a:t>
            </a:r>
          </a:p>
          <a:p>
            <a:pPr marL="0" indent="0">
              <a:buNone/>
            </a:pPr>
            <a:r>
              <a:rPr lang="fr-FR" dirty="0"/>
              <a:t>Centrage de l’image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249596" y="1998188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249597" y="2484402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1249597" y="2990643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Bouton d’action : avant ou précédent 7">
            <a:hlinkClick r:id="" action="ppaction://hlinkshowjump?jump=nextslide" highlightClick="1"/>
          </p:cNvPr>
          <p:cNvSpPr/>
          <p:nvPr/>
        </p:nvSpPr>
        <p:spPr>
          <a:xfrm>
            <a:off x="1249598" y="3520897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https://scontent-cdg2-1.xx.fbcdn.net/v/t34.0-12/15556053_1292604937429204_2015142428_n.jpg?oh=0e7b73a3214a06e3a4bf747db0e3f6cd&amp;oe=5854866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47" y="2723637"/>
            <a:ext cx="6958344" cy="37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Bouton d’action : avant ou précédent 11">
            <a:hlinkClick r:id="" action="ppaction://hlinkshowjump?jump=nextslide" highlightClick="1"/>
          </p:cNvPr>
          <p:cNvSpPr/>
          <p:nvPr/>
        </p:nvSpPr>
        <p:spPr>
          <a:xfrm>
            <a:off x="1264608" y="1473318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0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749" y="160508"/>
            <a:ext cx="9439851" cy="1648838"/>
          </a:xfrm>
        </p:spPr>
        <p:txBody>
          <a:bodyPr/>
          <a:lstStyle/>
          <a:p>
            <a:pPr algn="ctr"/>
            <a:r>
              <a:rPr lang="fr-FR" u="sng" dirty="0"/>
              <a:t>L’écran dynamique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3493" y="125648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Présentation</a:t>
            </a:r>
          </a:p>
          <a:p>
            <a:pPr marL="0" indent="0">
              <a:buNone/>
            </a:pPr>
            <a:r>
              <a:rPr lang="fr-FR" dirty="0"/>
              <a:t>Récupération de l’heure </a:t>
            </a:r>
          </a:p>
          <a:p>
            <a:pPr marL="0" indent="0">
              <a:buNone/>
            </a:pPr>
            <a:r>
              <a:rPr lang="fr-FR" dirty="0"/>
              <a:t>Affichage de l’heure traduit en ASCII</a:t>
            </a:r>
          </a:p>
          <a:p>
            <a:pPr marL="0" indent="0">
              <a:buNone/>
            </a:pPr>
            <a:r>
              <a:rPr lang="fr-FR" dirty="0"/>
              <a:t>Fréquence de rafraîchissement</a:t>
            </a:r>
          </a:p>
          <a:p>
            <a:pPr marL="0" indent="0">
              <a:buNone/>
            </a:pPr>
            <a:r>
              <a:rPr lang="fr-FR" dirty="0"/>
              <a:t>Centrage de l’heure</a:t>
            </a:r>
          </a:p>
          <a:p>
            <a:endParaRPr lang="fr-FR" dirty="0"/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191232" y="1453863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191231" y="1958047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191232" y="2492873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1191232" y="2979025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Bouton d’action : avant ou précédent 7">
            <a:hlinkClick r:id="" action="ppaction://hlinkshowjump?jump=nextslide" highlightClick="1"/>
          </p:cNvPr>
          <p:cNvSpPr/>
          <p:nvPr/>
        </p:nvSpPr>
        <p:spPr>
          <a:xfrm>
            <a:off x="1191231" y="3519298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07" y="1532170"/>
            <a:ext cx="5643874" cy="501454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0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6839" y="345333"/>
            <a:ext cx="8739459" cy="1143000"/>
          </a:xfrm>
        </p:spPr>
        <p:txBody>
          <a:bodyPr/>
          <a:lstStyle/>
          <a:p>
            <a:pPr algn="ctr"/>
            <a:r>
              <a:rPr lang="fr-FR" u="sng" dirty="0"/>
              <a:t>Les logs (historique)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2873" y="1567775"/>
            <a:ext cx="9118838" cy="268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Date/heure d’exécution</a:t>
            </a:r>
          </a:p>
          <a:p>
            <a:pPr marL="0" indent="0">
              <a:buNone/>
            </a:pPr>
            <a:r>
              <a:rPr lang="fr-FR" dirty="0"/>
              <a:t>Types de programmes</a:t>
            </a:r>
          </a:p>
          <a:p>
            <a:pPr marL="0" indent="0">
              <a:buNone/>
            </a:pPr>
            <a:r>
              <a:rPr lang="fr-FR" dirty="0"/>
              <a:t>Nom du fichier image ( statique)</a:t>
            </a:r>
          </a:p>
          <a:p>
            <a:pPr marL="0" indent="0">
              <a:buNone/>
            </a:pPr>
            <a:r>
              <a:rPr lang="fr-FR" dirty="0"/>
              <a:t>Taille horloge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570612" y="1567775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570612" y="2037173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570612" y="2570501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1570612" y="3064988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pic>
        <p:nvPicPr>
          <p:cNvPr id="1026" name="Picture 2" descr="https://scontent-lhr3-1.xx.fbcdn.net/v/t35.0-12/15609239_1293526454003719_1290304215_o.jpg?oh=123e1395d964fdd10fe62c84c6ae7472&amp;oe=58564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12" y="4169518"/>
            <a:ext cx="9352876" cy="7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1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626" y="625151"/>
            <a:ext cx="10018713" cy="1752599"/>
          </a:xfrm>
        </p:spPr>
        <p:txBody>
          <a:bodyPr/>
          <a:lstStyle/>
          <a:p>
            <a:pPr algn="ctr"/>
            <a:r>
              <a:rPr lang="fr-FR" u="sng" dirty="0"/>
              <a:t>Le lanceur eXia Saver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17875" y="2492873"/>
            <a:ext cx="6839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Exécutable depuis la console</a:t>
            </a:r>
          </a:p>
          <a:p>
            <a:endParaRPr lang="fr-FR" sz="2400" dirty="0"/>
          </a:p>
          <a:p>
            <a:r>
              <a:rPr lang="fr-FR" sz="2400" dirty="0"/>
              <a:t>Exécute un programme qui choisit aléatoirement un écran à afficher</a:t>
            </a:r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2095614" y="2642163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2095613" y="3352348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27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826" y="0"/>
            <a:ext cx="10018713" cy="1752599"/>
          </a:xfrm>
        </p:spPr>
        <p:txBody>
          <a:bodyPr/>
          <a:lstStyle/>
          <a:p>
            <a:pPr algn="ctr"/>
            <a:r>
              <a:rPr lang="fr-FR" u="sng" dirty="0"/>
              <a:t>Conclusion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29059" y="144131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Synthèse des problèmes rencontrés</a:t>
            </a:r>
          </a:p>
          <a:p>
            <a:pPr marL="0" indent="0">
              <a:buNone/>
            </a:pPr>
            <a:r>
              <a:rPr lang="fr-FR" dirty="0"/>
              <a:t>Bilan</a:t>
            </a:r>
          </a:p>
          <a:p>
            <a:pPr marL="0" indent="0">
              <a:buNone/>
            </a:pPr>
            <a:r>
              <a:rPr lang="fr-FR" dirty="0"/>
              <a:t>Perspectives d’amélioration</a:t>
            </a:r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706798" y="2400617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706798" y="2915829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706797" y="3431041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51" y="171146"/>
            <a:ext cx="5395428" cy="21261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72251" y="2470826"/>
            <a:ext cx="85797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5000" dirty="0"/>
              <a:t>Merci de votre attention !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61</TotalTime>
  <Words>129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Parallaxe</vt:lpstr>
      <vt:lpstr>Présentation PowerPoint</vt:lpstr>
      <vt:lpstr>Sommaire</vt:lpstr>
      <vt:lpstr>Présentation du projet :</vt:lpstr>
      <vt:lpstr>L’écran statique :</vt:lpstr>
      <vt:lpstr>L’écran dynamique :</vt:lpstr>
      <vt:lpstr>Les logs (historique) :</vt:lpstr>
      <vt:lpstr>Le lanceur eXia Saver :</vt:lpstr>
      <vt:lpstr>Conclusion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APPRILL MAXIMILIEN</dc:creator>
  <cp:lastModifiedBy>THIBAULT BENJAMIN</cp:lastModifiedBy>
  <cp:revision>23</cp:revision>
  <dcterms:created xsi:type="dcterms:W3CDTF">2016-12-15T18:31:06Z</dcterms:created>
  <dcterms:modified xsi:type="dcterms:W3CDTF">2016-12-16T09:49:59Z</dcterms:modified>
</cp:coreProperties>
</file>