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6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1/31/22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7E4E2C-86DD-480F-90B7-16EACF5C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1F2E7-CB9E-42C0-9301-B95C19E45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924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938BF42-A8C1-4B84-8ADB-8D608DAD9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54" y="1"/>
            <a:ext cx="8229599" cy="6857999"/>
          </a:xfrm>
          <a:custGeom>
            <a:avLst/>
            <a:gdLst>
              <a:gd name="connsiteX0" fmla="*/ 2 w 8229599"/>
              <a:gd name="connsiteY0" fmla="*/ 0 h 6857999"/>
              <a:gd name="connsiteX1" fmla="*/ 3564834 w 8229599"/>
              <a:gd name="connsiteY1" fmla="*/ 0 h 6857999"/>
              <a:gd name="connsiteX2" fmla="*/ 7316151 w 8229599"/>
              <a:gd name="connsiteY2" fmla="*/ 0 h 6857999"/>
              <a:gd name="connsiteX3" fmla="*/ 8229599 w 8229599"/>
              <a:gd name="connsiteY3" fmla="*/ 0 h 6857999"/>
              <a:gd name="connsiteX4" fmla="*/ 8229599 w 8229599"/>
              <a:gd name="connsiteY4" fmla="*/ 6857999 h 6857999"/>
              <a:gd name="connsiteX5" fmla="*/ 3658076 w 8229599"/>
              <a:gd name="connsiteY5" fmla="*/ 6857999 h 6857999"/>
              <a:gd name="connsiteX6" fmla="*/ 3564834 w 8229599"/>
              <a:gd name="connsiteY6" fmla="*/ 6857999 h 6857999"/>
              <a:gd name="connsiteX7" fmla="*/ 3564834 w 8229599"/>
              <a:gd name="connsiteY7" fmla="*/ 6855652 h 6857999"/>
              <a:gd name="connsiteX8" fmla="*/ 3469832 w 8229599"/>
              <a:gd name="connsiteY8" fmla="*/ 6853261 h 6857999"/>
              <a:gd name="connsiteX9" fmla="*/ 0 w 8229599"/>
              <a:gd name="connsiteY9" fmla="*/ 3216493 h 6857999"/>
              <a:gd name="connsiteX10" fmla="*/ 2532 w 8229599"/>
              <a:gd name="connsiteY10" fmla="*/ 3116768 h 6857999"/>
              <a:gd name="connsiteX11" fmla="*/ 2 w 8229599"/>
              <a:gd name="connsiteY11" fmla="*/ 31167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599" h="6857999">
                <a:moveTo>
                  <a:pt x="2" y="0"/>
                </a:moveTo>
                <a:lnTo>
                  <a:pt x="3564834" y="0"/>
                </a:lnTo>
                <a:lnTo>
                  <a:pt x="7316151" y="0"/>
                </a:lnTo>
                <a:lnTo>
                  <a:pt x="8229599" y="0"/>
                </a:lnTo>
                <a:lnTo>
                  <a:pt x="8229599" y="6857999"/>
                </a:lnTo>
                <a:lnTo>
                  <a:pt x="3658076" y="6857999"/>
                </a:lnTo>
                <a:lnTo>
                  <a:pt x="3564834" y="6857999"/>
                </a:lnTo>
                <a:lnTo>
                  <a:pt x="3564834" y="6855652"/>
                </a:lnTo>
                <a:lnTo>
                  <a:pt x="3469832" y="6853261"/>
                </a:lnTo>
                <a:cubicBezTo>
                  <a:pt x="1537014" y="6755730"/>
                  <a:pt x="0" y="5164793"/>
                  <a:pt x="0" y="3216493"/>
                </a:cubicBezTo>
                <a:lnTo>
                  <a:pt x="2532" y="3116768"/>
                </a:lnTo>
                <a:lnTo>
                  <a:pt x="2" y="31167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532301-F928-F24C-9C9F-DFFEF97C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984"/>
            <a:ext cx="5634252" cy="326181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>
                <a:solidFill>
                  <a:srgbClr val="FFFFFF"/>
                </a:solidFill>
              </a:rPr>
              <a:t>Projet 7 : </a:t>
            </a:r>
            <a:r>
              <a:rPr lang="fr-FR" sz="3800" b="1">
                <a:solidFill>
                  <a:srgbClr val="FFFFFF"/>
                </a:solidFill>
              </a:rPr>
              <a:t>Résolvez des problèmes en utilisant des algorithmes en Python</a:t>
            </a:r>
            <a:br>
              <a:rPr lang="fr-FR" sz="3800" b="1">
                <a:solidFill>
                  <a:srgbClr val="FFFFFF"/>
                </a:solidFill>
              </a:rPr>
            </a:br>
            <a:endParaRPr lang="fr-FR" sz="3800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C13ACF3-903E-4B6E-B59C-B9796350F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6355"/>
            <a:ext cx="7920717" cy="2241645"/>
          </a:xfrm>
          <a:custGeom>
            <a:avLst/>
            <a:gdLst>
              <a:gd name="connsiteX0" fmla="*/ 0 w 7920717"/>
              <a:gd name="connsiteY0" fmla="*/ 0 h 2241645"/>
              <a:gd name="connsiteX1" fmla="*/ 5125706 w 7920717"/>
              <a:gd name="connsiteY1" fmla="*/ 0 h 2241645"/>
              <a:gd name="connsiteX2" fmla="*/ 5125706 w 7920717"/>
              <a:gd name="connsiteY2" fmla="*/ 1919 h 2241645"/>
              <a:gd name="connsiteX3" fmla="*/ 5201593 w 7920717"/>
              <a:gd name="connsiteY3" fmla="*/ 0 h 2241645"/>
              <a:gd name="connsiteX4" fmla="*/ 7916273 w 7920717"/>
              <a:gd name="connsiteY4" fmla="*/ 2212528 h 2241645"/>
              <a:gd name="connsiteX5" fmla="*/ 7920717 w 7920717"/>
              <a:gd name="connsiteY5" fmla="*/ 2241645 h 2241645"/>
              <a:gd name="connsiteX6" fmla="*/ 0 w 7920717"/>
              <a:gd name="connsiteY6" fmla="*/ 2241645 h 224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717" h="2241645">
                <a:moveTo>
                  <a:pt x="0" y="0"/>
                </a:moveTo>
                <a:lnTo>
                  <a:pt x="5125706" y="0"/>
                </a:lnTo>
                <a:lnTo>
                  <a:pt x="5125706" y="1919"/>
                </a:lnTo>
                <a:lnTo>
                  <a:pt x="5201593" y="0"/>
                </a:lnTo>
                <a:cubicBezTo>
                  <a:pt x="6540665" y="0"/>
                  <a:pt x="7657890" y="949841"/>
                  <a:pt x="7916273" y="2212528"/>
                </a:cubicBezTo>
                <a:lnTo>
                  <a:pt x="7920717" y="2241645"/>
                </a:lnTo>
                <a:lnTo>
                  <a:pt x="0" y="22416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82558E-6D8E-443C-8E20-D0C2320C2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7" r="3467"/>
          <a:stretch/>
        </p:blipFill>
        <p:spPr>
          <a:xfrm>
            <a:off x="7924800" y="10"/>
            <a:ext cx="42671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EF2FC-49DA-BB47-BCE0-F0D1D33A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Introduction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FCC27-E019-5244-829E-A837C3E2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5" y="2161314"/>
            <a:ext cx="9914860" cy="4123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Nous devons résoudre un problème </a:t>
            </a:r>
            <a:r>
              <a:rPr lang="fr-FR" sz="2800" dirty="0" err="1"/>
              <a:t>knapsack</a:t>
            </a:r>
            <a:r>
              <a:rPr lang="fr-FR" sz="2800" dirty="0"/>
              <a:t> classique en utilisant les deux approches suivantes :</a:t>
            </a:r>
          </a:p>
          <a:p>
            <a:pPr>
              <a:buFont typeface="Wingdings" pitchFamily="2" charset="2"/>
              <a:buChar char="§"/>
            </a:pPr>
            <a:r>
              <a:rPr lang="fr-FR" sz="2800" dirty="0"/>
              <a:t>Un algorithme « Brute force » qui passe sur toutes les données </a:t>
            </a:r>
          </a:p>
          <a:p>
            <a:pPr>
              <a:buFont typeface="Wingdings" pitchFamily="2" charset="2"/>
              <a:buChar char="§"/>
            </a:pPr>
            <a:r>
              <a:rPr lang="fr-FR" sz="2800" dirty="0"/>
              <a:t>Un algorithme optimisé basé sur la programmation dynamique  </a:t>
            </a:r>
          </a:p>
        </p:txBody>
      </p:sp>
    </p:spTree>
    <p:extLst>
      <p:ext uri="{BB962C8B-B14F-4D97-AF65-F5344CB8AC3E}">
        <p14:creationId xmlns:p14="http://schemas.microsoft.com/office/powerpoint/2010/main" val="216851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58CE3-8FA4-F34D-AFA2-E4DD518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Détails du problème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AF87C-3BE8-5A45-BDC9-DE37522F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42177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</Words>
  <Application>Microsoft Macintosh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Nova Light</vt:lpstr>
      <vt:lpstr>Elephant</vt:lpstr>
      <vt:lpstr>Wingdings</vt:lpstr>
      <vt:lpstr>ModOverlayVTI</vt:lpstr>
      <vt:lpstr>Projet 7 : Résolvez des problèmes en utilisant des algorithmes en Python </vt:lpstr>
      <vt:lpstr>Introduction :</vt:lpstr>
      <vt:lpstr>Détails du problème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Résolvez des problèmes en utilisant des algorithmes en Python </dc:title>
  <dc:creator>Alexandre Duthil</dc:creator>
  <cp:lastModifiedBy>Alexandre Duthil</cp:lastModifiedBy>
  <cp:revision>1</cp:revision>
  <dcterms:created xsi:type="dcterms:W3CDTF">2022-01-31T18:09:01Z</dcterms:created>
  <dcterms:modified xsi:type="dcterms:W3CDTF">2022-01-31T18:20:25Z</dcterms:modified>
</cp:coreProperties>
</file>