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58" r:id="rId3"/>
    <p:sldId id="259" r:id="rId4"/>
    <p:sldId id="283" r:id="rId5"/>
    <p:sldId id="304" r:id="rId6"/>
    <p:sldId id="278" r:id="rId7"/>
    <p:sldId id="305" r:id="rId8"/>
    <p:sldId id="306" r:id="rId9"/>
    <p:sldId id="307" r:id="rId10"/>
    <p:sldId id="261" r:id="rId11"/>
    <p:sldId id="308" r:id="rId12"/>
    <p:sldId id="262" r:id="rId13"/>
    <p:sldId id="309" r:id="rId14"/>
    <p:sldId id="270" r:id="rId15"/>
    <p:sldId id="310" r:id="rId16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8"/>
      <p:bold r:id="rId19"/>
      <p:italic r:id="rId20"/>
      <p:boldItalic r:id="rId21"/>
    </p:embeddedFont>
    <p:embeddedFont>
      <p:font typeface="Barlow Semi Condensed Light" panose="00000406000000000000" pitchFamily="2" charset="0"/>
      <p:regular r:id="rId22"/>
      <p:bold r:id="rId23"/>
      <p:italic r:id="rId24"/>
      <p:boldItalic r:id="rId25"/>
    </p:embeddedFont>
    <p:embeddedFont>
      <p:font typeface="Barlow Semi Condensed Medium" panose="00000606000000000000" pitchFamily="2" charset="0"/>
      <p:regular r:id="rId26"/>
      <p:bold r:id="rId27"/>
      <p:italic r:id="rId28"/>
      <p:boldItalic r:id="rId29"/>
    </p:embeddedFont>
    <p:embeddedFont>
      <p:font typeface="Fjalla One" panose="02000506040000020004" pitchFamily="2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265D6D-F1ED-41A3-A910-6073CA5F98CC}">
  <a:tblStyle styleId="{06265D6D-F1ED-41A3-A910-6073CA5F98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004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002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677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335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01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006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33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3" r:id="rId10"/>
    <p:sldLayoutId id="2147483664" r:id="rId11"/>
    <p:sldLayoutId id="2147483673" r:id="rId12"/>
    <p:sldLayoutId id="2147483674" r:id="rId13"/>
    <p:sldLayoutId id="2147483675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693590" y="2002536"/>
            <a:ext cx="3819366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dk2"/>
                </a:solidFill>
              </a:rPr>
              <a:t>Introdução ao Design System, Storybook e criação de uma biblioteca de componentes</a:t>
            </a:r>
            <a:endParaRPr sz="28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accent1"/>
                </a:solidFill>
              </a:rPr>
              <a:t>Alexandre Gonçalves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Humberto Vieira</a:t>
            </a:r>
            <a:endParaRPr sz="18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486564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486576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486564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é o NPM?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541597" y="2434464"/>
            <a:ext cx="1976641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Permite instalar, desinstalar e atualizar dependências;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24128" y="2418244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É uma ferramenta do Node.js para a gestão de pacotes;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165891" y="2434464"/>
            <a:ext cx="2220302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O package.json contém a relação dos pacotes instalados.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635626" y="1966581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319519" y="1966581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40013" y="1967592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249974" y="2850633"/>
            <a:ext cx="4411252" cy="1452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/>
              <a:t>Instalação e manutenção de pacotes locais</a:t>
            </a:r>
            <a:br>
              <a:rPr lang="pt-BR" sz="4700" dirty="0"/>
            </a:br>
            <a:endParaRPr lang="pt-BR"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911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Instalação e manutenção </a:t>
            </a:r>
            <a:br>
              <a:rPr lang="pt-BR" dirty="0"/>
            </a:br>
            <a:r>
              <a:rPr lang="pt-BR" dirty="0"/>
              <a:t>de pacotes locais</a:t>
            </a:r>
            <a:endParaRPr lang="en-US"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691664" y="1860834"/>
            <a:ext cx="2537792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Pacotes são instalados correndo o comando npm install package_name;</a:t>
            </a:r>
            <a:endParaRPr lang="en-US" sz="1800"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47716" y="1839613"/>
            <a:ext cx="2922853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rtl="0">
              <a:buNone/>
            </a:pPr>
            <a:r>
              <a:rPr lang="pt-PT" sz="1600" dirty="0"/>
              <a:t>As ferramentas disponíveis no repositório do NPM podem ser instaladas e geridas de forma local em uma aplicação;</a:t>
            </a:r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1727759" y="3509115"/>
            <a:ext cx="2537792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rtl="0">
              <a:buNone/>
            </a:pPr>
            <a:r>
              <a:rPr lang="pt-PT" sz="1600" dirty="0"/>
              <a:t>É importante dizer que quando um pacote é instalado de forma local, ele estará apenas disponível no projeto em questão;</a:t>
            </a: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512064" y="344251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3" name="Google Shape;2230;p41">
            <a:extLst>
              <a:ext uri="{FF2B5EF4-FFF2-40B4-BE49-F238E27FC236}">
                <a16:creationId xmlns:a16="http://schemas.microsoft.com/office/drawing/2014/main" id="{A1E93B34-E6E2-16CC-76E0-EF06178EDC43}"/>
              </a:ext>
            </a:extLst>
          </p:cNvPr>
          <p:cNvSpPr txBox="1">
            <a:spLocks/>
          </p:cNvSpPr>
          <p:nvPr/>
        </p:nvSpPr>
        <p:spPr>
          <a:xfrm>
            <a:off x="5447716" y="3509115"/>
            <a:ext cx="2797252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rtl="0">
              <a:buNone/>
            </a:pPr>
            <a:r>
              <a:rPr lang="pt-PT" sz="1600" dirty="0"/>
              <a:t>Para isso, o gerenciador cria uma pasta chamada node_modules  onde  todas as dependências onde são adicionadas.</a:t>
            </a:r>
          </a:p>
        </p:txBody>
      </p:sp>
      <p:sp>
        <p:nvSpPr>
          <p:cNvPr id="14" name="Google Shape;2236;p41">
            <a:extLst>
              <a:ext uri="{FF2B5EF4-FFF2-40B4-BE49-F238E27FC236}">
                <a16:creationId xmlns:a16="http://schemas.microsoft.com/office/drawing/2014/main" id="{33597248-835F-111C-646D-B3721D833BFF}"/>
              </a:ext>
            </a:extLst>
          </p:cNvPr>
          <p:cNvSpPr txBox="1"/>
          <p:nvPr/>
        </p:nvSpPr>
        <p:spPr>
          <a:xfrm>
            <a:off x="4268116" y="3437856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249974" y="2850633"/>
            <a:ext cx="4411252" cy="1452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/>
              <a:t>Biblioteca de componentes - Simplified</a:t>
            </a:r>
            <a:br>
              <a:rPr lang="pt-BR" sz="4700" dirty="0"/>
            </a:br>
            <a:endParaRPr lang="pt-BR"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898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Biblioteca de Componentes</a:t>
            </a:r>
            <a:br>
              <a:rPr lang="en" dirty="0"/>
            </a:br>
            <a:r>
              <a:rPr lang="en" dirty="0"/>
              <a:t>Simplified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Initial project setup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2812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Rollup and additional project setup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6433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Storybook initialization and component library creation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9191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ackage publish and installation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62947" y="272391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Step 1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4008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Step 2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Step 3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766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Step 4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05;p63">
            <a:extLst>
              <a:ext uri="{FF2B5EF4-FFF2-40B4-BE49-F238E27FC236}">
                <a16:creationId xmlns:a16="http://schemas.microsoft.com/office/drawing/2014/main" id="{D55A115B-B2B3-B19B-A2B7-828132AD33C2}"/>
              </a:ext>
            </a:extLst>
          </p:cNvPr>
          <p:cNvSpPr txBox="1">
            <a:spLocks/>
          </p:cNvSpPr>
          <p:nvPr/>
        </p:nvSpPr>
        <p:spPr>
          <a:xfrm>
            <a:off x="2103150" y="923597"/>
            <a:ext cx="49377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7200" dirty="0"/>
              <a:t>Obrigado!</a:t>
            </a:r>
          </a:p>
        </p:txBody>
      </p:sp>
      <p:sp>
        <p:nvSpPr>
          <p:cNvPr id="30" name="Google Shape;3606;p63">
            <a:extLst>
              <a:ext uri="{FF2B5EF4-FFF2-40B4-BE49-F238E27FC236}">
                <a16:creationId xmlns:a16="http://schemas.microsoft.com/office/drawing/2014/main" id="{8A0DB2B5-FB7E-4FD2-9BA6-F3A91CC377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22050" y="2163286"/>
            <a:ext cx="3099900" cy="1332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 melhor forma de iniciar é deixar de falar e começar a trabalhar.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Barlow Semi Condensed"/>
              </a:rPr>
              <a:t>~ Walt Disney</a:t>
            </a:r>
            <a:endParaRPr dirty="0">
              <a:latin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Vamos passar para o Código!</a:t>
            </a:r>
            <a:endParaRPr dirty="0"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31" name="Google Shape;3607;p63">
            <a:extLst>
              <a:ext uri="{FF2B5EF4-FFF2-40B4-BE49-F238E27FC236}">
                <a16:creationId xmlns:a16="http://schemas.microsoft.com/office/drawing/2014/main" id="{29F60517-DD89-81F2-7908-42D76A421097}"/>
              </a:ext>
            </a:extLst>
          </p:cNvPr>
          <p:cNvSpPr txBox="1">
            <a:spLocks/>
          </p:cNvSpPr>
          <p:nvPr/>
        </p:nvSpPr>
        <p:spPr>
          <a:xfrm>
            <a:off x="2675400" y="3680353"/>
            <a:ext cx="3793200" cy="446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Este Powerpoint e um step-by-step guide de como criar uma biblioteca de componentes vão ser disponibilizados no Discord!</a:t>
            </a:r>
          </a:p>
        </p:txBody>
      </p:sp>
    </p:spTree>
    <p:extLst>
      <p:ext uri="{BB962C8B-B14F-4D97-AF65-F5344CB8AC3E}">
        <p14:creationId xmlns:p14="http://schemas.microsoft.com/office/powerpoint/2010/main" val="419865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5211869" y="2381759"/>
            <a:ext cx="3494427" cy="2450138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Design System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Design System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Benefícios do Design System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Storybook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 que é o Storybook?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NPM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 que é o NPM?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C24C7-1F8A-E580-E52A-4ECA178CD7B5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Introdução ao Design System</a:t>
            </a:r>
          </a:p>
        </p:txBody>
      </p:sp>
      <p:grpSp>
        <p:nvGrpSpPr>
          <p:cNvPr id="4" name="Google Shape;2106;p37">
            <a:extLst>
              <a:ext uri="{FF2B5EF4-FFF2-40B4-BE49-F238E27FC236}">
                <a16:creationId xmlns:a16="http://schemas.microsoft.com/office/drawing/2014/main" id="{8FB66A0B-A7B4-E441-E95E-923C7E8BE9CC}"/>
              </a:ext>
            </a:extLst>
          </p:cNvPr>
          <p:cNvGrpSpPr/>
          <p:nvPr/>
        </p:nvGrpSpPr>
        <p:grpSpPr>
          <a:xfrm>
            <a:off x="4279308" y="571932"/>
            <a:ext cx="635100" cy="734640"/>
            <a:chOff x="731647" y="573573"/>
            <a:chExt cx="635100" cy="734640"/>
          </a:xfrm>
        </p:grpSpPr>
        <p:grpSp>
          <p:nvGrpSpPr>
            <p:cNvPr id="5" name="Google Shape;2107;p37">
              <a:extLst>
                <a:ext uri="{FF2B5EF4-FFF2-40B4-BE49-F238E27FC236}">
                  <a16:creationId xmlns:a16="http://schemas.microsoft.com/office/drawing/2014/main" id="{D69DD60B-BD1B-C483-FF4E-4FCB8329C112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0" name="Google Shape;2108;p37">
                <a:extLst>
                  <a:ext uri="{FF2B5EF4-FFF2-40B4-BE49-F238E27FC236}">
                    <a16:creationId xmlns:a16="http://schemas.microsoft.com/office/drawing/2014/main" id="{0F4657D4-CD4F-6AED-D851-EFE04FC1CD50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109;p37">
                <a:extLst>
                  <a:ext uri="{FF2B5EF4-FFF2-40B4-BE49-F238E27FC236}">
                    <a16:creationId xmlns:a16="http://schemas.microsoft.com/office/drawing/2014/main" id="{6C731CBB-F02E-8D88-48DA-6AF232082D23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2110;p37">
              <a:extLst>
                <a:ext uri="{FF2B5EF4-FFF2-40B4-BE49-F238E27FC236}">
                  <a16:creationId xmlns:a16="http://schemas.microsoft.com/office/drawing/2014/main" id="{BFABD883-4FBF-4E00-9C7C-4474C0D9774D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7" name="Google Shape;2111;p37">
                <a:extLst>
                  <a:ext uri="{FF2B5EF4-FFF2-40B4-BE49-F238E27FC236}">
                    <a16:creationId xmlns:a16="http://schemas.microsoft.com/office/drawing/2014/main" id="{6708DB77-A169-FF59-17BE-45EE67FCBC72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8" name="Google Shape;2112;p37">
                <a:extLst>
                  <a:ext uri="{FF2B5EF4-FFF2-40B4-BE49-F238E27FC236}">
                    <a16:creationId xmlns:a16="http://schemas.microsoft.com/office/drawing/2014/main" id="{CD647F49-77E4-8215-29AA-701BE263C64A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9" name="Google Shape;2113;p37">
                <a:extLst>
                  <a:ext uri="{FF2B5EF4-FFF2-40B4-BE49-F238E27FC236}">
                    <a16:creationId xmlns:a16="http://schemas.microsoft.com/office/drawing/2014/main" id="{AA7F9C34-5C05-722F-DAFB-EBA7500BC10B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2" name="Google Shape;2140;p37">
            <a:extLst>
              <a:ext uri="{FF2B5EF4-FFF2-40B4-BE49-F238E27FC236}">
                <a16:creationId xmlns:a16="http://schemas.microsoft.com/office/drawing/2014/main" id="{19FE928B-8A1F-797D-D877-B82A6BC8CF3B}"/>
              </a:ext>
            </a:extLst>
          </p:cNvPr>
          <p:cNvSpPr txBox="1">
            <a:spLocks/>
          </p:cNvSpPr>
          <p:nvPr/>
        </p:nvSpPr>
        <p:spPr>
          <a:xfrm>
            <a:off x="5211869" y="428127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/>
              <a:t>NPM</a:t>
            </a:r>
          </a:p>
        </p:txBody>
      </p:sp>
      <p:sp>
        <p:nvSpPr>
          <p:cNvPr id="13" name="Google Shape;2147;p37">
            <a:extLst>
              <a:ext uri="{FF2B5EF4-FFF2-40B4-BE49-F238E27FC236}">
                <a16:creationId xmlns:a16="http://schemas.microsoft.com/office/drawing/2014/main" id="{397B4C11-99C6-BFDF-9D83-D10C2EB035CF}"/>
              </a:ext>
            </a:extLst>
          </p:cNvPr>
          <p:cNvSpPr txBox="1">
            <a:spLocks/>
          </p:cNvSpPr>
          <p:nvPr/>
        </p:nvSpPr>
        <p:spPr>
          <a:xfrm>
            <a:off x="4361477" y="720735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537435C-3666-A8DB-5A09-7AA78CF62F9D}"/>
              </a:ext>
            </a:extLst>
          </p:cNvPr>
          <p:cNvSpPr txBox="1">
            <a:spLocks/>
          </p:cNvSpPr>
          <p:nvPr/>
        </p:nvSpPr>
        <p:spPr>
          <a:xfrm>
            <a:off x="5211869" y="711591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dirty="0"/>
              <a:t>Instalação e manutenção de pacotes locais</a:t>
            </a:r>
          </a:p>
        </p:txBody>
      </p:sp>
      <p:grpSp>
        <p:nvGrpSpPr>
          <p:cNvPr id="15" name="Google Shape;2114;p37">
            <a:extLst>
              <a:ext uri="{FF2B5EF4-FFF2-40B4-BE49-F238E27FC236}">
                <a16:creationId xmlns:a16="http://schemas.microsoft.com/office/drawing/2014/main" id="{543CE737-972D-B25E-3BD2-AE183F53CBFA}"/>
              </a:ext>
            </a:extLst>
          </p:cNvPr>
          <p:cNvGrpSpPr/>
          <p:nvPr/>
        </p:nvGrpSpPr>
        <p:grpSpPr>
          <a:xfrm>
            <a:off x="4279492" y="1648268"/>
            <a:ext cx="635100" cy="733490"/>
            <a:chOff x="731647" y="1650460"/>
            <a:chExt cx="635100" cy="733490"/>
          </a:xfrm>
        </p:grpSpPr>
        <p:grpSp>
          <p:nvGrpSpPr>
            <p:cNvPr id="16" name="Google Shape;2115;p37">
              <a:extLst>
                <a:ext uri="{FF2B5EF4-FFF2-40B4-BE49-F238E27FC236}">
                  <a16:creationId xmlns:a16="http://schemas.microsoft.com/office/drawing/2014/main" id="{F45CE0E6-41D6-58ED-9745-76AD13400094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" name="Google Shape;2116;p37">
                <a:extLst>
                  <a:ext uri="{FF2B5EF4-FFF2-40B4-BE49-F238E27FC236}">
                    <a16:creationId xmlns:a16="http://schemas.microsoft.com/office/drawing/2014/main" id="{CACCEF4C-C9EA-2D3E-4325-D62498FB9A3C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117;p37">
                <a:extLst>
                  <a:ext uri="{FF2B5EF4-FFF2-40B4-BE49-F238E27FC236}">
                    <a16:creationId xmlns:a16="http://schemas.microsoft.com/office/drawing/2014/main" id="{F51E98EE-DA34-68C3-4DEA-0E90C54A51ED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2118;p37">
              <a:extLst>
                <a:ext uri="{FF2B5EF4-FFF2-40B4-BE49-F238E27FC236}">
                  <a16:creationId xmlns:a16="http://schemas.microsoft.com/office/drawing/2014/main" id="{D4AA9711-1E1D-F6C7-DF18-7825CD763CFB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8" name="Google Shape;2119;p37">
                <a:extLst>
                  <a:ext uri="{FF2B5EF4-FFF2-40B4-BE49-F238E27FC236}">
                    <a16:creationId xmlns:a16="http://schemas.microsoft.com/office/drawing/2014/main" id="{3AEEF100-86FB-B7E6-44F0-5FDEFB92B71E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" name="Google Shape;2120;p37">
                <a:extLst>
                  <a:ext uri="{FF2B5EF4-FFF2-40B4-BE49-F238E27FC236}">
                    <a16:creationId xmlns:a16="http://schemas.microsoft.com/office/drawing/2014/main" id="{F8E94C54-EB68-5823-F601-363DFA6CB35C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" name="Google Shape;2121;p37">
                <a:extLst>
                  <a:ext uri="{FF2B5EF4-FFF2-40B4-BE49-F238E27FC236}">
                    <a16:creationId xmlns:a16="http://schemas.microsoft.com/office/drawing/2014/main" id="{8BC618D9-46CC-7FBE-FFDD-E4A0DF2F2878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3" name="Google Shape;2141;p37">
            <a:extLst>
              <a:ext uri="{FF2B5EF4-FFF2-40B4-BE49-F238E27FC236}">
                <a16:creationId xmlns:a16="http://schemas.microsoft.com/office/drawing/2014/main" id="{121E9747-383D-07A8-3D07-24A609453BEA}"/>
              </a:ext>
            </a:extLst>
          </p:cNvPr>
          <p:cNvSpPr txBox="1">
            <a:spLocks/>
          </p:cNvSpPr>
          <p:nvPr/>
        </p:nvSpPr>
        <p:spPr>
          <a:xfrm>
            <a:off x="5212053" y="1506568"/>
            <a:ext cx="2726688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/>
              <a:t>Biblioteca de Componentes</a:t>
            </a:r>
          </a:p>
        </p:txBody>
      </p:sp>
      <p:sp>
        <p:nvSpPr>
          <p:cNvPr id="24" name="Google Shape;2142;p37">
            <a:extLst>
              <a:ext uri="{FF2B5EF4-FFF2-40B4-BE49-F238E27FC236}">
                <a16:creationId xmlns:a16="http://schemas.microsoft.com/office/drawing/2014/main" id="{8E2F7C90-097D-0648-13E3-4B65DED38110}"/>
              </a:ext>
            </a:extLst>
          </p:cNvPr>
          <p:cNvSpPr txBox="1">
            <a:spLocks/>
          </p:cNvSpPr>
          <p:nvPr/>
        </p:nvSpPr>
        <p:spPr>
          <a:xfrm>
            <a:off x="5212052" y="1790032"/>
            <a:ext cx="331007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/>
              <a:t>Biblioteca de componentes - Simplified</a:t>
            </a:r>
          </a:p>
        </p:txBody>
      </p:sp>
      <p:sp>
        <p:nvSpPr>
          <p:cNvPr id="25" name="Google Shape;2148;p37">
            <a:extLst>
              <a:ext uri="{FF2B5EF4-FFF2-40B4-BE49-F238E27FC236}">
                <a16:creationId xmlns:a16="http://schemas.microsoft.com/office/drawing/2014/main" id="{E3007768-4435-F25D-8771-EB02409B0AB8}"/>
              </a:ext>
            </a:extLst>
          </p:cNvPr>
          <p:cNvSpPr txBox="1">
            <a:spLocks/>
          </p:cNvSpPr>
          <p:nvPr/>
        </p:nvSpPr>
        <p:spPr>
          <a:xfrm>
            <a:off x="4361661" y="17991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664259" y="2212860"/>
            <a:ext cx="3582681" cy="1452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Introdução ao</a:t>
            </a:r>
            <a:br>
              <a:rPr lang="en" sz="4700" dirty="0"/>
            </a:br>
            <a:r>
              <a:rPr lang="en" sz="4700" dirty="0"/>
              <a:t>Design System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p62"/>
          <p:cNvSpPr txBox="1">
            <a:spLocks noGrp="1"/>
          </p:cNvSpPr>
          <p:nvPr>
            <p:ph type="body" idx="1"/>
          </p:nvPr>
        </p:nvSpPr>
        <p:spPr>
          <a:xfrm>
            <a:off x="215153" y="807450"/>
            <a:ext cx="3695697" cy="3367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Este é um sistema único de todos os conteúdos relacionados com design de elementos e componentes;</a:t>
            </a:r>
            <a:br>
              <a:rPr lang="pt-B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br>
              <a:rPr lang="pt-B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r>
              <a:rPr lang="pt-B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Contém as regras e princípios para o desenvolvimento dos mesmos.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Adiciona transições, animações e movimento;</a:t>
            </a:r>
            <a:br>
              <a:rPr lang="pt-B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br>
              <a:rPr lang="pt-B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r>
              <a:rPr lang="pt-B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 ideia por detrás da criação deste sistema é facilitar o trabalho tanto para os desenvolvedores tanto para os designers para além de criar uma identidade unificada para aplicação. </a:t>
            </a:r>
          </a:p>
        </p:txBody>
      </p:sp>
      <p:grpSp>
        <p:nvGrpSpPr>
          <p:cNvPr id="3516" name="Google Shape;3516;p62"/>
          <p:cNvGrpSpPr/>
          <p:nvPr/>
        </p:nvGrpSpPr>
        <p:grpSpPr>
          <a:xfrm>
            <a:off x="3831152" y="807450"/>
            <a:ext cx="4097650" cy="3780909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C785B447-4B55-7463-B945-C2D74197C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563" y="1617384"/>
            <a:ext cx="2559706" cy="1543493"/>
          </a:xfrm>
          <a:prstGeom prst="rect">
            <a:avLst/>
          </a:prstGeom>
        </p:spPr>
      </p:pic>
      <p:sp>
        <p:nvSpPr>
          <p:cNvPr id="6" name="Google Shape;2694;p49">
            <a:extLst>
              <a:ext uri="{FF2B5EF4-FFF2-40B4-BE49-F238E27FC236}">
                <a16:creationId xmlns:a16="http://schemas.microsoft.com/office/drawing/2014/main" id="{ACCDEB82-4525-906F-8D6F-31CE401D29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796" y="163796"/>
            <a:ext cx="432911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 ao Design System</a:t>
            </a:r>
            <a:endParaRPr dirty="0"/>
          </a:p>
        </p:txBody>
      </p:sp>
      <p:grpSp>
        <p:nvGrpSpPr>
          <p:cNvPr id="7" name="Google Shape;5172;p69">
            <a:extLst>
              <a:ext uri="{FF2B5EF4-FFF2-40B4-BE49-F238E27FC236}">
                <a16:creationId xmlns:a16="http://schemas.microsoft.com/office/drawing/2014/main" id="{35A8BAAC-A9C7-43AD-8FAF-AC7D3267018E}"/>
              </a:ext>
            </a:extLst>
          </p:cNvPr>
          <p:cNvGrpSpPr/>
          <p:nvPr/>
        </p:nvGrpSpPr>
        <p:grpSpPr>
          <a:xfrm>
            <a:off x="180050" y="867143"/>
            <a:ext cx="70206" cy="101191"/>
            <a:chOff x="5083925" y="2066350"/>
            <a:chExt cx="28825" cy="41550"/>
          </a:xfrm>
        </p:grpSpPr>
        <p:sp>
          <p:nvSpPr>
            <p:cNvPr id="8" name="Google Shape;5173;p69">
              <a:extLst>
                <a:ext uri="{FF2B5EF4-FFF2-40B4-BE49-F238E27FC236}">
                  <a16:creationId xmlns:a16="http://schemas.microsoft.com/office/drawing/2014/main" id="{47E276DB-D2C9-D0DA-240A-61E04DC315B6}"/>
                </a:ext>
              </a:extLst>
            </p:cNvPr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174;p69">
              <a:extLst>
                <a:ext uri="{FF2B5EF4-FFF2-40B4-BE49-F238E27FC236}">
                  <a16:creationId xmlns:a16="http://schemas.microsoft.com/office/drawing/2014/main" id="{317AA57C-25D5-3DA0-1171-138CCE3F488A}"/>
                </a:ext>
              </a:extLst>
            </p:cNvPr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5172;p69">
            <a:extLst>
              <a:ext uri="{FF2B5EF4-FFF2-40B4-BE49-F238E27FC236}">
                <a16:creationId xmlns:a16="http://schemas.microsoft.com/office/drawing/2014/main" id="{D9E0698A-88F0-3A67-2EA9-CCB90F47A28F}"/>
              </a:ext>
            </a:extLst>
          </p:cNvPr>
          <p:cNvGrpSpPr/>
          <p:nvPr/>
        </p:nvGrpSpPr>
        <p:grpSpPr>
          <a:xfrm>
            <a:off x="187822" y="1843375"/>
            <a:ext cx="70206" cy="101191"/>
            <a:chOff x="5083925" y="2066350"/>
            <a:chExt cx="28825" cy="41550"/>
          </a:xfrm>
        </p:grpSpPr>
        <p:sp>
          <p:nvSpPr>
            <p:cNvPr id="11" name="Google Shape;5173;p69">
              <a:extLst>
                <a:ext uri="{FF2B5EF4-FFF2-40B4-BE49-F238E27FC236}">
                  <a16:creationId xmlns:a16="http://schemas.microsoft.com/office/drawing/2014/main" id="{4A357EAD-1742-CF29-2CAB-117264F5D3FA}"/>
                </a:ext>
              </a:extLst>
            </p:cNvPr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174;p69">
              <a:extLst>
                <a:ext uri="{FF2B5EF4-FFF2-40B4-BE49-F238E27FC236}">
                  <a16:creationId xmlns:a16="http://schemas.microsoft.com/office/drawing/2014/main" id="{D6A8B4FE-193E-A947-3F3A-151443643188}"/>
                </a:ext>
              </a:extLst>
            </p:cNvPr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5172;p69">
            <a:extLst>
              <a:ext uri="{FF2B5EF4-FFF2-40B4-BE49-F238E27FC236}">
                <a16:creationId xmlns:a16="http://schemas.microsoft.com/office/drawing/2014/main" id="{96C13B58-0648-454D-175A-2D92BE59A8B2}"/>
              </a:ext>
            </a:extLst>
          </p:cNvPr>
          <p:cNvGrpSpPr/>
          <p:nvPr/>
        </p:nvGrpSpPr>
        <p:grpSpPr>
          <a:xfrm>
            <a:off x="187974" y="3077993"/>
            <a:ext cx="70206" cy="101191"/>
            <a:chOff x="5083925" y="2066350"/>
            <a:chExt cx="28825" cy="41550"/>
          </a:xfrm>
        </p:grpSpPr>
        <p:sp>
          <p:nvSpPr>
            <p:cNvPr id="14" name="Google Shape;5173;p69">
              <a:extLst>
                <a:ext uri="{FF2B5EF4-FFF2-40B4-BE49-F238E27FC236}">
                  <a16:creationId xmlns:a16="http://schemas.microsoft.com/office/drawing/2014/main" id="{A3B36D3D-4F6D-13C0-8222-D40F94CA85D1}"/>
                </a:ext>
              </a:extLst>
            </p:cNvPr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74;p69">
              <a:extLst>
                <a:ext uri="{FF2B5EF4-FFF2-40B4-BE49-F238E27FC236}">
                  <a16:creationId xmlns:a16="http://schemas.microsoft.com/office/drawing/2014/main" id="{A89D60DB-B68C-1263-8376-B0FF963F1D5D}"/>
                </a:ext>
              </a:extLst>
            </p:cNvPr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664259" y="2212860"/>
            <a:ext cx="3582681" cy="1452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Benefícios do Design System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436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66450" y="17431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Benefícios do Design System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4136992" y="743421"/>
            <a:ext cx="4290514" cy="3825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</a:t>
            </a:r>
            <a:r>
              <a:rPr lang="pt-B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onsistência na criação de interfaces visto que os elementos de UI estão padronizados, com isto, a aplicação tem uma maior qualidade aprimorando a user experience e diminuindo em erros e bugs;</a:t>
            </a:r>
            <a:br>
              <a:rPr lang="pt-B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br>
              <a:rPr lang="pt-B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r>
              <a:rPr lang="pt-B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Funcionam também como fonte da verdade, isto é, discussões entre desenvolvedores e designers tendem a diminuir uma vez que todas as regras estão escritas e oficializadas;</a:t>
            </a:r>
            <a:br>
              <a:rPr lang="pt-B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br>
              <a:rPr lang="pt-B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r>
              <a:rPr lang="pt-B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 claro, visto que todos os componentes já se encontram criados, o desenvolvimento de interfaces acaba por se tornar bem mais ágil, movendo o foco maioritariamente para o UX da aplicação.</a:t>
            </a:r>
          </a:p>
        </p:txBody>
      </p:sp>
      <p:grpSp>
        <p:nvGrpSpPr>
          <p:cNvPr id="2" name="Google Shape;4506;p64">
            <a:extLst>
              <a:ext uri="{FF2B5EF4-FFF2-40B4-BE49-F238E27FC236}">
                <a16:creationId xmlns:a16="http://schemas.microsoft.com/office/drawing/2014/main" id="{37E62CBE-C526-C213-C068-8C93DEE7ABC5}"/>
              </a:ext>
            </a:extLst>
          </p:cNvPr>
          <p:cNvGrpSpPr/>
          <p:nvPr/>
        </p:nvGrpSpPr>
        <p:grpSpPr>
          <a:xfrm>
            <a:off x="578746" y="1394675"/>
            <a:ext cx="3397969" cy="2752876"/>
            <a:chOff x="556125" y="238075"/>
            <a:chExt cx="6466175" cy="5235125"/>
          </a:xfrm>
        </p:grpSpPr>
        <p:sp>
          <p:nvSpPr>
            <p:cNvPr id="3" name="Google Shape;4507;p64">
              <a:extLst>
                <a:ext uri="{FF2B5EF4-FFF2-40B4-BE49-F238E27FC236}">
                  <a16:creationId xmlns:a16="http://schemas.microsoft.com/office/drawing/2014/main" id="{17D5FB48-19E0-0965-B0F4-F4909B694276}"/>
                </a:ext>
              </a:extLst>
            </p:cNvPr>
            <p:cNvSpPr/>
            <p:nvPr/>
          </p:nvSpPr>
          <p:spPr>
            <a:xfrm>
              <a:off x="966475" y="238075"/>
              <a:ext cx="5595525" cy="3934875"/>
            </a:xfrm>
            <a:custGeom>
              <a:avLst/>
              <a:gdLst/>
              <a:ahLst/>
              <a:cxnLst/>
              <a:rect l="l" t="t" r="r" b="b"/>
              <a:pathLst>
                <a:path w="223821" h="157395" extrusionOk="0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508;p64">
              <a:extLst>
                <a:ext uri="{FF2B5EF4-FFF2-40B4-BE49-F238E27FC236}">
                  <a16:creationId xmlns:a16="http://schemas.microsoft.com/office/drawing/2014/main" id="{4E3B85BD-FEA5-4128-8BBA-45C218E83146}"/>
                </a:ext>
              </a:extLst>
            </p:cNvPr>
            <p:cNvSpPr/>
            <p:nvPr/>
          </p:nvSpPr>
          <p:spPr>
            <a:xfrm>
              <a:off x="1144875" y="238125"/>
              <a:ext cx="5235975" cy="3934625"/>
            </a:xfrm>
            <a:custGeom>
              <a:avLst/>
              <a:gdLst/>
              <a:ahLst/>
              <a:cxnLst/>
              <a:rect l="l" t="t" r="r" b="b"/>
              <a:pathLst>
                <a:path w="209439" h="157385" extrusionOk="0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509;p64">
              <a:extLst>
                <a:ext uri="{FF2B5EF4-FFF2-40B4-BE49-F238E27FC236}">
                  <a16:creationId xmlns:a16="http://schemas.microsoft.com/office/drawing/2014/main" id="{20142513-B74B-17E9-E8AD-AC6C43679BB6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10;p64">
              <a:extLst>
                <a:ext uri="{FF2B5EF4-FFF2-40B4-BE49-F238E27FC236}">
                  <a16:creationId xmlns:a16="http://schemas.microsoft.com/office/drawing/2014/main" id="{45C224C8-AA67-B7C8-E6CB-4C83DF9E4966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11;p64">
              <a:extLst>
                <a:ext uri="{FF2B5EF4-FFF2-40B4-BE49-F238E27FC236}">
                  <a16:creationId xmlns:a16="http://schemas.microsoft.com/office/drawing/2014/main" id="{BAD444B4-57D3-EA0D-08A2-D5F867CDCBC6}"/>
                </a:ext>
              </a:extLst>
            </p:cNvPr>
            <p:cNvSpPr/>
            <p:nvPr/>
          </p:nvSpPr>
          <p:spPr>
            <a:xfrm>
              <a:off x="2061750" y="1360175"/>
              <a:ext cx="3403150" cy="1928050"/>
            </a:xfrm>
            <a:custGeom>
              <a:avLst/>
              <a:gdLst/>
              <a:ahLst/>
              <a:cxnLst/>
              <a:rect l="l" t="t" r="r" b="b"/>
              <a:pathLst>
                <a:path w="136126" h="77122" extrusionOk="0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12;p64">
              <a:extLst>
                <a:ext uri="{FF2B5EF4-FFF2-40B4-BE49-F238E27FC236}">
                  <a16:creationId xmlns:a16="http://schemas.microsoft.com/office/drawing/2014/main" id="{9517F726-7DC8-2CC3-C304-3E997FB0887B}"/>
                </a:ext>
              </a:extLst>
            </p:cNvPr>
            <p:cNvSpPr/>
            <p:nvPr/>
          </p:nvSpPr>
          <p:spPr>
            <a:xfrm>
              <a:off x="2053425" y="1352775"/>
              <a:ext cx="3418875" cy="1942850"/>
            </a:xfrm>
            <a:custGeom>
              <a:avLst/>
              <a:gdLst/>
              <a:ahLst/>
              <a:cxnLst/>
              <a:rect l="l" t="t" r="r" b="b"/>
              <a:pathLst>
                <a:path w="136755" h="77714" extrusionOk="0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13;p64">
              <a:extLst>
                <a:ext uri="{FF2B5EF4-FFF2-40B4-BE49-F238E27FC236}">
                  <a16:creationId xmlns:a16="http://schemas.microsoft.com/office/drawing/2014/main" id="{B83F50B3-E979-E329-4829-7C237E578DA5}"/>
                </a:ext>
              </a:extLst>
            </p:cNvPr>
            <p:cNvSpPr/>
            <p:nvPr/>
          </p:nvSpPr>
          <p:spPr>
            <a:xfrm>
              <a:off x="2028475" y="3650500"/>
              <a:ext cx="3505750" cy="644250"/>
            </a:xfrm>
            <a:custGeom>
              <a:avLst/>
              <a:gdLst/>
              <a:ahLst/>
              <a:cxnLst/>
              <a:rect l="l" t="t" r="r" b="b"/>
              <a:pathLst>
                <a:path w="140230" h="25770" extrusionOk="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14;p64">
              <a:extLst>
                <a:ext uri="{FF2B5EF4-FFF2-40B4-BE49-F238E27FC236}">
                  <a16:creationId xmlns:a16="http://schemas.microsoft.com/office/drawing/2014/main" id="{FD5EB879-5000-17C6-5731-FBD9D84764CA}"/>
                </a:ext>
              </a:extLst>
            </p:cNvPr>
            <p:cNvSpPr/>
            <p:nvPr/>
          </p:nvSpPr>
          <p:spPr>
            <a:xfrm>
              <a:off x="2021075" y="3643125"/>
              <a:ext cx="3521475" cy="659025"/>
            </a:xfrm>
            <a:custGeom>
              <a:avLst/>
              <a:gdLst/>
              <a:ahLst/>
              <a:cxnLst/>
              <a:rect l="l" t="t" r="r" b="b"/>
              <a:pathLst>
                <a:path w="140859" h="26361" extrusionOk="0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15;p64">
              <a:extLst>
                <a:ext uri="{FF2B5EF4-FFF2-40B4-BE49-F238E27FC236}">
                  <a16:creationId xmlns:a16="http://schemas.microsoft.com/office/drawing/2014/main" id="{97108203-D856-EDBD-697F-6E524B663EE9}"/>
                </a:ext>
              </a:extLst>
            </p:cNvPr>
            <p:cNvSpPr/>
            <p:nvPr/>
          </p:nvSpPr>
          <p:spPr>
            <a:xfrm>
              <a:off x="3464775" y="920225"/>
              <a:ext cx="596175" cy="1592525"/>
            </a:xfrm>
            <a:custGeom>
              <a:avLst/>
              <a:gdLst/>
              <a:ahLst/>
              <a:cxnLst/>
              <a:rect l="l" t="t" r="r" b="b"/>
              <a:pathLst>
                <a:path w="23847" h="63701" extrusionOk="0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16;p64">
              <a:extLst>
                <a:ext uri="{FF2B5EF4-FFF2-40B4-BE49-F238E27FC236}">
                  <a16:creationId xmlns:a16="http://schemas.microsoft.com/office/drawing/2014/main" id="{88607BAE-3D89-5852-EF56-9CFB2AB2D67D}"/>
                </a:ext>
              </a:extLst>
            </p:cNvPr>
            <p:cNvSpPr/>
            <p:nvPr/>
          </p:nvSpPr>
          <p:spPr>
            <a:xfrm>
              <a:off x="3457375" y="912825"/>
              <a:ext cx="611900" cy="1607325"/>
            </a:xfrm>
            <a:custGeom>
              <a:avLst/>
              <a:gdLst/>
              <a:ahLst/>
              <a:cxnLst/>
              <a:rect l="l" t="t" r="r" b="b"/>
              <a:pathLst>
                <a:path w="24476" h="64293" extrusionOk="0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17;p64">
              <a:extLst>
                <a:ext uri="{FF2B5EF4-FFF2-40B4-BE49-F238E27FC236}">
                  <a16:creationId xmlns:a16="http://schemas.microsoft.com/office/drawing/2014/main" id="{8ECAD5E6-C0A4-268C-1585-4A7EFA9D984E}"/>
                </a:ext>
              </a:extLst>
            </p:cNvPr>
            <p:cNvSpPr/>
            <p:nvPr/>
          </p:nvSpPr>
          <p:spPr>
            <a:xfrm>
              <a:off x="3464775" y="920225"/>
              <a:ext cx="596175" cy="1349450"/>
            </a:xfrm>
            <a:custGeom>
              <a:avLst/>
              <a:gdLst/>
              <a:ahLst/>
              <a:cxnLst/>
              <a:rect l="l" t="t" r="r" b="b"/>
              <a:pathLst>
                <a:path w="23847" h="53978" extrusionOk="0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8;p64">
              <a:extLst>
                <a:ext uri="{FF2B5EF4-FFF2-40B4-BE49-F238E27FC236}">
                  <a16:creationId xmlns:a16="http://schemas.microsoft.com/office/drawing/2014/main" id="{0179CBA3-00E0-08D9-6D42-C3B254D0A51A}"/>
                </a:ext>
              </a:extLst>
            </p:cNvPr>
            <p:cNvSpPr/>
            <p:nvPr/>
          </p:nvSpPr>
          <p:spPr>
            <a:xfrm>
              <a:off x="3457375" y="912825"/>
              <a:ext cx="611900" cy="1365175"/>
            </a:xfrm>
            <a:custGeom>
              <a:avLst/>
              <a:gdLst/>
              <a:ahLst/>
              <a:cxnLst/>
              <a:rect l="l" t="t" r="r" b="b"/>
              <a:pathLst>
                <a:path w="24476" h="54607" extrusionOk="0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19;p64">
              <a:extLst>
                <a:ext uri="{FF2B5EF4-FFF2-40B4-BE49-F238E27FC236}">
                  <a16:creationId xmlns:a16="http://schemas.microsoft.com/office/drawing/2014/main" id="{36B39FBE-65E0-411C-2993-26353445E450}"/>
                </a:ext>
              </a:extLst>
            </p:cNvPr>
            <p:cNvSpPr/>
            <p:nvPr/>
          </p:nvSpPr>
          <p:spPr>
            <a:xfrm>
              <a:off x="2712425" y="920225"/>
              <a:ext cx="2101800" cy="1269975"/>
            </a:xfrm>
            <a:custGeom>
              <a:avLst/>
              <a:gdLst/>
              <a:ahLst/>
              <a:cxnLst/>
              <a:rect l="l" t="t" r="r" b="b"/>
              <a:pathLst>
                <a:path w="84072" h="50799" extrusionOk="0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20;p64">
              <a:extLst>
                <a:ext uri="{FF2B5EF4-FFF2-40B4-BE49-F238E27FC236}">
                  <a16:creationId xmlns:a16="http://schemas.microsoft.com/office/drawing/2014/main" id="{4971A00D-C404-C54C-7644-475C0B4552E2}"/>
                </a:ext>
              </a:extLst>
            </p:cNvPr>
            <p:cNvSpPr/>
            <p:nvPr/>
          </p:nvSpPr>
          <p:spPr>
            <a:xfrm>
              <a:off x="2705025" y="912825"/>
              <a:ext cx="2116600" cy="1284750"/>
            </a:xfrm>
            <a:custGeom>
              <a:avLst/>
              <a:gdLst/>
              <a:ahLst/>
              <a:cxnLst/>
              <a:rect l="l" t="t" r="r" b="b"/>
              <a:pathLst>
                <a:path w="84664" h="51390" extrusionOk="0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21;p64">
              <a:extLst>
                <a:ext uri="{FF2B5EF4-FFF2-40B4-BE49-F238E27FC236}">
                  <a16:creationId xmlns:a16="http://schemas.microsoft.com/office/drawing/2014/main" id="{984DDAFE-A030-0EB1-39CA-F8C7A9DF10CC}"/>
                </a:ext>
              </a:extLst>
            </p:cNvPr>
            <p:cNvSpPr/>
            <p:nvPr/>
          </p:nvSpPr>
          <p:spPr>
            <a:xfrm>
              <a:off x="2535900" y="774200"/>
              <a:ext cx="2453925" cy="1269025"/>
            </a:xfrm>
            <a:custGeom>
              <a:avLst/>
              <a:gdLst/>
              <a:ahLst/>
              <a:cxnLst/>
              <a:rect l="l" t="t" r="r" b="b"/>
              <a:pathLst>
                <a:path w="98157" h="50761" extrusionOk="0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22;p64">
              <a:extLst>
                <a:ext uri="{FF2B5EF4-FFF2-40B4-BE49-F238E27FC236}">
                  <a16:creationId xmlns:a16="http://schemas.microsoft.com/office/drawing/2014/main" id="{DA3B80E2-9F15-ECF6-8224-645CF040DDD8}"/>
                </a:ext>
              </a:extLst>
            </p:cNvPr>
            <p:cNvSpPr/>
            <p:nvPr/>
          </p:nvSpPr>
          <p:spPr>
            <a:xfrm>
              <a:off x="2528500" y="765875"/>
              <a:ext cx="2469650" cy="1284750"/>
            </a:xfrm>
            <a:custGeom>
              <a:avLst/>
              <a:gdLst/>
              <a:ahLst/>
              <a:cxnLst/>
              <a:rect l="l" t="t" r="r" b="b"/>
              <a:pathLst>
                <a:path w="98786" h="51390" extrusionOk="0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23;p64">
              <a:extLst>
                <a:ext uri="{FF2B5EF4-FFF2-40B4-BE49-F238E27FC236}">
                  <a16:creationId xmlns:a16="http://schemas.microsoft.com/office/drawing/2014/main" id="{A3FA511B-7E4E-DA07-6CC5-741EF0BAB526}"/>
                </a:ext>
              </a:extLst>
            </p:cNvPr>
            <p:cNvSpPr/>
            <p:nvPr/>
          </p:nvSpPr>
          <p:spPr>
            <a:xfrm>
              <a:off x="2673600" y="862000"/>
              <a:ext cx="2179450" cy="1093425"/>
            </a:xfrm>
            <a:custGeom>
              <a:avLst/>
              <a:gdLst/>
              <a:ahLst/>
              <a:cxnLst/>
              <a:rect l="l" t="t" r="r" b="b"/>
              <a:pathLst>
                <a:path w="87178" h="43737" extrusionOk="0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24;p64">
              <a:extLst>
                <a:ext uri="{FF2B5EF4-FFF2-40B4-BE49-F238E27FC236}">
                  <a16:creationId xmlns:a16="http://schemas.microsoft.com/office/drawing/2014/main" id="{4754B5E6-B06C-7A0B-5DDB-0FC34608CA0A}"/>
                </a:ext>
              </a:extLst>
            </p:cNvPr>
            <p:cNvSpPr/>
            <p:nvPr/>
          </p:nvSpPr>
          <p:spPr>
            <a:xfrm>
              <a:off x="2665275" y="853675"/>
              <a:ext cx="2196100" cy="1109150"/>
            </a:xfrm>
            <a:custGeom>
              <a:avLst/>
              <a:gdLst/>
              <a:ahLst/>
              <a:cxnLst/>
              <a:rect l="l" t="t" r="r" b="b"/>
              <a:pathLst>
                <a:path w="87844" h="44366" extrusionOk="0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25;p64">
              <a:extLst>
                <a:ext uri="{FF2B5EF4-FFF2-40B4-BE49-F238E27FC236}">
                  <a16:creationId xmlns:a16="http://schemas.microsoft.com/office/drawing/2014/main" id="{32E1472C-727C-2123-CE19-CC53E78FAEB1}"/>
                </a:ext>
              </a:extLst>
            </p:cNvPr>
            <p:cNvSpPr/>
            <p:nvPr/>
          </p:nvSpPr>
          <p:spPr>
            <a:xfrm>
              <a:off x="4701450" y="975675"/>
              <a:ext cx="62875" cy="15750"/>
            </a:xfrm>
            <a:custGeom>
              <a:avLst/>
              <a:gdLst/>
              <a:ahLst/>
              <a:cxnLst/>
              <a:rect l="l" t="t" r="r" b="b"/>
              <a:pathLst>
                <a:path w="2515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26;p64">
              <a:extLst>
                <a:ext uri="{FF2B5EF4-FFF2-40B4-BE49-F238E27FC236}">
                  <a16:creationId xmlns:a16="http://schemas.microsoft.com/office/drawing/2014/main" id="{06BFB4A7-2A1F-5A23-9DB2-B28076632B11}"/>
                </a:ext>
              </a:extLst>
            </p:cNvPr>
            <p:cNvSpPr/>
            <p:nvPr/>
          </p:nvSpPr>
          <p:spPr>
            <a:xfrm>
              <a:off x="4382575" y="975675"/>
              <a:ext cx="274525" cy="15750"/>
            </a:xfrm>
            <a:custGeom>
              <a:avLst/>
              <a:gdLst/>
              <a:ahLst/>
              <a:cxnLst/>
              <a:rect l="l" t="t" r="r" b="b"/>
              <a:pathLst>
                <a:path w="1098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27;p64">
              <a:extLst>
                <a:ext uri="{FF2B5EF4-FFF2-40B4-BE49-F238E27FC236}">
                  <a16:creationId xmlns:a16="http://schemas.microsoft.com/office/drawing/2014/main" id="{6748962E-F547-E94F-7A2C-1BFC6EF807C2}"/>
                </a:ext>
              </a:extLst>
            </p:cNvPr>
            <p:cNvSpPr/>
            <p:nvPr/>
          </p:nvSpPr>
          <p:spPr>
            <a:xfrm>
              <a:off x="3640375" y="975675"/>
              <a:ext cx="672900" cy="15750"/>
            </a:xfrm>
            <a:custGeom>
              <a:avLst/>
              <a:gdLst/>
              <a:ahLst/>
              <a:cxnLst/>
              <a:rect l="l" t="t" r="r" b="b"/>
              <a:pathLst>
                <a:path w="26916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28;p64">
              <a:extLst>
                <a:ext uri="{FF2B5EF4-FFF2-40B4-BE49-F238E27FC236}">
                  <a16:creationId xmlns:a16="http://schemas.microsoft.com/office/drawing/2014/main" id="{7A51F300-BC0A-0059-123B-055BD746AB2F}"/>
                </a:ext>
              </a:extLst>
            </p:cNvPr>
            <p:cNvSpPr/>
            <p:nvPr/>
          </p:nvSpPr>
          <p:spPr>
            <a:xfrm>
              <a:off x="2927775" y="975675"/>
              <a:ext cx="664575" cy="15750"/>
            </a:xfrm>
            <a:custGeom>
              <a:avLst/>
              <a:gdLst/>
              <a:ahLst/>
              <a:cxnLst/>
              <a:rect l="l" t="t" r="r" b="b"/>
              <a:pathLst>
                <a:path w="26583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9;p64">
              <a:extLst>
                <a:ext uri="{FF2B5EF4-FFF2-40B4-BE49-F238E27FC236}">
                  <a16:creationId xmlns:a16="http://schemas.microsoft.com/office/drawing/2014/main" id="{978C82B7-E4A4-AF9F-92B3-19672C5DF900}"/>
                </a:ext>
              </a:extLst>
            </p:cNvPr>
            <p:cNvSpPr/>
            <p:nvPr/>
          </p:nvSpPr>
          <p:spPr>
            <a:xfrm>
              <a:off x="2762325" y="975675"/>
              <a:ext cx="87850" cy="15750"/>
            </a:xfrm>
            <a:custGeom>
              <a:avLst/>
              <a:gdLst/>
              <a:ahLst/>
              <a:cxnLst/>
              <a:rect l="l" t="t" r="r" b="b"/>
              <a:pathLst>
                <a:path w="3514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30;p64">
              <a:extLst>
                <a:ext uri="{FF2B5EF4-FFF2-40B4-BE49-F238E27FC236}">
                  <a16:creationId xmlns:a16="http://schemas.microsoft.com/office/drawing/2014/main" id="{21232102-81D0-1369-3E72-EA787D88C7D5}"/>
                </a:ext>
              </a:extLst>
            </p:cNvPr>
            <p:cNvSpPr/>
            <p:nvPr/>
          </p:nvSpPr>
          <p:spPr>
            <a:xfrm>
              <a:off x="4518425" y="1107850"/>
              <a:ext cx="245900" cy="14800"/>
            </a:xfrm>
            <a:custGeom>
              <a:avLst/>
              <a:gdLst/>
              <a:ahLst/>
              <a:cxnLst/>
              <a:rect l="l" t="t" r="r" b="b"/>
              <a:pathLst>
                <a:path w="9836" h="592" extrusionOk="0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31;p64">
              <a:extLst>
                <a:ext uri="{FF2B5EF4-FFF2-40B4-BE49-F238E27FC236}">
                  <a16:creationId xmlns:a16="http://schemas.microsoft.com/office/drawing/2014/main" id="{771194D6-D0A9-680B-B392-44BC8A4D0466}"/>
                </a:ext>
              </a:extLst>
            </p:cNvPr>
            <p:cNvSpPr/>
            <p:nvPr/>
          </p:nvSpPr>
          <p:spPr>
            <a:xfrm>
              <a:off x="3946325" y="1107850"/>
              <a:ext cx="537025" cy="14800"/>
            </a:xfrm>
            <a:custGeom>
              <a:avLst/>
              <a:gdLst/>
              <a:ahLst/>
              <a:cxnLst/>
              <a:rect l="l" t="t" r="r" b="b"/>
              <a:pathLst>
                <a:path w="21481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32;p64">
              <a:extLst>
                <a:ext uri="{FF2B5EF4-FFF2-40B4-BE49-F238E27FC236}">
                  <a16:creationId xmlns:a16="http://schemas.microsoft.com/office/drawing/2014/main" id="{964F36A8-4CE9-80B4-6C3B-7596C581D372}"/>
                </a:ext>
              </a:extLst>
            </p:cNvPr>
            <p:cNvSpPr/>
            <p:nvPr/>
          </p:nvSpPr>
          <p:spPr>
            <a:xfrm>
              <a:off x="3805825" y="1107850"/>
              <a:ext cx="83200" cy="14800"/>
            </a:xfrm>
            <a:custGeom>
              <a:avLst/>
              <a:gdLst/>
              <a:ahLst/>
              <a:cxnLst/>
              <a:rect l="l" t="t" r="r" b="b"/>
              <a:pathLst>
                <a:path w="3328" h="592" extrusionOk="0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33;p64">
              <a:extLst>
                <a:ext uri="{FF2B5EF4-FFF2-40B4-BE49-F238E27FC236}">
                  <a16:creationId xmlns:a16="http://schemas.microsoft.com/office/drawing/2014/main" id="{D088A78C-96CD-B943-E305-2C4A8BEA6D4D}"/>
                </a:ext>
              </a:extLst>
            </p:cNvPr>
            <p:cNvSpPr/>
            <p:nvPr/>
          </p:nvSpPr>
          <p:spPr>
            <a:xfrm>
              <a:off x="3653325" y="1107850"/>
              <a:ext cx="125725" cy="14800"/>
            </a:xfrm>
            <a:custGeom>
              <a:avLst/>
              <a:gdLst/>
              <a:ahLst/>
              <a:cxnLst/>
              <a:rect l="l" t="t" r="r" b="b"/>
              <a:pathLst>
                <a:path w="5029" h="592" extrusionOk="0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34;p64">
              <a:extLst>
                <a:ext uri="{FF2B5EF4-FFF2-40B4-BE49-F238E27FC236}">
                  <a16:creationId xmlns:a16="http://schemas.microsoft.com/office/drawing/2014/main" id="{F1EE2CD5-85CA-6072-589E-140262EA6A03}"/>
                </a:ext>
              </a:extLst>
            </p:cNvPr>
            <p:cNvSpPr/>
            <p:nvPr/>
          </p:nvSpPr>
          <p:spPr>
            <a:xfrm>
              <a:off x="3131125" y="1107850"/>
              <a:ext cx="490800" cy="14800"/>
            </a:xfrm>
            <a:custGeom>
              <a:avLst/>
              <a:gdLst/>
              <a:ahLst/>
              <a:cxnLst/>
              <a:rect l="l" t="t" r="r" b="b"/>
              <a:pathLst>
                <a:path w="19632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35;p64">
              <a:extLst>
                <a:ext uri="{FF2B5EF4-FFF2-40B4-BE49-F238E27FC236}">
                  <a16:creationId xmlns:a16="http://schemas.microsoft.com/office/drawing/2014/main" id="{FAE62F73-B167-F469-318C-77E54001ECF4}"/>
                </a:ext>
              </a:extLst>
            </p:cNvPr>
            <p:cNvSpPr/>
            <p:nvPr/>
          </p:nvSpPr>
          <p:spPr>
            <a:xfrm>
              <a:off x="2762325" y="1107850"/>
              <a:ext cx="320750" cy="14800"/>
            </a:xfrm>
            <a:custGeom>
              <a:avLst/>
              <a:gdLst/>
              <a:ahLst/>
              <a:cxnLst/>
              <a:rect l="l" t="t" r="r" b="b"/>
              <a:pathLst>
                <a:path w="12830" h="592" extrusionOk="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36;p64">
              <a:extLst>
                <a:ext uri="{FF2B5EF4-FFF2-40B4-BE49-F238E27FC236}">
                  <a16:creationId xmlns:a16="http://schemas.microsoft.com/office/drawing/2014/main" id="{072E5941-C19E-2410-6890-98511239A859}"/>
                </a:ext>
              </a:extLst>
            </p:cNvPr>
            <p:cNvSpPr/>
            <p:nvPr/>
          </p:nvSpPr>
          <p:spPr>
            <a:xfrm>
              <a:off x="4696825" y="1239100"/>
              <a:ext cx="67500" cy="15725"/>
            </a:xfrm>
            <a:custGeom>
              <a:avLst/>
              <a:gdLst/>
              <a:ahLst/>
              <a:cxnLst/>
              <a:rect l="l" t="t" r="r" b="b"/>
              <a:pathLst>
                <a:path w="270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37;p64">
              <a:extLst>
                <a:ext uri="{FF2B5EF4-FFF2-40B4-BE49-F238E27FC236}">
                  <a16:creationId xmlns:a16="http://schemas.microsoft.com/office/drawing/2014/main" id="{EBF9A6F2-B985-D824-957D-23AB685D85E7}"/>
                </a:ext>
              </a:extLst>
            </p:cNvPr>
            <p:cNvSpPr/>
            <p:nvPr/>
          </p:nvSpPr>
          <p:spPr>
            <a:xfrm>
              <a:off x="3585850" y="1239100"/>
              <a:ext cx="1058300" cy="15725"/>
            </a:xfrm>
            <a:custGeom>
              <a:avLst/>
              <a:gdLst/>
              <a:ahLst/>
              <a:cxnLst/>
              <a:rect l="l" t="t" r="r" b="b"/>
              <a:pathLst>
                <a:path w="423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38;p64">
              <a:extLst>
                <a:ext uri="{FF2B5EF4-FFF2-40B4-BE49-F238E27FC236}">
                  <a16:creationId xmlns:a16="http://schemas.microsoft.com/office/drawing/2014/main" id="{EF6EEA0C-B029-4700-D066-3F0084B735B0}"/>
                </a:ext>
              </a:extLst>
            </p:cNvPr>
            <p:cNvSpPr/>
            <p:nvPr/>
          </p:nvSpPr>
          <p:spPr>
            <a:xfrm>
              <a:off x="3327050" y="1239100"/>
              <a:ext cx="201525" cy="15725"/>
            </a:xfrm>
            <a:custGeom>
              <a:avLst/>
              <a:gdLst/>
              <a:ahLst/>
              <a:cxnLst/>
              <a:rect l="l" t="t" r="r" b="b"/>
              <a:pathLst>
                <a:path w="8061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39;p64">
              <a:extLst>
                <a:ext uri="{FF2B5EF4-FFF2-40B4-BE49-F238E27FC236}">
                  <a16:creationId xmlns:a16="http://schemas.microsoft.com/office/drawing/2014/main" id="{F0CD1124-7617-4126-8E27-9BC38EF1352B}"/>
                </a:ext>
              </a:extLst>
            </p:cNvPr>
            <p:cNvSpPr/>
            <p:nvPr/>
          </p:nvSpPr>
          <p:spPr>
            <a:xfrm>
              <a:off x="2762325" y="1239100"/>
              <a:ext cx="448300" cy="15725"/>
            </a:xfrm>
            <a:custGeom>
              <a:avLst/>
              <a:gdLst/>
              <a:ahLst/>
              <a:cxnLst/>
              <a:rect l="l" t="t" r="r" b="b"/>
              <a:pathLst>
                <a:path w="17932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40;p64">
              <a:extLst>
                <a:ext uri="{FF2B5EF4-FFF2-40B4-BE49-F238E27FC236}">
                  <a16:creationId xmlns:a16="http://schemas.microsoft.com/office/drawing/2014/main" id="{8F492EEA-2C11-2445-5B0A-BB23D1D53962}"/>
                </a:ext>
              </a:extLst>
            </p:cNvPr>
            <p:cNvSpPr/>
            <p:nvPr/>
          </p:nvSpPr>
          <p:spPr>
            <a:xfrm>
              <a:off x="4650600" y="1371275"/>
              <a:ext cx="113725" cy="15725"/>
            </a:xfrm>
            <a:custGeom>
              <a:avLst/>
              <a:gdLst/>
              <a:ahLst/>
              <a:cxnLst/>
              <a:rect l="l" t="t" r="r" b="b"/>
              <a:pathLst>
                <a:path w="454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41;p64">
              <a:extLst>
                <a:ext uri="{FF2B5EF4-FFF2-40B4-BE49-F238E27FC236}">
                  <a16:creationId xmlns:a16="http://schemas.microsoft.com/office/drawing/2014/main" id="{85E380D4-B59D-819E-EE32-A9E66BB85F0E}"/>
                </a:ext>
              </a:extLst>
            </p:cNvPr>
            <p:cNvSpPr/>
            <p:nvPr/>
          </p:nvSpPr>
          <p:spPr>
            <a:xfrm>
              <a:off x="4408450" y="1371275"/>
              <a:ext cx="134050" cy="15725"/>
            </a:xfrm>
            <a:custGeom>
              <a:avLst/>
              <a:gdLst/>
              <a:ahLst/>
              <a:cxnLst/>
              <a:rect l="l" t="t" r="r" b="b"/>
              <a:pathLst>
                <a:path w="5362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42;p64">
              <a:extLst>
                <a:ext uri="{FF2B5EF4-FFF2-40B4-BE49-F238E27FC236}">
                  <a16:creationId xmlns:a16="http://schemas.microsoft.com/office/drawing/2014/main" id="{1DCFA2E1-6527-FD64-63A8-073377479852}"/>
                </a:ext>
              </a:extLst>
            </p:cNvPr>
            <p:cNvSpPr/>
            <p:nvPr/>
          </p:nvSpPr>
          <p:spPr>
            <a:xfrm>
              <a:off x="4238375" y="1371275"/>
              <a:ext cx="125725" cy="15725"/>
            </a:xfrm>
            <a:custGeom>
              <a:avLst/>
              <a:gdLst/>
              <a:ahLst/>
              <a:cxnLst/>
              <a:rect l="l" t="t" r="r" b="b"/>
              <a:pathLst>
                <a:path w="5029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43;p64">
              <a:extLst>
                <a:ext uri="{FF2B5EF4-FFF2-40B4-BE49-F238E27FC236}">
                  <a16:creationId xmlns:a16="http://schemas.microsoft.com/office/drawing/2014/main" id="{9C464A59-AE54-60B2-F8E1-B88A98550306}"/>
                </a:ext>
              </a:extLst>
            </p:cNvPr>
            <p:cNvSpPr/>
            <p:nvPr/>
          </p:nvSpPr>
          <p:spPr>
            <a:xfrm>
              <a:off x="4005475" y="1371275"/>
              <a:ext cx="184875" cy="15725"/>
            </a:xfrm>
            <a:custGeom>
              <a:avLst/>
              <a:gdLst/>
              <a:ahLst/>
              <a:cxnLst/>
              <a:rect l="l" t="t" r="r" b="b"/>
              <a:pathLst>
                <a:path w="7395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44;p64">
              <a:extLst>
                <a:ext uri="{FF2B5EF4-FFF2-40B4-BE49-F238E27FC236}">
                  <a16:creationId xmlns:a16="http://schemas.microsoft.com/office/drawing/2014/main" id="{C2876D69-FF9E-9781-9EC4-88D91B6A64C9}"/>
                </a:ext>
              </a:extLst>
            </p:cNvPr>
            <p:cNvSpPr/>
            <p:nvPr/>
          </p:nvSpPr>
          <p:spPr>
            <a:xfrm>
              <a:off x="3823400" y="1371275"/>
              <a:ext cx="146975" cy="15725"/>
            </a:xfrm>
            <a:custGeom>
              <a:avLst/>
              <a:gdLst/>
              <a:ahLst/>
              <a:cxnLst/>
              <a:rect l="l" t="t" r="r" b="b"/>
              <a:pathLst>
                <a:path w="5879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45;p64">
              <a:extLst>
                <a:ext uri="{FF2B5EF4-FFF2-40B4-BE49-F238E27FC236}">
                  <a16:creationId xmlns:a16="http://schemas.microsoft.com/office/drawing/2014/main" id="{564372CA-01B5-6F51-F8C8-49CCEF80B92F}"/>
                </a:ext>
              </a:extLst>
            </p:cNvPr>
            <p:cNvSpPr/>
            <p:nvPr/>
          </p:nvSpPr>
          <p:spPr>
            <a:xfrm>
              <a:off x="3704150" y="1371275"/>
              <a:ext cx="96150" cy="15725"/>
            </a:xfrm>
            <a:custGeom>
              <a:avLst/>
              <a:gdLst/>
              <a:ahLst/>
              <a:cxnLst/>
              <a:rect l="l" t="t" r="r" b="b"/>
              <a:pathLst>
                <a:path w="3846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46;p64">
              <a:extLst>
                <a:ext uri="{FF2B5EF4-FFF2-40B4-BE49-F238E27FC236}">
                  <a16:creationId xmlns:a16="http://schemas.microsoft.com/office/drawing/2014/main" id="{1881C0B2-D8E3-B91C-ABCB-D4390CE6A892}"/>
                </a:ext>
              </a:extLst>
            </p:cNvPr>
            <p:cNvSpPr/>
            <p:nvPr/>
          </p:nvSpPr>
          <p:spPr>
            <a:xfrm>
              <a:off x="3148675" y="1371275"/>
              <a:ext cx="524075" cy="15725"/>
            </a:xfrm>
            <a:custGeom>
              <a:avLst/>
              <a:gdLst/>
              <a:ahLst/>
              <a:cxnLst/>
              <a:rect l="l" t="t" r="r" b="b"/>
              <a:pathLst>
                <a:path w="20963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47;p64">
              <a:extLst>
                <a:ext uri="{FF2B5EF4-FFF2-40B4-BE49-F238E27FC236}">
                  <a16:creationId xmlns:a16="http://schemas.microsoft.com/office/drawing/2014/main" id="{5EB7A036-9E1F-473D-14D5-F20B8C4CB43B}"/>
                </a:ext>
              </a:extLst>
            </p:cNvPr>
            <p:cNvSpPr/>
            <p:nvPr/>
          </p:nvSpPr>
          <p:spPr>
            <a:xfrm>
              <a:off x="2762325" y="1371275"/>
              <a:ext cx="359575" cy="15725"/>
            </a:xfrm>
            <a:custGeom>
              <a:avLst/>
              <a:gdLst/>
              <a:ahLst/>
              <a:cxnLst/>
              <a:rect l="l" t="t" r="r" b="b"/>
              <a:pathLst>
                <a:path w="14383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48;p64">
              <a:extLst>
                <a:ext uri="{FF2B5EF4-FFF2-40B4-BE49-F238E27FC236}">
                  <a16:creationId xmlns:a16="http://schemas.microsoft.com/office/drawing/2014/main" id="{1696CAF9-3BA6-C06C-5A42-B77865B23177}"/>
                </a:ext>
              </a:extLst>
            </p:cNvPr>
            <p:cNvSpPr/>
            <p:nvPr/>
          </p:nvSpPr>
          <p:spPr>
            <a:xfrm>
              <a:off x="3853900" y="1569975"/>
              <a:ext cx="158075" cy="15750"/>
            </a:xfrm>
            <a:custGeom>
              <a:avLst/>
              <a:gdLst/>
              <a:ahLst/>
              <a:cxnLst/>
              <a:rect l="l" t="t" r="r" b="b"/>
              <a:pathLst>
                <a:path w="632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49;p64">
              <a:extLst>
                <a:ext uri="{FF2B5EF4-FFF2-40B4-BE49-F238E27FC236}">
                  <a16:creationId xmlns:a16="http://schemas.microsoft.com/office/drawing/2014/main" id="{9DD297B6-2D50-2167-3ACF-C90B1F77BEB6}"/>
                </a:ext>
              </a:extLst>
            </p:cNvPr>
            <p:cNvSpPr/>
            <p:nvPr/>
          </p:nvSpPr>
          <p:spPr>
            <a:xfrm>
              <a:off x="3498050" y="1569975"/>
              <a:ext cx="340150" cy="15750"/>
            </a:xfrm>
            <a:custGeom>
              <a:avLst/>
              <a:gdLst/>
              <a:ahLst/>
              <a:cxnLst/>
              <a:rect l="l" t="t" r="r" b="b"/>
              <a:pathLst>
                <a:path w="13606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50;p64">
              <a:extLst>
                <a:ext uri="{FF2B5EF4-FFF2-40B4-BE49-F238E27FC236}">
                  <a16:creationId xmlns:a16="http://schemas.microsoft.com/office/drawing/2014/main" id="{52F78E3C-877B-C075-2D2F-041C35132382}"/>
                </a:ext>
              </a:extLst>
            </p:cNvPr>
            <p:cNvSpPr/>
            <p:nvPr/>
          </p:nvSpPr>
          <p:spPr>
            <a:xfrm>
              <a:off x="3411175" y="1569975"/>
              <a:ext cx="57325" cy="15750"/>
            </a:xfrm>
            <a:custGeom>
              <a:avLst/>
              <a:gdLst/>
              <a:ahLst/>
              <a:cxnLst/>
              <a:rect l="l" t="t" r="r" b="b"/>
              <a:pathLst>
                <a:path w="229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51;p64">
              <a:extLst>
                <a:ext uri="{FF2B5EF4-FFF2-40B4-BE49-F238E27FC236}">
                  <a16:creationId xmlns:a16="http://schemas.microsoft.com/office/drawing/2014/main" id="{ACF83D6E-FF69-6B34-AD37-831D5E335E10}"/>
                </a:ext>
              </a:extLst>
            </p:cNvPr>
            <p:cNvSpPr/>
            <p:nvPr/>
          </p:nvSpPr>
          <p:spPr>
            <a:xfrm>
              <a:off x="3315975" y="1569975"/>
              <a:ext cx="84125" cy="15750"/>
            </a:xfrm>
            <a:custGeom>
              <a:avLst/>
              <a:gdLst/>
              <a:ahLst/>
              <a:cxnLst/>
              <a:rect l="l" t="t" r="r" b="b"/>
              <a:pathLst>
                <a:path w="3365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52;p64">
              <a:extLst>
                <a:ext uri="{FF2B5EF4-FFF2-40B4-BE49-F238E27FC236}">
                  <a16:creationId xmlns:a16="http://schemas.microsoft.com/office/drawing/2014/main" id="{8465DC05-4737-C68A-AF9C-171D9FA3CBF8}"/>
                </a:ext>
              </a:extLst>
            </p:cNvPr>
            <p:cNvSpPr/>
            <p:nvPr/>
          </p:nvSpPr>
          <p:spPr>
            <a:xfrm>
              <a:off x="2991550" y="1569975"/>
              <a:ext cx="310575" cy="15750"/>
            </a:xfrm>
            <a:custGeom>
              <a:avLst/>
              <a:gdLst/>
              <a:ahLst/>
              <a:cxnLst/>
              <a:rect l="l" t="t" r="r" b="b"/>
              <a:pathLst>
                <a:path w="12423" h="630" extrusionOk="0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53;p64">
              <a:extLst>
                <a:ext uri="{FF2B5EF4-FFF2-40B4-BE49-F238E27FC236}">
                  <a16:creationId xmlns:a16="http://schemas.microsoft.com/office/drawing/2014/main" id="{55B26C77-9CAF-24B9-9B4E-2D80DE7818FA}"/>
                </a:ext>
              </a:extLst>
            </p:cNvPr>
            <p:cNvSpPr/>
            <p:nvPr/>
          </p:nvSpPr>
          <p:spPr>
            <a:xfrm>
              <a:off x="2762325" y="1569975"/>
              <a:ext cx="205225" cy="15750"/>
            </a:xfrm>
            <a:custGeom>
              <a:avLst/>
              <a:gdLst/>
              <a:ahLst/>
              <a:cxnLst/>
              <a:rect l="l" t="t" r="r" b="b"/>
              <a:pathLst>
                <a:path w="8209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54;p64">
              <a:extLst>
                <a:ext uri="{FF2B5EF4-FFF2-40B4-BE49-F238E27FC236}">
                  <a16:creationId xmlns:a16="http://schemas.microsoft.com/office/drawing/2014/main" id="{87E153F4-9E52-4C9E-AABD-E388DA0D2749}"/>
                </a:ext>
              </a:extLst>
            </p:cNvPr>
            <p:cNvSpPr/>
            <p:nvPr/>
          </p:nvSpPr>
          <p:spPr>
            <a:xfrm>
              <a:off x="3964800" y="1702150"/>
              <a:ext cx="47175" cy="14825"/>
            </a:xfrm>
            <a:custGeom>
              <a:avLst/>
              <a:gdLst/>
              <a:ahLst/>
              <a:cxnLst/>
              <a:rect l="l" t="t" r="r" b="b"/>
              <a:pathLst>
                <a:path w="1887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55;p64">
              <a:extLst>
                <a:ext uri="{FF2B5EF4-FFF2-40B4-BE49-F238E27FC236}">
                  <a16:creationId xmlns:a16="http://schemas.microsoft.com/office/drawing/2014/main" id="{F5E5F963-A1F7-C456-3B57-2B077916C4DF}"/>
                </a:ext>
              </a:extLst>
            </p:cNvPr>
            <p:cNvSpPr/>
            <p:nvPr/>
          </p:nvSpPr>
          <p:spPr>
            <a:xfrm>
              <a:off x="3273450" y="1702150"/>
              <a:ext cx="664575" cy="14825"/>
            </a:xfrm>
            <a:custGeom>
              <a:avLst/>
              <a:gdLst/>
              <a:ahLst/>
              <a:cxnLst/>
              <a:rect l="l" t="t" r="r" b="b"/>
              <a:pathLst>
                <a:path w="26583" h="593" extrusionOk="0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56;p64">
              <a:extLst>
                <a:ext uri="{FF2B5EF4-FFF2-40B4-BE49-F238E27FC236}">
                  <a16:creationId xmlns:a16="http://schemas.microsoft.com/office/drawing/2014/main" id="{3485CD98-56D1-DF2B-012B-F8502B146419}"/>
                </a:ext>
              </a:extLst>
            </p:cNvPr>
            <p:cNvSpPr/>
            <p:nvPr/>
          </p:nvSpPr>
          <p:spPr>
            <a:xfrm>
              <a:off x="3112625" y="1702150"/>
              <a:ext cx="132200" cy="14825"/>
            </a:xfrm>
            <a:custGeom>
              <a:avLst/>
              <a:gdLst/>
              <a:ahLst/>
              <a:cxnLst/>
              <a:rect l="l" t="t" r="r" b="b"/>
              <a:pathLst>
                <a:path w="5288" h="593" extrusionOk="0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557;p64">
              <a:extLst>
                <a:ext uri="{FF2B5EF4-FFF2-40B4-BE49-F238E27FC236}">
                  <a16:creationId xmlns:a16="http://schemas.microsoft.com/office/drawing/2014/main" id="{C905851B-7CA9-59DA-F9D2-86A5B417E8F2}"/>
                </a:ext>
              </a:extLst>
            </p:cNvPr>
            <p:cNvSpPr/>
            <p:nvPr/>
          </p:nvSpPr>
          <p:spPr>
            <a:xfrm>
              <a:off x="2762325" y="1702150"/>
              <a:ext cx="284700" cy="14825"/>
            </a:xfrm>
            <a:custGeom>
              <a:avLst/>
              <a:gdLst/>
              <a:ahLst/>
              <a:cxnLst/>
              <a:rect l="l" t="t" r="r" b="b"/>
              <a:pathLst>
                <a:path w="11388" h="593" extrusionOk="0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58;p64">
              <a:extLst>
                <a:ext uri="{FF2B5EF4-FFF2-40B4-BE49-F238E27FC236}">
                  <a16:creationId xmlns:a16="http://schemas.microsoft.com/office/drawing/2014/main" id="{C778006C-BD6D-CBDB-B5C9-234887161BB4}"/>
                </a:ext>
              </a:extLst>
            </p:cNvPr>
            <p:cNvSpPr/>
            <p:nvPr/>
          </p:nvSpPr>
          <p:spPr>
            <a:xfrm>
              <a:off x="3936150" y="1833400"/>
              <a:ext cx="75825" cy="15725"/>
            </a:xfrm>
            <a:custGeom>
              <a:avLst/>
              <a:gdLst/>
              <a:ahLst/>
              <a:cxnLst/>
              <a:rect l="l" t="t" r="r" b="b"/>
              <a:pathLst>
                <a:path w="303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59;p64">
              <a:extLst>
                <a:ext uri="{FF2B5EF4-FFF2-40B4-BE49-F238E27FC236}">
                  <a16:creationId xmlns:a16="http://schemas.microsoft.com/office/drawing/2014/main" id="{58C9AF54-077E-3D93-9F7F-2CE955DC1228}"/>
                </a:ext>
              </a:extLst>
            </p:cNvPr>
            <p:cNvSpPr/>
            <p:nvPr/>
          </p:nvSpPr>
          <p:spPr>
            <a:xfrm>
              <a:off x="3785500" y="1833400"/>
              <a:ext cx="88750" cy="15725"/>
            </a:xfrm>
            <a:custGeom>
              <a:avLst/>
              <a:gdLst/>
              <a:ahLst/>
              <a:cxnLst/>
              <a:rect l="l" t="t" r="r" b="b"/>
              <a:pathLst>
                <a:path w="355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560;p64">
              <a:extLst>
                <a:ext uri="{FF2B5EF4-FFF2-40B4-BE49-F238E27FC236}">
                  <a16:creationId xmlns:a16="http://schemas.microsoft.com/office/drawing/2014/main" id="{60200E13-C1F1-BF08-D222-54CB6300E0C9}"/>
                </a:ext>
              </a:extLst>
            </p:cNvPr>
            <p:cNvSpPr/>
            <p:nvPr/>
          </p:nvSpPr>
          <p:spPr>
            <a:xfrm>
              <a:off x="3680125" y="1833400"/>
              <a:ext cx="84125" cy="15725"/>
            </a:xfrm>
            <a:custGeom>
              <a:avLst/>
              <a:gdLst/>
              <a:ahLst/>
              <a:cxnLst/>
              <a:rect l="l" t="t" r="r" b="b"/>
              <a:pathLst>
                <a:path w="3365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61;p64">
              <a:extLst>
                <a:ext uri="{FF2B5EF4-FFF2-40B4-BE49-F238E27FC236}">
                  <a16:creationId xmlns:a16="http://schemas.microsoft.com/office/drawing/2014/main" id="{330F13CE-2D1E-2F74-D200-C556BB3E5B47}"/>
                </a:ext>
              </a:extLst>
            </p:cNvPr>
            <p:cNvSpPr/>
            <p:nvPr/>
          </p:nvSpPr>
          <p:spPr>
            <a:xfrm>
              <a:off x="3535025" y="1833400"/>
              <a:ext cx="121100" cy="15725"/>
            </a:xfrm>
            <a:custGeom>
              <a:avLst/>
              <a:gdLst/>
              <a:ahLst/>
              <a:cxnLst/>
              <a:rect l="l" t="t" r="r" b="b"/>
              <a:pathLst>
                <a:path w="4844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62;p64">
              <a:extLst>
                <a:ext uri="{FF2B5EF4-FFF2-40B4-BE49-F238E27FC236}">
                  <a16:creationId xmlns:a16="http://schemas.microsoft.com/office/drawing/2014/main" id="{667BA7B7-07F1-F534-546F-0DD6FE4A7679}"/>
                </a:ext>
              </a:extLst>
            </p:cNvPr>
            <p:cNvSpPr/>
            <p:nvPr/>
          </p:nvSpPr>
          <p:spPr>
            <a:xfrm>
              <a:off x="3421325" y="1833400"/>
              <a:ext cx="97075" cy="15725"/>
            </a:xfrm>
            <a:custGeom>
              <a:avLst/>
              <a:gdLst/>
              <a:ahLst/>
              <a:cxnLst/>
              <a:rect l="l" t="t" r="r" b="b"/>
              <a:pathLst>
                <a:path w="388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63;p64">
              <a:extLst>
                <a:ext uri="{FF2B5EF4-FFF2-40B4-BE49-F238E27FC236}">
                  <a16:creationId xmlns:a16="http://schemas.microsoft.com/office/drawing/2014/main" id="{CE51A865-3646-CCB0-0E7B-776A98E2D08D}"/>
                </a:ext>
              </a:extLst>
            </p:cNvPr>
            <p:cNvSpPr/>
            <p:nvPr/>
          </p:nvSpPr>
          <p:spPr>
            <a:xfrm>
              <a:off x="3347400" y="1833400"/>
              <a:ext cx="65650" cy="15725"/>
            </a:xfrm>
            <a:custGeom>
              <a:avLst/>
              <a:gdLst/>
              <a:ahLst/>
              <a:cxnLst/>
              <a:rect l="l" t="t" r="r" b="b"/>
              <a:pathLst>
                <a:path w="2626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64;p64">
              <a:extLst>
                <a:ext uri="{FF2B5EF4-FFF2-40B4-BE49-F238E27FC236}">
                  <a16:creationId xmlns:a16="http://schemas.microsoft.com/office/drawing/2014/main" id="{6DFBED47-01D7-D0AA-8667-EFA31CB69C4F}"/>
                </a:ext>
              </a:extLst>
            </p:cNvPr>
            <p:cNvSpPr/>
            <p:nvPr/>
          </p:nvSpPr>
          <p:spPr>
            <a:xfrm>
              <a:off x="3002650" y="1833400"/>
              <a:ext cx="331825" cy="15725"/>
            </a:xfrm>
            <a:custGeom>
              <a:avLst/>
              <a:gdLst/>
              <a:ahLst/>
              <a:cxnLst/>
              <a:rect l="l" t="t" r="r" b="b"/>
              <a:pathLst>
                <a:path w="1327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65;p64">
              <a:extLst>
                <a:ext uri="{FF2B5EF4-FFF2-40B4-BE49-F238E27FC236}">
                  <a16:creationId xmlns:a16="http://schemas.microsoft.com/office/drawing/2014/main" id="{4ADFF3F7-541C-3812-1381-99B584CC434C}"/>
                </a:ext>
              </a:extLst>
            </p:cNvPr>
            <p:cNvSpPr/>
            <p:nvPr/>
          </p:nvSpPr>
          <p:spPr>
            <a:xfrm>
              <a:off x="2762325" y="1833400"/>
              <a:ext cx="229250" cy="15725"/>
            </a:xfrm>
            <a:custGeom>
              <a:avLst/>
              <a:gdLst/>
              <a:ahLst/>
              <a:cxnLst/>
              <a:rect l="l" t="t" r="r" b="b"/>
              <a:pathLst>
                <a:path w="9170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566;p64">
              <a:extLst>
                <a:ext uri="{FF2B5EF4-FFF2-40B4-BE49-F238E27FC236}">
                  <a16:creationId xmlns:a16="http://schemas.microsoft.com/office/drawing/2014/main" id="{748834C9-52DC-D299-FD01-A99AE5958A30}"/>
                </a:ext>
              </a:extLst>
            </p:cNvPr>
            <p:cNvSpPr/>
            <p:nvPr/>
          </p:nvSpPr>
          <p:spPr>
            <a:xfrm>
              <a:off x="3726350" y="20672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567;p64">
              <a:extLst>
                <a:ext uri="{FF2B5EF4-FFF2-40B4-BE49-F238E27FC236}">
                  <a16:creationId xmlns:a16="http://schemas.microsoft.com/office/drawing/2014/main" id="{B8DD3EA1-F612-E1EA-F34E-FCE649A0A2B9}"/>
                </a:ext>
              </a:extLst>
            </p:cNvPr>
            <p:cNvSpPr/>
            <p:nvPr/>
          </p:nvSpPr>
          <p:spPr>
            <a:xfrm>
              <a:off x="3718950" y="20589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4568;p64">
              <a:extLst>
                <a:ext uri="{FF2B5EF4-FFF2-40B4-BE49-F238E27FC236}">
                  <a16:creationId xmlns:a16="http://schemas.microsoft.com/office/drawing/2014/main" id="{57800BD9-023B-26A1-AE09-568352E4C2C5}"/>
                </a:ext>
              </a:extLst>
            </p:cNvPr>
            <p:cNvSpPr/>
            <p:nvPr/>
          </p:nvSpPr>
          <p:spPr>
            <a:xfrm>
              <a:off x="2028475" y="3650500"/>
              <a:ext cx="3505750" cy="189500"/>
            </a:xfrm>
            <a:custGeom>
              <a:avLst/>
              <a:gdLst/>
              <a:ahLst/>
              <a:cxnLst/>
              <a:rect l="l" t="t" r="r" b="b"/>
              <a:pathLst>
                <a:path w="140230" h="7580" extrusionOk="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4569;p64">
              <a:extLst>
                <a:ext uri="{FF2B5EF4-FFF2-40B4-BE49-F238E27FC236}">
                  <a16:creationId xmlns:a16="http://schemas.microsoft.com/office/drawing/2014/main" id="{622C594A-8E54-BDCC-75E4-F0E09981C870}"/>
                </a:ext>
              </a:extLst>
            </p:cNvPr>
            <p:cNvSpPr/>
            <p:nvPr/>
          </p:nvSpPr>
          <p:spPr>
            <a:xfrm>
              <a:off x="2021075" y="3643125"/>
              <a:ext cx="3521475" cy="204275"/>
            </a:xfrm>
            <a:custGeom>
              <a:avLst/>
              <a:gdLst/>
              <a:ahLst/>
              <a:cxnLst/>
              <a:rect l="l" t="t" r="r" b="b"/>
              <a:pathLst>
                <a:path w="140859" h="8171" extrusionOk="0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4570;p64">
              <a:extLst>
                <a:ext uri="{FF2B5EF4-FFF2-40B4-BE49-F238E27FC236}">
                  <a16:creationId xmlns:a16="http://schemas.microsoft.com/office/drawing/2014/main" id="{D9090C08-55A5-E5E8-1119-4E36620C00FB}"/>
                </a:ext>
              </a:extLst>
            </p:cNvPr>
            <p:cNvSpPr/>
            <p:nvPr/>
          </p:nvSpPr>
          <p:spPr>
            <a:xfrm>
              <a:off x="1668925" y="2418450"/>
              <a:ext cx="4230400" cy="734825"/>
            </a:xfrm>
            <a:custGeom>
              <a:avLst/>
              <a:gdLst/>
              <a:ahLst/>
              <a:cxnLst/>
              <a:rect l="l" t="t" r="r" b="b"/>
              <a:pathLst>
                <a:path w="169216" h="29393" extrusionOk="0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4571;p64">
              <a:extLst>
                <a:ext uri="{FF2B5EF4-FFF2-40B4-BE49-F238E27FC236}">
                  <a16:creationId xmlns:a16="http://schemas.microsoft.com/office/drawing/2014/main" id="{A17CA47F-ED8E-08DB-2C92-C806407157C0}"/>
                </a:ext>
              </a:extLst>
            </p:cNvPr>
            <p:cNvSpPr/>
            <p:nvPr/>
          </p:nvSpPr>
          <p:spPr>
            <a:xfrm>
              <a:off x="1661525" y="2410150"/>
              <a:ext cx="4246100" cy="750525"/>
            </a:xfrm>
            <a:custGeom>
              <a:avLst/>
              <a:gdLst/>
              <a:ahLst/>
              <a:cxnLst/>
              <a:rect l="l" t="t" r="r" b="b"/>
              <a:pathLst>
                <a:path w="169844" h="30021" extrusionOk="0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4572;p64">
              <a:extLst>
                <a:ext uri="{FF2B5EF4-FFF2-40B4-BE49-F238E27FC236}">
                  <a16:creationId xmlns:a16="http://schemas.microsoft.com/office/drawing/2014/main" id="{D65F0382-5F06-4E2E-4B4E-3CE9FBC60F13}"/>
                </a:ext>
              </a:extLst>
            </p:cNvPr>
            <p:cNvSpPr/>
            <p:nvPr/>
          </p:nvSpPr>
          <p:spPr>
            <a:xfrm>
              <a:off x="2122750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4573;p64">
              <a:extLst>
                <a:ext uri="{FF2B5EF4-FFF2-40B4-BE49-F238E27FC236}">
                  <a16:creationId xmlns:a16="http://schemas.microsoft.com/office/drawing/2014/main" id="{33A9D5E4-A45C-2398-6E50-07BAE3B1BD89}"/>
                </a:ext>
              </a:extLst>
            </p:cNvPr>
            <p:cNvSpPr/>
            <p:nvPr/>
          </p:nvSpPr>
          <p:spPr>
            <a:xfrm>
              <a:off x="2396325" y="26218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4574;p64">
              <a:extLst>
                <a:ext uri="{FF2B5EF4-FFF2-40B4-BE49-F238E27FC236}">
                  <a16:creationId xmlns:a16="http://schemas.microsoft.com/office/drawing/2014/main" id="{2B975E5C-D47D-FA3D-09C5-65AFA9EADF0A}"/>
                </a:ext>
              </a:extLst>
            </p:cNvPr>
            <p:cNvSpPr/>
            <p:nvPr/>
          </p:nvSpPr>
          <p:spPr>
            <a:xfrm>
              <a:off x="5047125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4575;p64">
              <a:extLst>
                <a:ext uri="{FF2B5EF4-FFF2-40B4-BE49-F238E27FC236}">
                  <a16:creationId xmlns:a16="http://schemas.microsoft.com/office/drawing/2014/main" id="{F04A8738-5340-DD52-9CB2-C0FB13A47DBB}"/>
                </a:ext>
              </a:extLst>
            </p:cNvPr>
            <p:cNvSpPr/>
            <p:nvPr/>
          </p:nvSpPr>
          <p:spPr>
            <a:xfrm>
              <a:off x="4772600" y="2621800"/>
              <a:ext cx="410400" cy="244950"/>
            </a:xfrm>
            <a:custGeom>
              <a:avLst/>
              <a:gdLst/>
              <a:ahLst/>
              <a:cxnLst/>
              <a:rect l="l" t="t" r="r" b="b"/>
              <a:pathLst>
                <a:path w="16416" h="9798" extrusionOk="0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4576;p64">
              <a:extLst>
                <a:ext uri="{FF2B5EF4-FFF2-40B4-BE49-F238E27FC236}">
                  <a16:creationId xmlns:a16="http://schemas.microsoft.com/office/drawing/2014/main" id="{A53D29DE-FF40-B6A4-C4C2-26C36C330FEA}"/>
                </a:ext>
              </a:extLst>
            </p:cNvPr>
            <p:cNvSpPr/>
            <p:nvPr/>
          </p:nvSpPr>
          <p:spPr>
            <a:xfrm>
              <a:off x="1668925" y="2795550"/>
              <a:ext cx="863300" cy="854975"/>
            </a:xfrm>
            <a:custGeom>
              <a:avLst/>
              <a:gdLst/>
              <a:ahLst/>
              <a:cxnLst/>
              <a:rect l="l" t="t" r="r" b="b"/>
              <a:pathLst>
                <a:path w="34532" h="34199" extrusionOk="0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4577;p64">
              <a:extLst>
                <a:ext uri="{FF2B5EF4-FFF2-40B4-BE49-F238E27FC236}">
                  <a16:creationId xmlns:a16="http://schemas.microsoft.com/office/drawing/2014/main" id="{6734350B-AAC6-A827-B67A-E2B0B5FC4C6C}"/>
                </a:ext>
              </a:extLst>
            </p:cNvPr>
            <p:cNvSpPr/>
            <p:nvPr/>
          </p:nvSpPr>
          <p:spPr>
            <a:xfrm>
              <a:off x="1661525" y="2788175"/>
              <a:ext cx="879000" cy="870675"/>
            </a:xfrm>
            <a:custGeom>
              <a:avLst/>
              <a:gdLst/>
              <a:ahLst/>
              <a:cxnLst/>
              <a:rect l="l" t="t" r="r" b="b"/>
              <a:pathLst>
                <a:path w="35160" h="34827" extrusionOk="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4578;p64">
              <a:extLst>
                <a:ext uri="{FF2B5EF4-FFF2-40B4-BE49-F238E27FC236}">
                  <a16:creationId xmlns:a16="http://schemas.microsoft.com/office/drawing/2014/main" id="{D05A9431-F8AA-6622-C343-4A866B4A7BBC}"/>
                </a:ext>
              </a:extLst>
            </p:cNvPr>
            <p:cNvSpPr/>
            <p:nvPr/>
          </p:nvSpPr>
          <p:spPr>
            <a:xfrm>
              <a:off x="56442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4579;p64">
              <a:extLst>
                <a:ext uri="{FF2B5EF4-FFF2-40B4-BE49-F238E27FC236}">
                  <a16:creationId xmlns:a16="http://schemas.microsoft.com/office/drawing/2014/main" id="{8C6EB608-E761-1E16-000C-9B0966A10012}"/>
                </a:ext>
              </a:extLst>
            </p:cNvPr>
            <p:cNvSpPr/>
            <p:nvPr/>
          </p:nvSpPr>
          <p:spPr>
            <a:xfrm>
              <a:off x="557050" y="2509725"/>
              <a:ext cx="651625" cy="2453275"/>
            </a:xfrm>
            <a:custGeom>
              <a:avLst/>
              <a:gdLst/>
              <a:ahLst/>
              <a:cxnLst/>
              <a:rect l="l" t="t" r="r" b="b"/>
              <a:pathLst>
                <a:path w="26065" h="98131" extrusionOk="0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4580;p64">
              <a:extLst>
                <a:ext uri="{FF2B5EF4-FFF2-40B4-BE49-F238E27FC236}">
                  <a16:creationId xmlns:a16="http://schemas.microsoft.com/office/drawing/2014/main" id="{27E8CF3B-0233-6C84-16C5-74231EAE02AC}"/>
                </a:ext>
              </a:extLst>
            </p:cNvPr>
            <p:cNvSpPr/>
            <p:nvPr/>
          </p:nvSpPr>
          <p:spPr>
            <a:xfrm>
              <a:off x="637897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4581;p64">
              <a:extLst>
                <a:ext uri="{FF2B5EF4-FFF2-40B4-BE49-F238E27FC236}">
                  <a16:creationId xmlns:a16="http://schemas.microsoft.com/office/drawing/2014/main" id="{EB2B2A83-DE48-E3DD-18A2-10D92A13DAFB}"/>
                </a:ext>
              </a:extLst>
            </p:cNvPr>
            <p:cNvSpPr/>
            <p:nvPr/>
          </p:nvSpPr>
          <p:spPr>
            <a:xfrm>
              <a:off x="6371600" y="2509725"/>
              <a:ext cx="650700" cy="2453275"/>
            </a:xfrm>
            <a:custGeom>
              <a:avLst/>
              <a:gdLst/>
              <a:ahLst/>
              <a:cxnLst/>
              <a:rect l="l" t="t" r="r" b="b"/>
              <a:pathLst>
                <a:path w="26028" h="98131" extrusionOk="0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4582;p64">
              <a:extLst>
                <a:ext uri="{FF2B5EF4-FFF2-40B4-BE49-F238E27FC236}">
                  <a16:creationId xmlns:a16="http://schemas.microsoft.com/office/drawing/2014/main" id="{807E3C23-CA2E-8428-5DFA-C346B1674CA8}"/>
                </a:ext>
              </a:extLst>
            </p:cNvPr>
            <p:cNvSpPr/>
            <p:nvPr/>
          </p:nvSpPr>
          <p:spPr>
            <a:xfrm>
              <a:off x="564425" y="2517350"/>
              <a:ext cx="1469625" cy="1546325"/>
            </a:xfrm>
            <a:custGeom>
              <a:avLst/>
              <a:gdLst/>
              <a:ahLst/>
              <a:cxnLst/>
              <a:rect l="l" t="t" r="r" b="b"/>
              <a:pathLst>
                <a:path w="58785" h="61853" extrusionOk="0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4583;p64">
              <a:extLst>
                <a:ext uri="{FF2B5EF4-FFF2-40B4-BE49-F238E27FC236}">
                  <a16:creationId xmlns:a16="http://schemas.microsoft.com/office/drawing/2014/main" id="{B8C731E1-47B4-521F-EF92-C4B578F1CF15}"/>
                </a:ext>
              </a:extLst>
            </p:cNvPr>
            <p:cNvSpPr/>
            <p:nvPr/>
          </p:nvSpPr>
          <p:spPr>
            <a:xfrm>
              <a:off x="556125" y="2509600"/>
              <a:ext cx="1487150" cy="1562075"/>
            </a:xfrm>
            <a:custGeom>
              <a:avLst/>
              <a:gdLst/>
              <a:ahLst/>
              <a:cxnLst/>
              <a:rect l="l" t="t" r="r" b="b"/>
              <a:pathLst>
                <a:path w="59486" h="62483" extrusionOk="0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4584;p64">
              <a:extLst>
                <a:ext uri="{FF2B5EF4-FFF2-40B4-BE49-F238E27FC236}">
                  <a16:creationId xmlns:a16="http://schemas.microsoft.com/office/drawing/2014/main" id="{21F647D8-E32A-0390-6CBE-B9938EEEA2D7}"/>
                </a:ext>
              </a:extLst>
            </p:cNvPr>
            <p:cNvSpPr/>
            <p:nvPr/>
          </p:nvSpPr>
          <p:spPr>
            <a:xfrm>
              <a:off x="5038800" y="2795550"/>
              <a:ext cx="861425" cy="854975"/>
            </a:xfrm>
            <a:custGeom>
              <a:avLst/>
              <a:gdLst/>
              <a:ahLst/>
              <a:cxnLst/>
              <a:rect l="l" t="t" r="r" b="b"/>
              <a:pathLst>
                <a:path w="34457" h="34199" extrusionOk="0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4585;p64">
              <a:extLst>
                <a:ext uri="{FF2B5EF4-FFF2-40B4-BE49-F238E27FC236}">
                  <a16:creationId xmlns:a16="http://schemas.microsoft.com/office/drawing/2014/main" id="{79239024-AAF7-F89F-17CC-9416AD53DCBD}"/>
                </a:ext>
              </a:extLst>
            </p:cNvPr>
            <p:cNvSpPr/>
            <p:nvPr/>
          </p:nvSpPr>
          <p:spPr>
            <a:xfrm>
              <a:off x="5030475" y="2788175"/>
              <a:ext cx="878075" cy="870675"/>
            </a:xfrm>
            <a:custGeom>
              <a:avLst/>
              <a:gdLst/>
              <a:ahLst/>
              <a:cxnLst/>
              <a:rect l="l" t="t" r="r" b="b"/>
              <a:pathLst>
                <a:path w="35123" h="34827" extrusionOk="0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4586;p64">
              <a:extLst>
                <a:ext uri="{FF2B5EF4-FFF2-40B4-BE49-F238E27FC236}">
                  <a16:creationId xmlns:a16="http://schemas.microsoft.com/office/drawing/2014/main" id="{00E69D3B-7287-D689-3C44-00F97968BFCF}"/>
                </a:ext>
              </a:extLst>
            </p:cNvPr>
            <p:cNvSpPr/>
            <p:nvPr/>
          </p:nvSpPr>
          <p:spPr>
            <a:xfrm>
              <a:off x="5583200" y="3053425"/>
              <a:ext cx="129400" cy="107250"/>
            </a:xfrm>
            <a:custGeom>
              <a:avLst/>
              <a:gdLst/>
              <a:ahLst/>
              <a:cxnLst/>
              <a:rect l="l" t="t" r="r" b="b"/>
              <a:pathLst>
                <a:path w="5176" h="4290" extrusionOk="0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4587;p64">
              <a:extLst>
                <a:ext uri="{FF2B5EF4-FFF2-40B4-BE49-F238E27FC236}">
                  <a16:creationId xmlns:a16="http://schemas.microsoft.com/office/drawing/2014/main" id="{FCF10FAD-30B0-83EB-2053-18E28EB2DE76}"/>
                </a:ext>
              </a:extLst>
            </p:cNvPr>
            <p:cNvSpPr/>
            <p:nvPr/>
          </p:nvSpPr>
          <p:spPr>
            <a:xfrm>
              <a:off x="5375225" y="3075625"/>
              <a:ext cx="122950" cy="102600"/>
            </a:xfrm>
            <a:custGeom>
              <a:avLst/>
              <a:gdLst/>
              <a:ahLst/>
              <a:cxnLst/>
              <a:rect l="l" t="t" r="r" b="b"/>
              <a:pathLst>
                <a:path w="4918" h="4104" extrusionOk="0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4588;p64">
              <a:extLst>
                <a:ext uri="{FF2B5EF4-FFF2-40B4-BE49-F238E27FC236}">
                  <a16:creationId xmlns:a16="http://schemas.microsoft.com/office/drawing/2014/main" id="{634F5E69-CB2D-54C8-5F32-07A64A1789A4}"/>
                </a:ext>
              </a:extLst>
            </p:cNvPr>
            <p:cNvSpPr/>
            <p:nvPr/>
          </p:nvSpPr>
          <p:spPr>
            <a:xfrm>
              <a:off x="5415900" y="2996125"/>
              <a:ext cx="111850" cy="73050"/>
            </a:xfrm>
            <a:custGeom>
              <a:avLst/>
              <a:gdLst/>
              <a:ahLst/>
              <a:cxnLst/>
              <a:rect l="l" t="t" r="r" b="b"/>
              <a:pathLst>
                <a:path w="4474" h="2922" extrusionOk="0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4589;p64">
              <a:extLst>
                <a:ext uri="{FF2B5EF4-FFF2-40B4-BE49-F238E27FC236}">
                  <a16:creationId xmlns:a16="http://schemas.microsoft.com/office/drawing/2014/main" id="{D0205122-D612-3A16-D344-3A4C470DB5AA}"/>
                </a:ext>
              </a:extLst>
            </p:cNvPr>
            <p:cNvSpPr/>
            <p:nvPr/>
          </p:nvSpPr>
          <p:spPr>
            <a:xfrm>
              <a:off x="5520350" y="2983200"/>
              <a:ext cx="112775" cy="74875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4590;p64">
              <a:extLst>
                <a:ext uri="{FF2B5EF4-FFF2-40B4-BE49-F238E27FC236}">
                  <a16:creationId xmlns:a16="http://schemas.microsoft.com/office/drawing/2014/main" id="{8D5D4D82-8D19-416F-1292-ED731354A030}"/>
                </a:ext>
              </a:extLst>
            </p:cNvPr>
            <p:cNvSpPr/>
            <p:nvPr/>
          </p:nvSpPr>
          <p:spPr>
            <a:xfrm>
              <a:off x="5276325" y="3085775"/>
              <a:ext cx="118350" cy="101700"/>
            </a:xfrm>
            <a:custGeom>
              <a:avLst/>
              <a:gdLst/>
              <a:ahLst/>
              <a:cxnLst/>
              <a:rect l="l" t="t" r="r" b="b"/>
              <a:pathLst>
                <a:path w="4734" h="4068" extrusionOk="0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4591;p64">
              <a:extLst>
                <a:ext uri="{FF2B5EF4-FFF2-40B4-BE49-F238E27FC236}">
                  <a16:creationId xmlns:a16="http://schemas.microsoft.com/office/drawing/2014/main" id="{BCC4036A-A41F-0844-A099-C4282D90D9B3}"/>
                </a:ext>
              </a:extLst>
            </p:cNvPr>
            <p:cNvSpPr/>
            <p:nvPr/>
          </p:nvSpPr>
          <p:spPr>
            <a:xfrm>
              <a:off x="5535125" y="3168050"/>
              <a:ext cx="132200" cy="119250"/>
            </a:xfrm>
            <a:custGeom>
              <a:avLst/>
              <a:gdLst/>
              <a:ahLst/>
              <a:cxnLst/>
              <a:rect l="l" t="t" r="r" b="b"/>
              <a:pathLst>
                <a:path w="5288" h="4770" extrusionOk="0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4592;p64">
              <a:extLst>
                <a:ext uri="{FF2B5EF4-FFF2-40B4-BE49-F238E27FC236}">
                  <a16:creationId xmlns:a16="http://schemas.microsoft.com/office/drawing/2014/main" id="{A5B9386D-5A22-00CA-1D6D-051D3A6D939B}"/>
                </a:ext>
              </a:extLst>
            </p:cNvPr>
            <p:cNvSpPr/>
            <p:nvPr/>
          </p:nvSpPr>
          <p:spPr>
            <a:xfrm>
              <a:off x="5295750" y="3308525"/>
              <a:ext cx="115550" cy="81375"/>
            </a:xfrm>
            <a:custGeom>
              <a:avLst/>
              <a:gdLst/>
              <a:ahLst/>
              <a:cxnLst/>
              <a:rect l="l" t="t" r="r" b="b"/>
              <a:pathLst>
                <a:path w="4622" h="3255" extrusionOk="0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4593;p64">
              <a:extLst>
                <a:ext uri="{FF2B5EF4-FFF2-40B4-BE49-F238E27FC236}">
                  <a16:creationId xmlns:a16="http://schemas.microsoft.com/office/drawing/2014/main" id="{8A1F9AFF-84EF-E27C-C340-02EDF29B15AF}"/>
                </a:ext>
              </a:extLst>
            </p:cNvPr>
            <p:cNvSpPr/>
            <p:nvPr/>
          </p:nvSpPr>
          <p:spPr>
            <a:xfrm>
              <a:off x="5478750" y="3064525"/>
              <a:ext cx="123875" cy="104475"/>
            </a:xfrm>
            <a:custGeom>
              <a:avLst/>
              <a:gdLst/>
              <a:ahLst/>
              <a:cxnLst/>
              <a:rect l="l" t="t" r="r" b="b"/>
              <a:pathLst>
                <a:path w="4955" h="4179" extrusionOk="0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4594;p64">
              <a:extLst>
                <a:ext uri="{FF2B5EF4-FFF2-40B4-BE49-F238E27FC236}">
                  <a16:creationId xmlns:a16="http://schemas.microsoft.com/office/drawing/2014/main" id="{B3CE8B68-0B83-C4C3-4FD1-3EC0AF34A320}"/>
                </a:ext>
              </a:extLst>
            </p:cNvPr>
            <p:cNvSpPr/>
            <p:nvPr/>
          </p:nvSpPr>
          <p:spPr>
            <a:xfrm>
              <a:off x="5624775" y="2969325"/>
              <a:ext cx="121100" cy="78575"/>
            </a:xfrm>
            <a:custGeom>
              <a:avLst/>
              <a:gdLst/>
              <a:ahLst/>
              <a:cxnLst/>
              <a:rect l="l" t="t" r="r" b="b"/>
              <a:pathLst>
                <a:path w="4844" h="3143" extrusionOk="0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4595;p64">
              <a:extLst>
                <a:ext uri="{FF2B5EF4-FFF2-40B4-BE49-F238E27FC236}">
                  <a16:creationId xmlns:a16="http://schemas.microsoft.com/office/drawing/2014/main" id="{28C597AF-3DDD-9C17-276B-9D1C00B9EB03}"/>
                </a:ext>
              </a:extLst>
            </p:cNvPr>
            <p:cNvSpPr/>
            <p:nvPr/>
          </p:nvSpPr>
          <p:spPr>
            <a:xfrm>
              <a:off x="5193150" y="3315000"/>
              <a:ext cx="115550" cy="74900"/>
            </a:xfrm>
            <a:custGeom>
              <a:avLst/>
              <a:gdLst/>
              <a:ahLst/>
              <a:cxnLst/>
              <a:rect l="l" t="t" r="r" b="b"/>
              <a:pathLst>
                <a:path w="4622" h="2996" extrusionOk="0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4596;p64">
              <a:extLst>
                <a:ext uri="{FF2B5EF4-FFF2-40B4-BE49-F238E27FC236}">
                  <a16:creationId xmlns:a16="http://schemas.microsoft.com/office/drawing/2014/main" id="{A99BDD2A-CC3E-6027-8961-00425BA43A67}"/>
                </a:ext>
              </a:extLst>
            </p:cNvPr>
            <p:cNvSpPr/>
            <p:nvPr/>
          </p:nvSpPr>
          <p:spPr>
            <a:xfrm>
              <a:off x="5320700" y="3009075"/>
              <a:ext cx="102625" cy="69325"/>
            </a:xfrm>
            <a:custGeom>
              <a:avLst/>
              <a:gdLst/>
              <a:ahLst/>
              <a:cxnLst/>
              <a:rect l="l" t="t" r="r" b="b"/>
              <a:pathLst>
                <a:path w="4105" h="2773" extrusionOk="0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4597;p64">
              <a:extLst>
                <a:ext uri="{FF2B5EF4-FFF2-40B4-BE49-F238E27FC236}">
                  <a16:creationId xmlns:a16="http://schemas.microsoft.com/office/drawing/2014/main" id="{EE386B15-B8D7-731B-91C0-4A448FB3CE48}"/>
                </a:ext>
              </a:extLst>
            </p:cNvPr>
            <p:cNvSpPr/>
            <p:nvPr/>
          </p:nvSpPr>
          <p:spPr>
            <a:xfrm>
              <a:off x="5497225" y="3297450"/>
              <a:ext cx="119275" cy="92450"/>
            </a:xfrm>
            <a:custGeom>
              <a:avLst/>
              <a:gdLst/>
              <a:ahLst/>
              <a:cxnLst/>
              <a:rect l="l" t="t" r="r" b="b"/>
              <a:pathLst>
                <a:path w="4771" h="3698" extrusionOk="0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4598;p64">
              <a:extLst>
                <a:ext uri="{FF2B5EF4-FFF2-40B4-BE49-F238E27FC236}">
                  <a16:creationId xmlns:a16="http://schemas.microsoft.com/office/drawing/2014/main" id="{A1416A2F-1658-F7C5-4647-DC6CC7E1BBB6}"/>
                </a:ext>
              </a:extLst>
            </p:cNvPr>
            <p:cNvSpPr/>
            <p:nvPr/>
          </p:nvSpPr>
          <p:spPr>
            <a:xfrm>
              <a:off x="5432525" y="3177275"/>
              <a:ext cx="128500" cy="115575"/>
            </a:xfrm>
            <a:custGeom>
              <a:avLst/>
              <a:gdLst/>
              <a:ahLst/>
              <a:cxnLst/>
              <a:rect l="l" t="t" r="r" b="b"/>
              <a:pathLst>
                <a:path w="5140" h="4623" extrusionOk="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4599;p64">
              <a:extLst>
                <a:ext uri="{FF2B5EF4-FFF2-40B4-BE49-F238E27FC236}">
                  <a16:creationId xmlns:a16="http://schemas.microsoft.com/office/drawing/2014/main" id="{D0443FBB-E737-5C23-71F6-544F7701CF06}"/>
                </a:ext>
              </a:extLst>
            </p:cNvPr>
            <p:cNvSpPr/>
            <p:nvPr/>
          </p:nvSpPr>
          <p:spPr>
            <a:xfrm>
              <a:off x="5329950" y="3185600"/>
              <a:ext cx="126650" cy="112800"/>
            </a:xfrm>
            <a:custGeom>
              <a:avLst/>
              <a:gdLst/>
              <a:ahLst/>
              <a:cxnLst/>
              <a:rect l="l" t="t" r="r" b="b"/>
              <a:pathLst>
                <a:path w="5066" h="4512" extrusionOk="0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4600;p64">
              <a:extLst>
                <a:ext uri="{FF2B5EF4-FFF2-40B4-BE49-F238E27FC236}">
                  <a16:creationId xmlns:a16="http://schemas.microsoft.com/office/drawing/2014/main" id="{7AD61E8F-8306-61A6-D64A-C5EF02C2559F}"/>
                </a:ext>
              </a:extLst>
            </p:cNvPr>
            <p:cNvSpPr/>
            <p:nvPr/>
          </p:nvSpPr>
          <p:spPr>
            <a:xfrm>
              <a:off x="5228275" y="3194850"/>
              <a:ext cx="124800" cy="110000"/>
            </a:xfrm>
            <a:custGeom>
              <a:avLst/>
              <a:gdLst/>
              <a:ahLst/>
              <a:cxnLst/>
              <a:rect l="l" t="t" r="r" b="b"/>
              <a:pathLst>
                <a:path w="4992" h="4400" extrusionOk="0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4601;p64">
              <a:extLst>
                <a:ext uri="{FF2B5EF4-FFF2-40B4-BE49-F238E27FC236}">
                  <a16:creationId xmlns:a16="http://schemas.microsoft.com/office/drawing/2014/main" id="{2E8558BA-9DAF-1C36-6B47-290CF1A9FE6E}"/>
                </a:ext>
              </a:extLst>
            </p:cNvPr>
            <p:cNvSpPr/>
            <p:nvPr/>
          </p:nvSpPr>
          <p:spPr>
            <a:xfrm>
              <a:off x="5396500" y="3302975"/>
              <a:ext cx="117400" cy="86925"/>
            </a:xfrm>
            <a:custGeom>
              <a:avLst/>
              <a:gdLst/>
              <a:ahLst/>
              <a:cxnLst/>
              <a:rect l="l" t="t" r="r" b="b"/>
              <a:pathLst>
                <a:path w="4696" h="3477" extrusionOk="0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4602;p64">
              <a:extLst>
                <a:ext uri="{FF2B5EF4-FFF2-40B4-BE49-F238E27FC236}">
                  <a16:creationId xmlns:a16="http://schemas.microsoft.com/office/drawing/2014/main" id="{EACF6EB0-C91A-BFC1-B5FB-17E2F65BD0DF}"/>
                </a:ext>
              </a:extLst>
            </p:cNvPr>
            <p:cNvSpPr/>
            <p:nvPr/>
          </p:nvSpPr>
          <p:spPr>
            <a:xfrm>
              <a:off x="5535125" y="2517350"/>
              <a:ext cx="1469600" cy="1546325"/>
            </a:xfrm>
            <a:custGeom>
              <a:avLst/>
              <a:gdLst/>
              <a:ahLst/>
              <a:cxnLst/>
              <a:rect l="l" t="t" r="r" b="b"/>
              <a:pathLst>
                <a:path w="58784" h="61853" extrusionOk="0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4603;p64">
              <a:extLst>
                <a:ext uri="{FF2B5EF4-FFF2-40B4-BE49-F238E27FC236}">
                  <a16:creationId xmlns:a16="http://schemas.microsoft.com/office/drawing/2014/main" id="{675D76B7-5287-3CD6-2A20-F566C98275AC}"/>
                </a:ext>
              </a:extLst>
            </p:cNvPr>
            <p:cNvSpPr/>
            <p:nvPr/>
          </p:nvSpPr>
          <p:spPr>
            <a:xfrm>
              <a:off x="5525875" y="2509600"/>
              <a:ext cx="1487175" cy="1562075"/>
            </a:xfrm>
            <a:custGeom>
              <a:avLst/>
              <a:gdLst/>
              <a:ahLst/>
              <a:cxnLst/>
              <a:rect l="l" t="t" r="r" b="b"/>
              <a:pathLst>
                <a:path w="59487" h="62483" extrusionOk="0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4604;p64">
              <a:extLst>
                <a:ext uri="{FF2B5EF4-FFF2-40B4-BE49-F238E27FC236}">
                  <a16:creationId xmlns:a16="http://schemas.microsoft.com/office/drawing/2014/main" id="{01654D9D-63BE-9F35-850D-AAF0DDB6DA95}"/>
                </a:ext>
              </a:extLst>
            </p:cNvPr>
            <p:cNvSpPr/>
            <p:nvPr/>
          </p:nvSpPr>
          <p:spPr>
            <a:xfrm>
              <a:off x="2453625" y="2391650"/>
              <a:ext cx="2670225" cy="1257025"/>
            </a:xfrm>
            <a:custGeom>
              <a:avLst/>
              <a:gdLst/>
              <a:ahLst/>
              <a:cxnLst/>
              <a:rect l="l" t="t" r="r" b="b"/>
              <a:pathLst>
                <a:path w="106809" h="50281" extrusionOk="0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4605;p64">
              <a:extLst>
                <a:ext uri="{FF2B5EF4-FFF2-40B4-BE49-F238E27FC236}">
                  <a16:creationId xmlns:a16="http://schemas.microsoft.com/office/drawing/2014/main" id="{DE3D69DC-4BA4-B416-9F4A-E16C9E8F4B80}"/>
                </a:ext>
              </a:extLst>
            </p:cNvPr>
            <p:cNvSpPr/>
            <p:nvPr/>
          </p:nvSpPr>
          <p:spPr>
            <a:xfrm>
              <a:off x="2446225" y="2384250"/>
              <a:ext cx="2685950" cy="1272750"/>
            </a:xfrm>
            <a:custGeom>
              <a:avLst/>
              <a:gdLst/>
              <a:ahLst/>
              <a:cxnLst/>
              <a:rect l="l" t="t" r="r" b="b"/>
              <a:pathLst>
                <a:path w="107438" h="50910" extrusionOk="0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4606;p64">
              <a:extLst>
                <a:ext uri="{FF2B5EF4-FFF2-40B4-BE49-F238E27FC236}">
                  <a16:creationId xmlns:a16="http://schemas.microsoft.com/office/drawing/2014/main" id="{A6C8C668-7CBE-5DEC-092E-C1742F00C0B7}"/>
                </a:ext>
              </a:extLst>
            </p:cNvPr>
            <p:cNvSpPr/>
            <p:nvPr/>
          </p:nvSpPr>
          <p:spPr>
            <a:xfrm>
              <a:off x="2453625" y="2391650"/>
              <a:ext cx="1203425" cy="1257025"/>
            </a:xfrm>
            <a:custGeom>
              <a:avLst/>
              <a:gdLst/>
              <a:ahLst/>
              <a:cxnLst/>
              <a:rect l="l" t="t" r="r" b="b"/>
              <a:pathLst>
                <a:path w="48137" h="50281" extrusionOk="0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4607;p64">
              <a:extLst>
                <a:ext uri="{FF2B5EF4-FFF2-40B4-BE49-F238E27FC236}">
                  <a16:creationId xmlns:a16="http://schemas.microsoft.com/office/drawing/2014/main" id="{A8F5019D-D84B-1F56-C642-FD3509ADD202}"/>
                </a:ext>
              </a:extLst>
            </p:cNvPr>
            <p:cNvSpPr/>
            <p:nvPr/>
          </p:nvSpPr>
          <p:spPr>
            <a:xfrm>
              <a:off x="2446225" y="2384250"/>
              <a:ext cx="1203425" cy="1272750"/>
            </a:xfrm>
            <a:custGeom>
              <a:avLst/>
              <a:gdLst/>
              <a:ahLst/>
              <a:cxnLst/>
              <a:rect l="l" t="t" r="r" b="b"/>
              <a:pathLst>
                <a:path w="48137" h="50910" extrusionOk="0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4608;p64">
              <a:extLst>
                <a:ext uri="{FF2B5EF4-FFF2-40B4-BE49-F238E27FC236}">
                  <a16:creationId xmlns:a16="http://schemas.microsoft.com/office/drawing/2014/main" id="{261E3468-C9AE-4D0D-E7D3-62234AD2236F}"/>
                </a:ext>
              </a:extLst>
            </p:cNvPr>
            <p:cNvSpPr/>
            <p:nvPr/>
          </p:nvSpPr>
          <p:spPr>
            <a:xfrm>
              <a:off x="4618250" y="2603325"/>
              <a:ext cx="289325" cy="265275"/>
            </a:xfrm>
            <a:custGeom>
              <a:avLst/>
              <a:gdLst/>
              <a:ahLst/>
              <a:cxnLst/>
              <a:rect l="l" t="t" r="r" b="b"/>
              <a:pathLst>
                <a:path w="11573" h="10611" extrusionOk="0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4609;p64">
              <a:extLst>
                <a:ext uri="{FF2B5EF4-FFF2-40B4-BE49-F238E27FC236}">
                  <a16:creationId xmlns:a16="http://schemas.microsoft.com/office/drawing/2014/main" id="{E5EC2774-E834-04B3-C9CD-0FD7FAD193A8}"/>
                </a:ext>
              </a:extLst>
            </p:cNvPr>
            <p:cNvSpPr/>
            <p:nvPr/>
          </p:nvSpPr>
          <p:spPr>
            <a:xfrm>
              <a:off x="4609950" y="2595000"/>
              <a:ext cx="305025" cy="281000"/>
            </a:xfrm>
            <a:custGeom>
              <a:avLst/>
              <a:gdLst/>
              <a:ahLst/>
              <a:cxnLst/>
              <a:rect l="l" t="t" r="r" b="b"/>
              <a:pathLst>
                <a:path w="12201" h="11240" extrusionOk="0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4610;p64">
              <a:extLst>
                <a:ext uri="{FF2B5EF4-FFF2-40B4-BE49-F238E27FC236}">
                  <a16:creationId xmlns:a16="http://schemas.microsoft.com/office/drawing/2014/main" id="{14022C70-D201-AABE-BAAF-00BEE605DBF4}"/>
                </a:ext>
              </a:extLst>
            </p:cNvPr>
            <p:cNvSpPr/>
            <p:nvPr/>
          </p:nvSpPr>
          <p:spPr>
            <a:xfrm>
              <a:off x="4638600" y="2621800"/>
              <a:ext cx="248650" cy="227400"/>
            </a:xfrm>
            <a:custGeom>
              <a:avLst/>
              <a:gdLst/>
              <a:ahLst/>
              <a:cxnLst/>
              <a:rect l="l" t="t" r="r" b="b"/>
              <a:pathLst>
                <a:path w="9946" h="9096" extrusionOk="0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4611;p64">
              <a:extLst>
                <a:ext uri="{FF2B5EF4-FFF2-40B4-BE49-F238E27FC236}">
                  <a16:creationId xmlns:a16="http://schemas.microsoft.com/office/drawing/2014/main" id="{2B143B67-2DBA-8288-B920-5DBEAD0B68C6}"/>
                </a:ext>
              </a:extLst>
            </p:cNvPr>
            <p:cNvSpPr/>
            <p:nvPr/>
          </p:nvSpPr>
          <p:spPr>
            <a:xfrm>
              <a:off x="4631200" y="2614400"/>
              <a:ext cx="263425" cy="243100"/>
            </a:xfrm>
            <a:custGeom>
              <a:avLst/>
              <a:gdLst/>
              <a:ahLst/>
              <a:cxnLst/>
              <a:rect l="l" t="t" r="r" b="b"/>
              <a:pathLst>
                <a:path w="10537" h="9724" extrusionOk="0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4612;p64">
              <a:extLst>
                <a:ext uri="{FF2B5EF4-FFF2-40B4-BE49-F238E27FC236}">
                  <a16:creationId xmlns:a16="http://schemas.microsoft.com/office/drawing/2014/main" id="{DCA27945-07F9-F5BC-CF17-30833DC2A745}"/>
                </a:ext>
              </a:extLst>
            </p:cNvPr>
            <p:cNvSpPr/>
            <p:nvPr/>
          </p:nvSpPr>
          <p:spPr>
            <a:xfrm>
              <a:off x="913800" y="2888150"/>
              <a:ext cx="246800" cy="260350"/>
            </a:xfrm>
            <a:custGeom>
              <a:avLst/>
              <a:gdLst/>
              <a:ahLst/>
              <a:cxnLst/>
              <a:rect l="l" t="t" r="r" b="b"/>
              <a:pathLst>
                <a:path w="9872" h="10414" extrusionOk="0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4613;p64">
              <a:extLst>
                <a:ext uri="{FF2B5EF4-FFF2-40B4-BE49-F238E27FC236}">
                  <a16:creationId xmlns:a16="http://schemas.microsoft.com/office/drawing/2014/main" id="{FA1A2E68-57E9-2869-07CE-F739C98916C2}"/>
                </a:ext>
              </a:extLst>
            </p:cNvPr>
            <p:cNvSpPr/>
            <p:nvPr/>
          </p:nvSpPr>
          <p:spPr>
            <a:xfrm>
              <a:off x="920275" y="2880600"/>
              <a:ext cx="232950" cy="275450"/>
            </a:xfrm>
            <a:custGeom>
              <a:avLst/>
              <a:gdLst/>
              <a:ahLst/>
              <a:cxnLst/>
              <a:rect l="l" t="t" r="r" b="b"/>
              <a:pathLst>
                <a:path w="9318" h="11018" extrusionOk="0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4614;p64">
              <a:extLst>
                <a:ext uri="{FF2B5EF4-FFF2-40B4-BE49-F238E27FC236}">
                  <a16:creationId xmlns:a16="http://schemas.microsoft.com/office/drawing/2014/main" id="{306E86FA-FD33-B159-D140-026594A1F3A3}"/>
                </a:ext>
              </a:extLst>
            </p:cNvPr>
            <p:cNvSpPr/>
            <p:nvPr/>
          </p:nvSpPr>
          <p:spPr>
            <a:xfrm>
              <a:off x="931375" y="2906950"/>
              <a:ext cx="211675" cy="222725"/>
            </a:xfrm>
            <a:custGeom>
              <a:avLst/>
              <a:gdLst/>
              <a:ahLst/>
              <a:cxnLst/>
              <a:rect l="l" t="t" r="r" b="b"/>
              <a:pathLst>
                <a:path w="8467" h="8909" extrusionOk="0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4615;p64">
              <a:extLst>
                <a:ext uri="{FF2B5EF4-FFF2-40B4-BE49-F238E27FC236}">
                  <a16:creationId xmlns:a16="http://schemas.microsoft.com/office/drawing/2014/main" id="{61225F3C-48AE-C72B-10E2-107E5B5FD233}"/>
                </a:ext>
              </a:extLst>
            </p:cNvPr>
            <p:cNvSpPr/>
            <p:nvPr/>
          </p:nvSpPr>
          <p:spPr>
            <a:xfrm>
              <a:off x="935975" y="2899075"/>
              <a:ext cx="201525" cy="238500"/>
            </a:xfrm>
            <a:custGeom>
              <a:avLst/>
              <a:gdLst/>
              <a:ahLst/>
              <a:cxnLst/>
              <a:rect l="l" t="t" r="r" b="b"/>
              <a:pathLst>
                <a:path w="8061" h="9540" extrusionOk="0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4616;p64">
              <a:extLst>
                <a:ext uri="{FF2B5EF4-FFF2-40B4-BE49-F238E27FC236}">
                  <a16:creationId xmlns:a16="http://schemas.microsoft.com/office/drawing/2014/main" id="{8BD25102-C36A-5D6E-10C4-8126A71D957B}"/>
                </a:ext>
              </a:extLst>
            </p:cNvPr>
            <p:cNvSpPr/>
            <p:nvPr/>
          </p:nvSpPr>
          <p:spPr>
            <a:xfrm>
              <a:off x="1254850" y="2924675"/>
              <a:ext cx="196900" cy="207625"/>
            </a:xfrm>
            <a:custGeom>
              <a:avLst/>
              <a:gdLst/>
              <a:ahLst/>
              <a:cxnLst/>
              <a:rect l="l" t="t" r="r" b="b"/>
              <a:pathLst>
                <a:path w="7876" h="8305" extrusionOk="0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4617;p64">
              <a:extLst>
                <a:ext uri="{FF2B5EF4-FFF2-40B4-BE49-F238E27FC236}">
                  <a16:creationId xmlns:a16="http://schemas.microsoft.com/office/drawing/2014/main" id="{C6018748-3E02-EFDC-58DD-C4693E16D293}"/>
                </a:ext>
              </a:extLst>
            </p:cNvPr>
            <p:cNvSpPr/>
            <p:nvPr/>
          </p:nvSpPr>
          <p:spPr>
            <a:xfrm>
              <a:off x="1259475" y="2916650"/>
              <a:ext cx="188575" cy="223700"/>
            </a:xfrm>
            <a:custGeom>
              <a:avLst/>
              <a:gdLst/>
              <a:ahLst/>
              <a:cxnLst/>
              <a:rect l="l" t="t" r="r" b="b"/>
              <a:pathLst>
                <a:path w="7543" h="8948" extrusionOk="0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4618;p64">
              <a:extLst>
                <a:ext uri="{FF2B5EF4-FFF2-40B4-BE49-F238E27FC236}">
                  <a16:creationId xmlns:a16="http://schemas.microsoft.com/office/drawing/2014/main" id="{E28452A1-3B6A-5D3C-1DD7-07853ABBDF0B}"/>
                </a:ext>
              </a:extLst>
            </p:cNvPr>
            <p:cNvSpPr/>
            <p:nvPr/>
          </p:nvSpPr>
          <p:spPr>
            <a:xfrm>
              <a:off x="1268725" y="2939350"/>
              <a:ext cx="169150" cy="178300"/>
            </a:xfrm>
            <a:custGeom>
              <a:avLst/>
              <a:gdLst/>
              <a:ahLst/>
              <a:cxnLst/>
              <a:rect l="l" t="t" r="r" b="b"/>
              <a:pathLst>
                <a:path w="6766" h="7132" extrusionOk="0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4619;p64">
              <a:extLst>
                <a:ext uri="{FF2B5EF4-FFF2-40B4-BE49-F238E27FC236}">
                  <a16:creationId xmlns:a16="http://schemas.microsoft.com/office/drawing/2014/main" id="{C456EE1E-B999-0C6D-93C2-39DCEDC88E27}"/>
                </a:ext>
              </a:extLst>
            </p:cNvPr>
            <p:cNvSpPr/>
            <p:nvPr/>
          </p:nvSpPr>
          <p:spPr>
            <a:xfrm>
              <a:off x="1271500" y="2931425"/>
              <a:ext cx="163625" cy="194125"/>
            </a:xfrm>
            <a:custGeom>
              <a:avLst/>
              <a:gdLst/>
              <a:ahLst/>
              <a:cxnLst/>
              <a:rect l="l" t="t" r="r" b="b"/>
              <a:pathLst>
                <a:path w="6545" h="7765" extrusionOk="0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4620;p64">
              <a:extLst>
                <a:ext uri="{FF2B5EF4-FFF2-40B4-BE49-F238E27FC236}">
                  <a16:creationId xmlns:a16="http://schemas.microsoft.com/office/drawing/2014/main" id="{86824B31-BF20-6877-1369-13B6275C4427}"/>
                </a:ext>
              </a:extLst>
            </p:cNvPr>
            <p:cNvSpPr/>
            <p:nvPr/>
          </p:nvSpPr>
          <p:spPr>
            <a:xfrm>
              <a:off x="1540450" y="2960750"/>
              <a:ext cx="151600" cy="159500"/>
            </a:xfrm>
            <a:custGeom>
              <a:avLst/>
              <a:gdLst/>
              <a:ahLst/>
              <a:cxnLst/>
              <a:rect l="l" t="t" r="r" b="b"/>
              <a:pathLst>
                <a:path w="6064" h="6380" extrusionOk="0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4621;p64">
              <a:extLst>
                <a:ext uri="{FF2B5EF4-FFF2-40B4-BE49-F238E27FC236}">
                  <a16:creationId xmlns:a16="http://schemas.microsoft.com/office/drawing/2014/main" id="{12454882-595C-59DE-F3FD-FE93CCC033C4}"/>
                </a:ext>
              </a:extLst>
            </p:cNvPr>
            <p:cNvSpPr/>
            <p:nvPr/>
          </p:nvSpPr>
          <p:spPr>
            <a:xfrm>
              <a:off x="1542300" y="2952675"/>
              <a:ext cx="147900" cy="174725"/>
            </a:xfrm>
            <a:custGeom>
              <a:avLst/>
              <a:gdLst/>
              <a:ahLst/>
              <a:cxnLst/>
              <a:rect l="l" t="t" r="r" b="b"/>
              <a:pathLst>
                <a:path w="5916" h="6989" extrusionOk="0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4622;p64">
              <a:extLst>
                <a:ext uri="{FF2B5EF4-FFF2-40B4-BE49-F238E27FC236}">
                  <a16:creationId xmlns:a16="http://schemas.microsoft.com/office/drawing/2014/main" id="{EFEFA98D-18B7-9997-53BD-5EF1AF7EF4AB}"/>
                </a:ext>
              </a:extLst>
            </p:cNvPr>
            <p:cNvSpPr/>
            <p:nvPr/>
          </p:nvSpPr>
          <p:spPr>
            <a:xfrm>
              <a:off x="1551550" y="2972325"/>
              <a:ext cx="129425" cy="136350"/>
            </a:xfrm>
            <a:custGeom>
              <a:avLst/>
              <a:gdLst/>
              <a:ahLst/>
              <a:cxnLst/>
              <a:rect l="l" t="t" r="r" b="b"/>
              <a:pathLst>
                <a:path w="5177" h="5454" extrusionOk="0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4623;p64">
              <a:extLst>
                <a:ext uri="{FF2B5EF4-FFF2-40B4-BE49-F238E27FC236}">
                  <a16:creationId xmlns:a16="http://schemas.microsoft.com/office/drawing/2014/main" id="{EAE93AB5-6205-7391-85E7-5769E6137E25}"/>
                </a:ext>
              </a:extLst>
            </p:cNvPr>
            <p:cNvSpPr/>
            <p:nvPr/>
          </p:nvSpPr>
          <p:spPr>
            <a:xfrm>
              <a:off x="1551550" y="2963775"/>
              <a:ext cx="129425" cy="152525"/>
            </a:xfrm>
            <a:custGeom>
              <a:avLst/>
              <a:gdLst/>
              <a:ahLst/>
              <a:cxnLst/>
              <a:rect l="l" t="t" r="r" b="b"/>
              <a:pathLst>
                <a:path w="5177" h="6101" extrusionOk="0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4624;p64">
              <a:extLst>
                <a:ext uri="{FF2B5EF4-FFF2-40B4-BE49-F238E27FC236}">
                  <a16:creationId xmlns:a16="http://schemas.microsoft.com/office/drawing/2014/main" id="{168B8903-9463-251A-6B70-F20EA6618216}"/>
                </a:ext>
              </a:extLst>
            </p:cNvPr>
            <p:cNvSpPr/>
            <p:nvPr/>
          </p:nvSpPr>
          <p:spPr>
            <a:xfrm>
              <a:off x="4390900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4625;p64">
              <a:extLst>
                <a:ext uri="{FF2B5EF4-FFF2-40B4-BE49-F238E27FC236}">
                  <a16:creationId xmlns:a16="http://schemas.microsoft.com/office/drawing/2014/main" id="{0D492256-1657-0E3F-B424-1EA2D759892D}"/>
                </a:ext>
              </a:extLst>
            </p:cNvPr>
            <p:cNvSpPr/>
            <p:nvPr/>
          </p:nvSpPr>
          <p:spPr>
            <a:xfrm>
              <a:off x="4291075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4626;p64">
              <a:extLst>
                <a:ext uri="{FF2B5EF4-FFF2-40B4-BE49-F238E27FC236}">
                  <a16:creationId xmlns:a16="http://schemas.microsoft.com/office/drawing/2014/main" id="{D95A7F3A-B400-611D-A2AF-BE59015CBB60}"/>
                </a:ext>
              </a:extLst>
            </p:cNvPr>
            <p:cNvSpPr/>
            <p:nvPr/>
          </p:nvSpPr>
          <p:spPr>
            <a:xfrm>
              <a:off x="4190325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4627;p64">
              <a:extLst>
                <a:ext uri="{FF2B5EF4-FFF2-40B4-BE49-F238E27FC236}">
                  <a16:creationId xmlns:a16="http://schemas.microsoft.com/office/drawing/2014/main" id="{69D6566A-8610-194B-31A1-424F4502C7D8}"/>
                </a:ext>
              </a:extLst>
            </p:cNvPr>
            <p:cNvSpPr/>
            <p:nvPr/>
          </p:nvSpPr>
          <p:spPr>
            <a:xfrm>
              <a:off x="4090500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4628;p64">
              <a:extLst>
                <a:ext uri="{FF2B5EF4-FFF2-40B4-BE49-F238E27FC236}">
                  <a16:creationId xmlns:a16="http://schemas.microsoft.com/office/drawing/2014/main" id="{FE8F70F1-1A83-B436-5B51-010DC698C3C6}"/>
                </a:ext>
              </a:extLst>
            </p:cNvPr>
            <p:cNvSpPr/>
            <p:nvPr/>
          </p:nvSpPr>
          <p:spPr>
            <a:xfrm>
              <a:off x="4561875" y="2950850"/>
              <a:ext cx="378050" cy="36050"/>
            </a:xfrm>
            <a:custGeom>
              <a:avLst/>
              <a:gdLst/>
              <a:ahLst/>
              <a:cxnLst/>
              <a:rect l="l" t="t" r="r" b="b"/>
              <a:pathLst>
                <a:path w="15122" h="1442" extrusionOk="0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4629;p64">
              <a:extLst>
                <a:ext uri="{FF2B5EF4-FFF2-40B4-BE49-F238E27FC236}">
                  <a16:creationId xmlns:a16="http://schemas.microsoft.com/office/drawing/2014/main" id="{DBD85E99-B53A-98B3-8480-120611C1411D}"/>
                </a:ext>
              </a:extLst>
            </p:cNvPr>
            <p:cNvSpPr/>
            <p:nvPr/>
          </p:nvSpPr>
          <p:spPr>
            <a:xfrm>
              <a:off x="4561875" y="3063600"/>
              <a:ext cx="378050" cy="35150"/>
            </a:xfrm>
            <a:custGeom>
              <a:avLst/>
              <a:gdLst/>
              <a:ahLst/>
              <a:cxnLst/>
              <a:rect l="l" t="t" r="r" b="b"/>
              <a:pathLst>
                <a:path w="15122" h="1406" extrusionOk="0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4630;p64">
              <a:extLst>
                <a:ext uri="{FF2B5EF4-FFF2-40B4-BE49-F238E27FC236}">
                  <a16:creationId xmlns:a16="http://schemas.microsoft.com/office/drawing/2014/main" id="{8AA67409-48FC-94BB-9688-45FAF4326DB5}"/>
                </a:ext>
              </a:extLst>
            </p:cNvPr>
            <p:cNvSpPr/>
            <p:nvPr/>
          </p:nvSpPr>
          <p:spPr>
            <a:xfrm>
              <a:off x="2656050" y="3012775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4631;p64">
              <a:extLst>
                <a:ext uri="{FF2B5EF4-FFF2-40B4-BE49-F238E27FC236}">
                  <a16:creationId xmlns:a16="http://schemas.microsoft.com/office/drawing/2014/main" id="{B51076FB-9583-AF23-B53B-D79E81F9214A}"/>
                </a:ext>
              </a:extLst>
            </p:cNvPr>
            <p:cNvSpPr/>
            <p:nvPr/>
          </p:nvSpPr>
          <p:spPr>
            <a:xfrm>
              <a:off x="2648650" y="3005375"/>
              <a:ext cx="174700" cy="161775"/>
            </a:xfrm>
            <a:custGeom>
              <a:avLst/>
              <a:gdLst/>
              <a:ahLst/>
              <a:cxnLst/>
              <a:rect l="l" t="t" r="r" b="b"/>
              <a:pathLst>
                <a:path w="6988" h="6471" extrusionOk="0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4632;p64">
              <a:extLst>
                <a:ext uri="{FF2B5EF4-FFF2-40B4-BE49-F238E27FC236}">
                  <a16:creationId xmlns:a16="http://schemas.microsoft.com/office/drawing/2014/main" id="{66109D67-DE93-BD94-9650-C01B9DC6CE21}"/>
                </a:ext>
              </a:extLst>
            </p:cNvPr>
            <p:cNvSpPr/>
            <p:nvPr/>
          </p:nvSpPr>
          <p:spPr>
            <a:xfrm>
              <a:off x="2644950" y="3225350"/>
              <a:ext cx="159000" cy="146050"/>
            </a:xfrm>
            <a:custGeom>
              <a:avLst/>
              <a:gdLst/>
              <a:ahLst/>
              <a:cxnLst/>
              <a:rect l="l" t="t" r="r" b="b"/>
              <a:pathLst>
                <a:path w="6360" h="5842" extrusionOk="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4633;p64">
              <a:extLst>
                <a:ext uri="{FF2B5EF4-FFF2-40B4-BE49-F238E27FC236}">
                  <a16:creationId xmlns:a16="http://schemas.microsoft.com/office/drawing/2014/main" id="{06BFCD7C-487B-CFEB-7893-09238D35F22A}"/>
                </a:ext>
              </a:extLst>
            </p:cNvPr>
            <p:cNvSpPr/>
            <p:nvPr/>
          </p:nvSpPr>
          <p:spPr>
            <a:xfrm>
              <a:off x="2636625" y="321795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4634;p64">
              <a:extLst>
                <a:ext uri="{FF2B5EF4-FFF2-40B4-BE49-F238E27FC236}">
                  <a16:creationId xmlns:a16="http://schemas.microsoft.com/office/drawing/2014/main" id="{0B500146-B6AE-4945-6700-F890CF5352B1}"/>
                </a:ext>
              </a:extLst>
            </p:cNvPr>
            <p:cNvSpPr/>
            <p:nvPr/>
          </p:nvSpPr>
          <p:spPr>
            <a:xfrm>
              <a:off x="2618150" y="3425000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4635;p64">
              <a:extLst>
                <a:ext uri="{FF2B5EF4-FFF2-40B4-BE49-F238E27FC236}">
                  <a16:creationId xmlns:a16="http://schemas.microsoft.com/office/drawing/2014/main" id="{0FCF5CB3-64B4-A52C-91C2-A74B2E7A14D4}"/>
                </a:ext>
              </a:extLst>
            </p:cNvPr>
            <p:cNvSpPr/>
            <p:nvPr/>
          </p:nvSpPr>
          <p:spPr>
            <a:xfrm>
              <a:off x="2610750" y="341760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4636;p64">
              <a:extLst>
                <a:ext uri="{FF2B5EF4-FFF2-40B4-BE49-F238E27FC236}">
                  <a16:creationId xmlns:a16="http://schemas.microsoft.com/office/drawing/2014/main" id="{D4D93DB9-7E99-A023-18B3-67C3F55689AE}"/>
                </a:ext>
              </a:extLst>
            </p:cNvPr>
            <p:cNvSpPr/>
            <p:nvPr/>
          </p:nvSpPr>
          <p:spPr>
            <a:xfrm>
              <a:off x="5515725" y="3650500"/>
              <a:ext cx="855875" cy="1305100"/>
            </a:xfrm>
            <a:custGeom>
              <a:avLst/>
              <a:gdLst/>
              <a:ahLst/>
              <a:cxnLst/>
              <a:rect l="l" t="t" r="r" b="b"/>
              <a:pathLst>
                <a:path w="34235" h="52204" extrusionOk="0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4637;p64">
              <a:extLst>
                <a:ext uri="{FF2B5EF4-FFF2-40B4-BE49-F238E27FC236}">
                  <a16:creationId xmlns:a16="http://schemas.microsoft.com/office/drawing/2014/main" id="{1AAB3DFA-0306-5365-B89C-7596AA301008}"/>
                </a:ext>
              </a:extLst>
            </p:cNvPr>
            <p:cNvSpPr/>
            <p:nvPr/>
          </p:nvSpPr>
          <p:spPr>
            <a:xfrm>
              <a:off x="5508325" y="3642975"/>
              <a:ext cx="871600" cy="1320100"/>
            </a:xfrm>
            <a:custGeom>
              <a:avLst/>
              <a:gdLst/>
              <a:ahLst/>
              <a:cxnLst/>
              <a:rect l="l" t="t" r="r" b="b"/>
              <a:pathLst>
                <a:path w="34864" h="52804" extrusionOk="0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4638;p64">
              <a:extLst>
                <a:ext uri="{FF2B5EF4-FFF2-40B4-BE49-F238E27FC236}">
                  <a16:creationId xmlns:a16="http://schemas.microsoft.com/office/drawing/2014/main" id="{933F1513-C209-D8CD-3408-F1324E568D2C}"/>
                </a:ext>
              </a:extLst>
            </p:cNvPr>
            <p:cNvSpPr/>
            <p:nvPr/>
          </p:nvSpPr>
          <p:spPr>
            <a:xfrm>
              <a:off x="1200325" y="3650500"/>
              <a:ext cx="854975" cy="1305100"/>
            </a:xfrm>
            <a:custGeom>
              <a:avLst/>
              <a:gdLst/>
              <a:ahLst/>
              <a:cxnLst/>
              <a:rect l="l" t="t" r="r" b="b"/>
              <a:pathLst>
                <a:path w="34199" h="52204" extrusionOk="0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4639;p64">
              <a:extLst>
                <a:ext uri="{FF2B5EF4-FFF2-40B4-BE49-F238E27FC236}">
                  <a16:creationId xmlns:a16="http://schemas.microsoft.com/office/drawing/2014/main" id="{B6AC682E-08DE-0947-06E4-F362C70144C9}"/>
                </a:ext>
              </a:extLst>
            </p:cNvPr>
            <p:cNvSpPr/>
            <p:nvPr/>
          </p:nvSpPr>
          <p:spPr>
            <a:xfrm>
              <a:off x="1192925" y="3642975"/>
              <a:ext cx="869775" cy="1320100"/>
            </a:xfrm>
            <a:custGeom>
              <a:avLst/>
              <a:gdLst/>
              <a:ahLst/>
              <a:cxnLst/>
              <a:rect l="l" t="t" r="r" b="b"/>
              <a:pathLst>
                <a:path w="34791" h="52804" extrusionOk="0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4640;p64">
              <a:extLst>
                <a:ext uri="{FF2B5EF4-FFF2-40B4-BE49-F238E27FC236}">
                  <a16:creationId xmlns:a16="http://schemas.microsoft.com/office/drawing/2014/main" id="{B289AE24-4250-62A5-C9B7-204A9DDBBE97}"/>
                </a:ext>
              </a:extLst>
            </p:cNvPr>
            <p:cNvSpPr/>
            <p:nvPr/>
          </p:nvSpPr>
          <p:spPr>
            <a:xfrm>
              <a:off x="2685625" y="2486850"/>
              <a:ext cx="543475" cy="497275"/>
            </a:xfrm>
            <a:custGeom>
              <a:avLst/>
              <a:gdLst/>
              <a:ahLst/>
              <a:cxnLst/>
              <a:rect l="l" t="t" r="r" b="b"/>
              <a:pathLst>
                <a:path w="21739" h="19891" extrusionOk="0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4641;p64">
              <a:extLst>
                <a:ext uri="{FF2B5EF4-FFF2-40B4-BE49-F238E27FC236}">
                  <a16:creationId xmlns:a16="http://schemas.microsoft.com/office/drawing/2014/main" id="{E2C8741A-DA02-6B01-0DEB-8DF972BF0DB9}"/>
                </a:ext>
              </a:extLst>
            </p:cNvPr>
            <p:cNvSpPr/>
            <p:nvPr/>
          </p:nvSpPr>
          <p:spPr>
            <a:xfrm>
              <a:off x="2678225" y="2479450"/>
              <a:ext cx="558275" cy="513000"/>
            </a:xfrm>
            <a:custGeom>
              <a:avLst/>
              <a:gdLst/>
              <a:ahLst/>
              <a:cxnLst/>
              <a:rect l="l" t="t" r="r" b="b"/>
              <a:pathLst>
                <a:path w="22331" h="20520" extrusionOk="0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4642;p64">
              <a:extLst>
                <a:ext uri="{FF2B5EF4-FFF2-40B4-BE49-F238E27FC236}">
                  <a16:creationId xmlns:a16="http://schemas.microsoft.com/office/drawing/2014/main" id="{086F196D-BAB7-A521-5D59-A8354382A3D7}"/>
                </a:ext>
              </a:extLst>
            </p:cNvPr>
            <p:cNvSpPr/>
            <p:nvPr/>
          </p:nvSpPr>
          <p:spPr>
            <a:xfrm>
              <a:off x="2722600" y="2520125"/>
              <a:ext cx="469550" cy="430750"/>
            </a:xfrm>
            <a:custGeom>
              <a:avLst/>
              <a:gdLst/>
              <a:ahLst/>
              <a:cxnLst/>
              <a:rect l="l" t="t" r="r" b="b"/>
              <a:pathLst>
                <a:path w="18782" h="17230" extrusionOk="0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4643;p64">
              <a:extLst>
                <a:ext uri="{FF2B5EF4-FFF2-40B4-BE49-F238E27FC236}">
                  <a16:creationId xmlns:a16="http://schemas.microsoft.com/office/drawing/2014/main" id="{5A1A9721-0245-1863-A8AD-74213CF4AA42}"/>
                </a:ext>
              </a:extLst>
            </p:cNvPr>
            <p:cNvSpPr/>
            <p:nvPr/>
          </p:nvSpPr>
          <p:spPr>
            <a:xfrm>
              <a:off x="2714275" y="2512725"/>
              <a:ext cx="485250" cy="445525"/>
            </a:xfrm>
            <a:custGeom>
              <a:avLst/>
              <a:gdLst/>
              <a:ahLst/>
              <a:cxnLst/>
              <a:rect l="l" t="t" r="r" b="b"/>
              <a:pathLst>
                <a:path w="19410" h="17821" extrusionOk="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4644;p64">
              <a:extLst>
                <a:ext uri="{FF2B5EF4-FFF2-40B4-BE49-F238E27FC236}">
                  <a16:creationId xmlns:a16="http://schemas.microsoft.com/office/drawing/2014/main" id="{395E8103-EFD0-6350-4643-3708545BD982}"/>
                </a:ext>
              </a:extLst>
            </p:cNvPr>
            <p:cNvSpPr/>
            <p:nvPr/>
          </p:nvSpPr>
          <p:spPr>
            <a:xfrm>
              <a:off x="2772500" y="2565425"/>
              <a:ext cx="369725" cy="340150"/>
            </a:xfrm>
            <a:custGeom>
              <a:avLst/>
              <a:gdLst/>
              <a:ahLst/>
              <a:cxnLst/>
              <a:rect l="l" t="t" r="r" b="b"/>
              <a:pathLst>
                <a:path w="14789" h="13606" extrusionOk="0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4645;p64">
              <a:extLst>
                <a:ext uri="{FF2B5EF4-FFF2-40B4-BE49-F238E27FC236}">
                  <a16:creationId xmlns:a16="http://schemas.microsoft.com/office/drawing/2014/main" id="{90436281-0612-EE6D-5F7B-1A425F242601}"/>
                </a:ext>
              </a:extLst>
            </p:cNvPr>
            <p:cNvSpPr/>
            <p:nvPr/>
          </p:nvSpPr>
          <p:spPr>
            <a:xfrm>
              <a:off x="2850150" y="2636600"/>
              <a:ext cx="214450" cy="197800"/>
            </a:xfrm>
            <a:custGeom>
              <a:avLst/>
              <a:gdLst/>
              <a:ahLst/>
              <a:cxnLst/>
              <a:rect l="l" t="t" r="r" b="b"/>
              <a:pathLst>
                <a:path w="8578" h="7912" extrusionOk="0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4646;p64">
              <a:extLst>
                <a:ext uri="{FF2B5EF4-FFF2-40B4-BE49-F238E27FC236}">
                  <a16:creationId xmlns:a16="http://schemas.microsoft.com/office/drawing/2014/main" id="{BC6166FC-4A6A-37F5-8AA3-08D25CA66F84}"/>
                </a:ext>
              </a:extLst>
            </p:cNvPr>
            <p:cNvSpPr/>
            <p:nvPr/>
          </p:nvSpPr>
          <p:spPr>
            <a:xfrm>
              <a:off x="2957350" y="2520125"/>
              <a:ext cx="25" cy="430750"/>
            </a:xfrm>
            <a:custGeom>
              <a:avLst/>
              <a:gdLst/>
              <a:ahLst/>
              <a:cxnLst/>
              <a:rect l="l" t="t" r="r" b="b"/>
              <a:pathLst>
                <a:path w="1" h="17230" extrusionOk="0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4647;p64">
              <a:extLst>
                <a:ext uri="{FF2B5EF4-FFF2-40B4-BE49-F238E27FC236}">
                  <a16:creationId xmlns:a16="http://schemas.microsoft.com/office/drawing/2014/main" id="{0CD86522-8DCF-7DE6-106E-AE19DD412AB9}"/>
                </a:ext>
              </a:extLst>
            </p:cNvPr>
            <p:cNvSpPr/>
            <p:nvPr/>
          </p:nvSpPr>
          <p:spPr>
            <a:xfrm>
              <a:off x="2949950" y="2512725"/>
              <a:ext cx="14825" cy="445525"/>
            </a:xfrm>
            <a:custGeom>
              <a:avLst/>
              <a:gdLst/>
              <a:ahLst/>
              <a:cxnLst/>
              <a:rect l="l" t="t" r="r" b="b"/>
              <a:pathLst>
                <a:path w="593" h="17821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4648;p64">
              <a:extLst>
                <a:ext uri="{FF2B5EF4-FFF2-40B4-BE49-F238E27FC236}">
                  <a16:creationId xmlns:a16="http://schemas.microsoft.com/office/drawing/2014/main" id="{6ACB1A29-8EC5-E8CB-645F-D5258AFCCDF1}"/>
                </a:ext>
              </a:extLst>
            </p:cNvPr>
            <p:cNvSpPr/>
            <p:nvPr/>
          </p:nvSpPr>
          <p:spPr>
            <a:xfrm>
              <a:off x="2722600" y="2735475"/>
              <a:ext cx="469550" cy="25"/>
            </a:xfrm>
            <a:custGeom>
              <a:avLst/>
              <a:gdLst/>
              <a:ahLst/>
              <a:cxnLst/>
              <a:rect l="l" t="t" r="r" b="b"/>
              <a:pathLst>
                <a:path w="18782" h="1" extrusionOk="0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4649;p64">
              <a:extLst>
                <a:ext uri="{FF2B5EF4-FFF2-40B4-BE49-F238E27FC236}">
                  <a16:creationId xmlns:a16="http://schemas.microsoft.com/office/drawing/2014/main" id="{C5106142-8038-BF1E-EF02-59AE77B53A8A}"/>
                </a:ext>
              </a:extLst>
            </p:cNvPr>
            <p:cNvSpPr/>
            <p:nvPr/>
          </p:nvSpPr>
          <p:spPr>
            <a:xfrm>
              <a:off x="2714275" y="2728100"/>
              <a:ext cx="485250" cy="14800"/>
            </a:xfrm>
            <a:custGeom>
              <a:avLst/>
              <a:gdLst/>
              <a:ahLst/>
              <a:cxnLst/>
              <a:rect l="l" t="t" r="r" b="b"/>
              <a:pathLst>
                <a:path w="19410" h="592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4650;p64">
              <a:extLst>
                <a:ext uri="{FF2B5EF4-FFF2-40B4-BE49-F238E27FC236}">
                  <a16:creationId xmlns:a16="http://schemas.microsoft.com/office/drawing/2014/main" id="{46A0F582-A0FF-4700-683A-F819B2C15D1D}"/>
                </a:ext>
              </a:extLst>
            </p:cNvPr>
            <p:cNvSpPr/>
            <p:nvPr/>
          </p:nvSpPr>
          <p:spPr>
            <a:xfrm>
              <a:off x="1932350" y="305157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4651;p64">
              <a:extLst>
                <a:ext uri="{FF2B5EF4-FFF2-40B4-BE49-F238E27FC236}">
                  <a16:creationId xmlns:a16="http://schemas.microsoft.com/office/drawing/2014/main" id="{655DEE07-D351-D13C-9E4D-E556102689BB}"/>
                </a:ext>
              </a:extLst>
            </p:cNvPr>
            <p:cNvSpPr/>
            <p:nvPr/>
          </p:nvSpPr>
          <p:spPr>
            <a:xfrm>
              <a:off x="1929575" y="3044200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4652;p64">
              <a:extLst>
                <a:ext uri="{FF2B5EF4-FFF2-40B4-BE49-F238E27FC236}">
                  <a16:creationId xmlns:a16="http://schemas.microsoft.com/office/drawing/2014/main" id="{87081633-3D67-A56D-AA59-EEB935387BD8}"/>
                </a:ext>
              </a:extLst>
            </p:cNvPr>
            <p:cNvSpPr/>
            <p:nvPr/>
          </p:nvSpPr>
          <p:spPr>
            <a:xfrm>
              <a:off x="1860250" y="3071925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4653;p64">
              <a:extLst>
                <a:ext uri="{FF2B5EF4-FFF2-40B4-BE49-F238E27FC236}">
                  <a16:creationId xmlns:a16="http://schemas.microsoft.com/office/drawing/2014/main" id="{5F8D43DA-E933-99FD-00D9-E6FE8911C5DB}"/>
                </a:ext>
              </a:extLst>
            </p:cNvPr>
            <p:cNvSpPr/>
            <p:nvPr/>
          </p:nvSpPr>
          <p:spPr>
            <a:xfrm>
              <a:off x="1852850" y="3064525"/>
              <a:ext cx="256050" cy="74900"/>
            </a:xfrm>
            <a:custGeom>
              <a:avLst/>
              <a:gdLst/>
              <a:ahLst/>
              <a:cxnLst/>
              <a:rect l="l" t="t" r="r" b="b"/>
              <a:pathLst>
                <a:path w="10242" h="2996" extrusionOk="0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4654;p64">
              <a:extLst>
                <a:ext uri="{FF2B5EF4-FFF2-40B4-BE49-F238E27FC236}">
                  <a16:creationId xmlns:a16="http://schemas.microsoft.com/office/drawing/2014/main" id="{220004CB-A4A5-7EFD-E4C8-10567DACE541}"/>
                </a:ext>
              </a:extLst>
            </p:cNvPr>
            <p:cNvSpPr/>
            <p:nvPr/>
          </p:nvSpPr>
          <p:spPr>
            <a:xfrm>
              <a:off x="2226250" y="304512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4655;p64">
              <a:extLst>
                <a:ext uri="{FF2B5EF4-FFF2-40B4-BE49-F238E27FC236}">
                  <a16:creationId xmlns:a16="http://schemas.microsoft.com/office/drawing/2014/main" id="{2366D1CC-F80C-3E12-B2A8-A867CBA22C74}"/>
                </a:ext>
              </a:extLst>
            </p:cNvPr>
            <p:cNvSpPr/>
            <p:nvPr/>
          </p:nvSpPr>
          <p:spPr>
            <a:xfrm>
              <a:off x="2224400" y="3037725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4656;p64">
              <a:extLst>
                <a:ext uri="{FF2B5EF4-FFF2-40B4-BE49-F238E27FC236}">
                  <a16:creationId xmlns:a16="http://schemas.microsoft.com/office/drawing/2014/main" id="{17ACB484-E830-DE27-74DE-CFBF3409C377}"/>
                </a:ext>
              </a:extLst>
            </p:cNvPr>
            <p:cNvSpPr/>
            <p:nvPr/>
          </p:nvSpPr>
          <p:spPr>
            <a:xfrm>
              <a:off x="2154175" y="3065450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4657;p64">
              <a:extLst>
                <a:ext uri="{FF2B5EF4-FFF2-40B4-BE49-F238E27FC236}">
                  <a16:creationId xmlns:a16="http://schemas.microsoft.com/office/drawing/2014/main" id="{7A8D11B6-F218-3D7E-BA71-26DCD96C34DD}"/>
                </a:ext>
              </a:extLst>
            </p:cNvPr>
            <p:cNvSpPr/>
            <p:nvPr/>
          </p:nvSpPr>
          <p:spPr>
            <a:xfrm>
              <a:off x="2146775" y="3058050"/>
              <a:ext cx="256050" cy="75825"/>
            </a:xfrm>
            <a:custGeom>
              <a:avLst/>
              <a:gdLst/>
              <a:ahLst/>
              <a:cxnLst/>
              <a:rect l="l" t="t" r="r" b="b"/>
              <a:pathLst>
                <a:path w="10242" h="3033" extrusionOk="0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4658;p64">
              <a:extLst>
                <a:ext uri="{FF2B5EF4-FFF2-40B4-BE49-F238E27FC236}">
                  <a16:creationId xmlns:a16="http://schemas.microsoft.com/office/drawing/2014/main" id="{3ABA7BB8-3994-D4B1-1B25-17A667CF0B1E}"/>
                </a:ext>
              </a:extLst>
            </p:cNvPr>
            <p:cNvSpPr/>
            <p:nvPr/>
          </p:nvSpPr>
          <p:spPr>
            <a:xfrm>
              <a:off x="6411325" y="2750350"/>
              <a:ext cx="307800" cy="342775"/>
            </a:xfrm>
            <a:custGeom>
              <a:avLst/>
              <a:gdLst/>
              <a:ahLst/>
              <a:cxnLst/>
              <a:rect l="l" t="t" r="r" b="b"/>
              <a:pathLst>
                <a:path w="12312" h="13711" extrusionOk="0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4659;p64">
              <a:extLst>
                <a:ext uri="{FF2B5EF4-FFF2-40B4-BE49-F238E27FC236}">
                  <a16:creationId xmlns:a16="http://schemas.microsoft.com/office/drawing/2014/main" id="{A880972E-239C-748F-7C75-FE978D8F5EAD}"/>
                </a:ext>
              </a:extLst>
            </p:cNvPr>
            <p:cNvSpPr/>
            <p:nvPr/>
          </p:nvSpPr>
          <p:spPr>
            <a:xfrm>
              <a:off x="6421500" y="2742875"/>
              <a:ext cx="288400" cy="358650"/>
            </a:xfrm>
            <a:custGeom>
              <a:avLst/>
              <a:gdLst/>
              <a:ahLst/>
              <a:cxnLst/>
              <a:rect l="l" t="t" r="r" b="b"/>
              <a:pathLst>
                <a:path w="11536" h="14346" extrusionOk="0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4660;p64">
              <a:extLst>
                <a:ext uri="{FF2B5EF4-FFF2-40B4-BE49-F238E27FC236}">
                  <a16:creationId xmlns:a16="http://schemas.microsoft.com/office/drawing/2014/main" id="{732AEA48-2A79-1DBE-73DB-FB9E2F0760BD}"/>
                </a:ext>
              </a:extLst>
            </p:cNvPr>
            <p:cNvSpPr/>
            <p:nvPr/>
          </p:nvSpPr>
          <p:spPr>
            <a:xfrm>
              <a:off x="6367900" y="2718725"/>
              <a:ext cx="380800" cy="356000"/>
            </a:xfrm>
            <a:custGeom>
              <a:avLst/>
              <a:gdLst/>
              <a:ahLst/>
              <a:cxnLst/>
              <a:rect l="l" t="t" r="r" b="b"/>
              <a:pathLst>
                <a:path w="15232" h="14240" extrusionOk="0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4661;p64">
              <a:extLst>
                <a:ext uri="{FF2B5EF4-FFF2-40B4-BE49-F238E27FC236}">
                  <a16:creationId xmlns:a16="http://schemas.microsoft.com/office/drawing/2014/main" id="{B95209BD-9D35-0332-2310-71FDC6E191AB}"/>
                </a:ext>
              </a:extLst>
            </p:cNvPr>
            <p:cNvSpPr/>
            <p:nvPr/>
          </p:nvSpPr>
          <p:spPr>
            <a:xfrm>
              <a:off x="6007425" y="2810625"/>
              <a:ext cx="244025" cy="272225"/>
            </a:xfrm>
            <a:custGeom>
              <a:avLst/>
              <a:gdLst/>
              <a:ahLst/>
              <a:cxnLst/>
              <a:rect l="l" t="t" r="r" b="b"/>
              <a:pathLst>
                <a:path w="9761" h="10889" extrusionOk="0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4662;p64">
              <a:extLst>
                <a:ext uri="{FF2B5EF4-FFF2-40B4-BE49-F238E27FC236}">
                  <a16:creationId xmlns:a16="http://schemas.microsoft.com/office/drawing/2014/main" id="{2A81C7B7-4D90-A14E-6BB5-6FD501C2F373}"/>
                </a:ext>
              </a:extLst>
            </p:cNvPr>
            <p:cNvSpPr/>
            <p:nvPr/>
          </p:nvSpPr>
          <p:spPr>
            <a:xfrm>
              <a:off x="6013900" y="2802950"/>
              <a:ext cx="231100" cy="287475"/>
            </a:xfrm>
            <a:custGeom>
              <a:avLst/>
              <a:gdLst/>
              <a:ahLst/>
              <a:cxnLst/>
              <a:rect l="l" t="t" r="r" b="b"/>
              <a:pathLst>
                <a:path w="9244" h="11499" extrusionOk="0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4663;p64">
              <a:extLst>
                <a:ext uri="{FF2B5EF4-FFF2-40B4-BE49-F238E27FC236}">
                  <a16:creationId xmlns:a16="http://schemas.microsoft.com/office/drawing/2014/main" id="{239463FE-6257-2233-67DE-A3E585A5AC18}"/>
                </a:ext>
              </a:extLst>
            </p:cNvPr>
            <p:cNvSpPr/>
            <p:nvPr/>
          </p:nvSpPr>
          <p:spPr>
            <a:xfrm>
              <a:off x="5994500" y="2772900"/>
              <a:ext cx="258800" cy="320975"/>
            </a:xfrm>
            <a:custGeom>
              <a:avLst/>
              <a:gdLst/>
              <a:ahLst/>
              <a:cxnLst/>
              <a:rect l="l" t="t" r="r" b="b"/>
              <a:pathLst>
                <a:path w="10352" h="12839" extrusionOk="0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4664;p64">
              <a:extLst>
                <a:ext uri="{FF2B5EF4-FFF2-40B4-BE49-F238E27FC236}">
                  <a16:creationId xmlns:a16="http://schemas.microsoft.com/office/drawing/2014/main" id="{7758C28C-66DB-8645-9CEF-27B3E23FB67D}"/>
                </a:ext>
              </a:extLst>
            </p:cNvPr>
            <p:cNvSpPr/>
            <p:nvPr/>
          </p:nvSpPr>
          <p:spPr>
            <a:xfrm>
              <a:off x="5838275" y="3220725"/>
              <a:ext cx="467725" cy="561975"/>
            </a:xfrm>
            <a:custGeom>
              <a:avLst/>
              <a:gdLst/>
              <a:ahLst/>
              <a:cxnLst/>
              <a:rect l="l" t="t" r="r" b="b"/>
              <a:pathLst>
                <a:path w="18709" h="22479" extrusionOk="0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4665;p64">
              <a:extLst>
                <a:ext uri="{FF2B5EF4-FFF2-40B4-BE49-F238E27FC236}">
                  <a16:creationId xmlns:a16="http://schemas.microsoft.com/office/drawing/2014/main" id="{539A7E68-F0B1-588B-B421-FD7808F1E492}"/>
                </a:ext>
              </a:extLst>
            </p:cNvPr>
            <p:cNvSpPr/>
            <p:nvPr/>
          </p:nvSpPr>
          <p:spPr>
            <a:xfrm>
              <a:off x="5829975" y="3213325"/>
              <a:ext cx="484325" cy="577500"/>
            </a:xfrm>
            <a:custGeom>
              <a:avLst/>
              <a:gdLst/>
              <a:ahLst/>
              <a:cxnLst/>
              <a:rect l="l" t="t" r="r" b="b"/>
              <a:pathLst>
                <a:path w="19373" h="23100" extrusionOk="0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4666;p64">
              <a:extLst>
                <a:ext uri="{FF2B5EF4-FFF2-40B4-BE49-F238E27FC236}">
                  <a16:creationId xmlns:a16="http://schemas.microsoft.com/office/drawing/2014/main" id="{6E246DBB-37FB-ACAE-453D-6747839F8FFC}"/>
                </a:ext>
              </a:extLst>
            </p:cNvPr>
            <p:cNvSpPr/>
            <p:nvPr/>
          </p:nvSpPr>
          <p:spPr>
            <a:xfrm>
              <a:off x="6088775" y="3235525"/>
              <a:ext cx="500975" cy="665475"/>
            </a:xfrm>
            <a:custGeom>
              <a:avLst/>
              <a:gdLst/>
              <a:ahLst/>
              <a:cxnLst/>
              <a:rect l="l" t="t" r="r" b="b"/>
              <a:pathLst>
                <a:path w="20039" h="26619" extrusionOk="0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4667;p64">
              <a:extLst>
                <a:ext uri="{FF2B5EF4-FFF2-40B4-BE49-F238E27FC236}">
                  <a16:creationId xmlns:a16="http://schemas.microsoft.com/office/drawing/2014/main" id="{A79A31FE-6952-C426-7D17-D690DB14DBFB}"/>
                </a:ext>
              </a:extLst>
            </p:cNvPr>
            <p:cNvSpPr/>
            <p:nvPr/>
          </p:nvSpPr>
          <p:spPr>
            <a:xfrm>
              <a:off x="6081375" y="3228125"/>
              <a:ext cx="516675" cy="680050"/>
            </a:xfrm>
            <a:custGeom>
              <a:avLst/>
              <a:gdLst/>
              <a:ahLst/>
              <a:cxnLst/>
              <a:rect l="l" t="t" r="r" b="b"/>
              <a:pathLst>
                <a:path w="20667" h="27202" extrusionOk="0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4668;p64">
              <a:extLst>
                <a:ext uri="{FF2B5EF4-FFF2-40B4-BE49-F238E27FC236}">
                  <a16:creationId xmlns:a16="http://schemas.microsoft.com/office/drawing/2014/main" id="{01BFD38A-E58B-5258-841A-F19950327148}"/>
                </a:ext>
              </a:extLst>
            </p:cNvPr>
            <p:cNvSpPr/>
            <p:nvPr/>
          </p:nvSpPr>
          <p:spPr>
            <a:xfrm>
              <a:off x="5663600" y="3210550"/>
              <a:ext cx="354950" cy="461250"/>
            </a:xfrm>
            <a:custGeom>
              <a:avLst/>
              <a:gdLst/>
              <a:ahLst/>
              <a:cxnLst/>
              <a:rect l="l" t="t" r="r" b="b"/>
              <a:pathLst>
                <a:path w="14198" h="18450" extrusionOk="0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4669;p64">
              <a:extLst>
                <a:ext uri="{FF2B5EF4-FFF2-40B4-BE49-F238E27FC236}">
                  <a16:creationId xmlns:a16="http://schemas.microsoft.com/office/drawing/2014/main" id="{C3E61054-767A-2E1B-A2F4-9AD5D049DB3A}"/>
                </a:ext>
              </a:extLst>
            </p:cNvPr>
            <p:cNvSpPr/>
            <p:nvPr/>
          </p:nvSpPr>
          <p:spPr>
            <a:xfrm>
              <a:off x="5655275" y="3202250"/>
              <a:ext cx="371575" cy="477650"/>
            </a:xfrm>
            <a:custGeom>
              <a:avLst/>
              <a:gdLst/>
              <a:ahLst/>
              <a:cxnLst/>
              <a:rect l="l" t="t" r="r" b="b"/>
              <a:pathLst>
                <a:path w="14863" h="19106" extrusionOk="0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4670;p64">
              <a:extLst>
                <a:ext uri="{FF2B5EF4-FFF2-40B4-BE49-F238E27FC236}">
                  <a16:creationId xmlns:a16="http://schemas.microsoft.com/office/drawing/2014/main" id="{30C5C463-57DF-8F33-3332-A4A77EDB7854}"/>
                </a:ext>
              </a:extLst>
            </p:cNvPr>
            <p:cNvSpPr/>
            <p:nvPr/>
          </p:nvSpPr>
          <p:spPr>
            <a:xfrm>
              <a:off x="1289975" y="3512800"/>
              <a:ext cx="232025" cy="192275"/>
            </a:xfrm>
            <a:custGeom>
              <a:avLst/>
              <a:gdLst/>
              <a:ahLst/>
              <a:cxnLst/>
              <a:rect l="l" t="t" r="r" b="b"/>
              <a:pathLst>
                <a:path w="9281" h="7691" extrusionOk="0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4671;p64">
              <a:extLst>
                <a:ext uri="{FF2B5EF4-FFF2-40B4-BE49-F238E27FC236}">
                  <a16:creationId xmlns:a16="http://schemas.microsoft.com/office/drawing/2014/main" id="{F385E70E-F61A-2F73-64F0-E5EE000CAEA5}"/>
                </a:ext>
              </a:extLst>
            </p:cNvPr>
            <p:cNvSpPr/>
            <p:nvPr/>
          </p:nvSpPr>
          <p:spPr>
            <a:xfrm>
              <a:off x="1281650" y="3505175"/>
              <a:ext cx="247750" cy="207525"/>
            </a:xfrm>
            <a:custGeom>
              <a:avLst/>
              <a:gdLst/>
              <a:ahLst/>
              <a:cxnLst/>
              <a:rect l="l" t="t" r="r" b="b"/>
              <a:pathLst>
                <a:path w="9910" h="8301" extrusionOk="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4672;p64">
              <a:extLst>
                <a:ext uri="{FF2B5EF4-FFF2-40B4-BE49-F238E27FC236}">
                  <a16:creationId xmlns:a16="http://schemas.microsoft.com/office/drawing/2014/main" id="{B4ECBF74-2D07-CFCA-BE0B-75D412195F14}"/>
                </a:ext>
              </a:extLst>
            </p:cNvPr>
            <p:cNvSpPr/>
            <p:nvPr/>
          </p:nvSpPr>
          <p:spPr>
            <a:xfrm>
              <a:off x="1197550" y="3311300"/>
              <a:ext cx="243100" cy="176575"/>
            </a:xfrm>
            <a:custGeom>
              <a:avLst/>
              <a:gdLst/>
              <a:ahLst/>
              <a:cxnLst/>
              <a:rect l="l" t="t" r="r" b="b"/>
              <a:pathLst>
                <a:path w="9724" h="7063" extrusionOk="0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4673;p64">
              <a:extLst>
                <a:ext uri="{FF2B5EF4-FFF2-40B4-BE49-F238E27FC236}">
                  <a16:creationId xmlns:a16="http://schemas.microsoft.com/office/drawing/2014/main" id="{E27D8EBD-68A9-3161-7D7F-1D792E99274D}"/>
                </a:ext>
              </a:extLst>
            </p:cNvPr>
            <p:cNvSpPr/>
            <p:nvPr/>
          </p:nvSpPr>
          <p:spPr>
            <a:xfrm>
              <a:off x="1190150" y="3302975"/>
              <a:ext cx="258825" cy="192475"/>
            </a:xfrm>
            <a:custGeom>
              <a:avLst/>
              <a:gdLst/>
              <a:ahLst/>
              <a:cxnLst/>
              <a:rect l="l" t="t" r="r" b="b"/>
              <a:pathLst>
                <a:path w="10353" h="7699" extrusionOk="0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4674;p64">
              <a:extLst>
                <a:ext uri="{FF2B5EF4-FFF2-40B4-BE49-F238E27FC236}">
                  <a16:creationId xmlns:a16="http://schemas.microsoft.com/office/drawing/2014/main" id="{C6AEC283-A29F-954E-F6B0-32D3D30BD6FB}"/>
                </a:ext>
              </a:extLst>
            </p:cNvPr>
            <p:cNvSpPr/>
            <p:nvPr/>
          </p:nvSpPr>
          <p:spPr>
            <a:xfrm>
              <a:off x="1413825" y="3288200"/>
              <a:ext cx="203375" cy="151600"/>
            </a:xfrm>
            <a:custGeom>
              <a:avLst/>
              <a:gdLst/>
              <a:ahLst/>
              <a:cxnLst/>
              <a:rect l="l" t="t" r="r" b="b"/>
              <a:pathLst>
                <a:path w="8135" h="6064" extrusionOk="0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4675;p64">
              <a:extLst>
                <a:ext uri="{FF2B5EF4-FFF2-40B4-BE49-F238E27FC236}">
                  <a16:creationId xmlns:a16="http://schemas.microsoft.com/office/drawing/2014/main" id="{2C6F7F84-3468-3C07-81FC-55ADB85A3425}"/>
                </a:ext>
              </a:extLst>
            </p:cNvPr>
            <p:cNvSpPr/>
            <p:nvPr/>
          </p:nvSpPr>
          <p:spPr>
            <a:xfrm>
              <a:off x="1406425" y="3280575"/>
              <a:ext cx="219100" cy="166850"/>
            </a:xfrm>
            <a:custGeom>
              <a:avLst/>
              <a:gdLst/>
              <a:ahLst/>
              <a:cxnLst/>
              <a:rect l="l" t="t" r="r" b="b"/>
              <a:pathLst>
                <a:path w="8764" h="6674" extrusionOk="0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4676;p64">
              <a:extLst>
                <a:ext uri="{FF2B5EF4-FFF2-40B4-BE49-F238E27FC236}">
                  <a16:creationId xmlns:a16="http://schemas.microsoft.com/office/drawing/2014/main" id="{028974A1-57C2-CB63-B2A1-6AD34B82E486}"/>
                </a:ext>
              </a:extLst>
            </p:cNvPr>
            <p:cNvSpPr/>
            <p:nvPr/>
          </p:nvSpPr>
          <p:spPr>
            <a:xfrm>
              <a:off x="1601450" y="3269700"/>
              <a:ext cx="162700" cy="129425"/>
            </a:xfrm>
            <a:custGeom>
              <a:avLst/>
              <a:gdLst/>
              <a:ahLst/>
              <a:cxnLst/>
              <a:rect l="l" t="t" r="r" b="b"/>
              <a:pathLst>
                <a:path w="6508" h="5177" extrusionOk="0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4677;p64">
              <a:extLst>
                <a:ext uri="{FF2B5EF4-FFF2-40B4-BE49-F238E27FC236}">
                  <a16:creationId xmlns:a16="http://schemas.microsoft.com/office/drawing/2014/main" id="{1FA0796F-ACCD-DFB0-A180-A75056992EA9}"/>
                </a:ext>
              </a:extLst>
            </p:cNvPr>
            <p:cNvSpPr/>
            <p:nvPr/>
          </p:nvSpPr>
          <p:spPr>
            <a:xfrm>
              <a:off x="1593150" y="3262075"/>
              <a:ext cx="179325" cy="145375"/>
            </a:xfrm>
            <a:custGeom>
              <a:avLst/>
              <a:gdLst/>
              <a:ahLst/>
              <a:cxnLst/>
              <a:rect l="l" t="t" r="r" b="b"/>
              <a:pathLst>
                <a:path w="7173" h="5815" extrusionOk="0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4678;p64">
              <a:extLst>
                <a:ext uri="{FF2B5EF4-FFF2-40B4-BE49-F238E27FC236}">
                  <a16:creationId xmlns:a16="http://schemas.microsoft.com/office/drawing/2014/main" id="{F826DAE4-46D8-7601-3A0A-7DFFA187E91A}"/>
                </a:ext>
              </a:extLst>
            </p:cNvPr>
            <p:cNvSpPr/>
            <p:nvPr/>
          </p:nvSpPr>
          <p:spPr>
            <a:xfrm>
              <a:off x="1497950" y="3470275"/>
              <a:ext cx="185800" cy="158075"/>
            </a:xfrm>
            <a:custGeom>
              <a:avLst/>
              <a:gdLst/>
              <a:ahLst/>
              <a:cxnLst/>
              <a:rect l="l" t="t" r="r" b="b"/>
              <a:pathLst>
                <a:path w="7432" h="6323" extrusionOk="0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4679;p64">
              <a:extLst>
                <a:ext uri="{FF2B5EF4-FFF2-40B4-BE49-F238E27FC236}">
                  <a16:creationId xmlns:a16="http://schemas.microsoft.com/office/drawing/2014/main" id="{0365F48D-5582-FD22-9987-2CFFE8ECC545}"/>
                </a:ext>
              </a:extLst>
            </p:cNvPr>
            <p:cNvSpPr/>
            <p:nvPr/>
          </p:nvSpPr>
          <p:spPr>
            <a:xfrm>
              <a:off x="1489625" y="3462650"/>
              <a:ext cx="202425" cy="173825"/>
            </a:xfrm>
            <a:custGeom>
              <a:avLst/>
              <a:gdLst/>
              <a:ahLst/>
              <a:cxnLst/>
              <a:rect l="l" t="t" r="r" b="b"/>
              <a:pathLst>
                <a:path w="8097" h="6953" extrusionOk="0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4680;p64">
              <a:extLst>
                <a:ext uri="{FF2B5EF4-FFF2-40B4-BE49-F238E27FC236}">
                  <a16:creationId xmlns:a16="http://schemas.microsoft.com/office/drawing/2014/main" id="{4DF8186B-F2E2-9B53-81D2-31642326CAA9}"/>
                </a:ext>
              </a:extLst>
            </p:cNvPr>
            <p:cNvSpPr/>
            <p:nvPr/>
          </p:nvSpPr>
          <p:spPr>
            <a:xfrm>
              <a:off x="1004375" y="3337175"/>
              <a:ext cx="228325" cy="193200"/>
            </a:xfrm>
            <a:custGeom>
              <a:avLst/>
              <a:gdLst/>
              <a:ahLst/>
              <a:cxnLst/>
              <a:rect l="l" t="t" r="r" b="b"/>
              <a:pathLst>
                <a:path w="9133" h="7728" extrusionOk="0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4681;p64">
              <a:extLst>
                <a:ext uri="{FF2B5EF4-FFF2-40B4-BE49-F238E27FC236}">
                  <a16:creationId xmlns:a16="http://schemas.microsoft.com/office/drawing/2014/main" id="{0ECE9EB4-A725-B181-0444-6639473D0F10}"/>
                </a:ext>
              </a:extLst>
            </p:cNvPr>
            <p:cNvSpPr/>
            <p:nvPr/>
          </p:nvSpPr>
          <p:spPr>
            <a:xfrm>
              <a:off x="996075" y="3329800"/>
              <a:ext cx="244025" cy="208150"/>
            </a:xfrm>
            <a:custGeom>
              <a:avLst/>
              <a:gdLst/>
              <a:ahLst/>
              <a:cxnLst/>
              <a:rect l="l" t="t" r="r" b="b"/>
              <a:pathLst>
                <a:path w="9761" h="8326" extrusionOk="0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4682;p64">
              <a:extLst>
                <a:ext uri="{FF2B5EF4-FFF2-40B4-BE49-F238E27FC236}">
                  <a16:creationId xmlns:a16="http://schemas.microsoft.com/office/drawing/2014/main" id="{FBD8B12B-FAA0-0643-41B4-A37FBB625B44}"/>
                </a:ext>
              </a:extLst>
            </p:cNvPr>
            <p:cNvSpPr/>
            <p:nvPr/>
          </p:nvSpPr>
          <p:spPr>
            <a:xfrm>
              <a:off x="1752100" y="3259550"/>
              <a:ext cx="92475" cy="106300"/>
            </a:xfrm>
            <a:custGeom>
              <a:avLst/>
              <a:gdLst/>
              <a:ahLst/>
              <a:cxnLst/>
              <a:rect l="l" t="t" r="r" b="b"/>
              <a:pathLst>
                <a:path w="3699" h="4252" extrusionOk="0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4683;p64">
              <a:extLst>
                <a:ext uri="{FF2B5EF4-FFF2-40B4-BE49-F238E27FC236}">
                  <a16:creationId xmlns:a16="http://schemas.microsoft.com/office/drawing/2014/main" id="{54EB093E-8547-59BF-E15E-8EB4EEE43598}"/>
                </a:ext>
              </a:extLst>
            </p:cNvPr>
            <p:cNvSpPr/>
            <p:nvPr/>
          </p:nvSpPr>
          <p:spPr>
            <a:xfrm>
              <a:off x="1743800" y="3251925"/>
              <a:ext cx="109075" cy="121575"/>
            </a:xfrm>
            <a:custGeom>
              <a:avLst/>
              <a:gdLst/>
              <a:ahLst/>
              <a:cxnLst/>
              <a:rect l="l" t="t" r="r" b="b"/>
              <a:pathLst>
                <a:path w="4363" h="4863" extrusionOk="0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4684;p64">
              <a:extLst>
                <a:ext uri="{FF2B5EF4-FFF2-40B4-BE49-F238E27FC236}">
                  <a16:creationId xmlns:a16="http://schemas.microsoft.com/office/drawing/2014/main" id="{E38BC4D7-F422-8474-98DB-9BF4392C13A0}"/>
                </a:ext>
              </a:extLst>
            </p:cNvPr>
            <p:cNvSpPr/>
            <p:nvPr/>
          </p:nvSpPr>
          <p:spPr>
            <a:xfrm>
              <a:off x="1087575" y="3563625"/>
              <a:ext cx="235700" cy="215375"/>
            </a:xfrm>
            <a:custGeom>
              <a:avLst/>
              <a:gdLst/>
              <a:ahLst/>
              <a:cxnLst/>
              <a:rect l="l" t="t" r="r" b="b"/>
              <a:pathLst>
                <a:path w="9428" h="8615" extrusionOk="0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4685;p64">
              <a:extLst>
                <a:ext uri="{FF2B5EF4-FFF2-40B4-BE49-F238E27FC236}">
                  <a16:creationId xmlns:a16="http://schemas.microsoft.com/office/drawing/2014/main" id="{E69374BB-FC9B-7ADA-851B-7A658B2020DA}"/>
                </a:ext>
              </a:extLst>
            </p:cNvPr>
            <p:cNvSpPr/>
            <p:nvPr/>
          </p:nvSpPr>
          <p:spPr>
            <a:xfrm>
              <a:off x="1079250" y="3556000"/>
              <a:ext cx="252350" cy="231100"/>
            </a:xfrm>
            <a:custGeom>
              <a:avLst/>
              <a:gdLst/>
              <a:ahLst/>
              <a:cxnLst/>
              <a:rect l="l" t="t" r="r" b="b"/>
              <a:pathLst>
                <a:path w="10094" h="9244" extrusionOk="0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4686;p64">
              <a:extLst>
                <a:ext uri="{FF2B5EF4-FFF2-40B4-BE49-F238E27FC236}">
                  <a16:creationId xmlns:a16="http://schemas.microsoft.com/office/drawing/2014/main" id="{FFF15B26-DE96-41A4-29E1-5D7A57B8F0E5}"/>
                </a:ext>
              </a:extLst>
            </p:cNvPr>
            <p:cNvSpPr/>
            <p:nvPr/>
          </p:nvSpPr>
          <p:spPr>
            <a:xfrm>
              <a:off x="1670775" y="3434225"/>
              <a:ext cx="154375" cy="132200"/>
            </a:xfrm>
            <a:custGeom>
              <a:avLst/>
              <a:gdLst/>
              <a:ahLst/>
              <a:cxnLst/>
              <a:rect l="l" t="t" r="r" b="b"/>
              <a:pathLst>
                <a:path w="6175" h="5288" extrusionOk="0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4687;p64">
              <a:extLst>
                <a:ext uri="{FF2B5EF4-FFF2-40B4-BE49-F238E27FC236}">
                  <a16:creationId xmlns:a16="http://schemas.microsoft.com/office/drawing/2014/main" id="{0ACAA270-3222-CE19-0BCA-14453E50A8CC}"/>
                </a:ext>
              </a:extLst>
            </p:cNvPr>
            <p:cNvSpPr/>
            <p:nvPr/>
          </p:nvSpPr>
          <p:spPr>
            <a:xfrm>
              <a:off x="1663375" y="3426600"/>
              <a:ext cx="170100" cy="147450"/>
            </a:xfrm>
            <a:custGeom>
              <a:avLst/>
              <a:gdLst/>
              <a:ahLst/>
              <a:cxnLst/>
              <a:rect l="l" t="t" r="r" b="b"/>
              <a:pathLst>
                <a:path w="6804" h="5898" extrusionOk="0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4688;p64">
              <a:extLst>
                <a:ext uri="{FF2B5EF4-FFF2-40B4-BE49-F238E27FC236}">
                  <a16:creationId xmlns:a16="http://schemas.microsoft.com/office/drawing/2014/main" id="{2391233E-1D20-0FE6-E403-689B5657B8CB}"/>
                </a:ext>
              </a:extLst>
            </p:cNvPr>
            <p:cNvSpPr/>
            <p:nvPr/>
          </p:nvSpPr>
          <p:spPr>
            <a:xfrm>
              <a:off x="1817725" y="3414825"/>
              <a:ext cx="87850" cy="97075"/>
            </a:xfrm>
            <a:custGeom>
              <a:avLst/>
              <a:gdLst/>
              <a:ahLst/>
              <a:cxnLst/>
              <a:rect l="l" t="t" r="r" b="b"/>
              <a:pathLst>
                <a:path w="3514" h="3883" extrusionOk="0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4689;p64">
              <a:extLst>
                <a:ext uri="{FF2B5EF4-FFF2-40B4-BE49-F238E27FC236}">
                  <a16:creationId xmlns:a16="http://schemas.microsoft.com/office/drawing/2014/main" id="{2B188882-1E08-1B16-99A3-2F915331EF8E}"/>
                </a:ext>
              </a:extLst>
            </p:cNvPr>
            <p:cNvSpPr/>
            <p:nvPr/>
          </p:nvSpPr>
          <p:spPr>
            <a:xfrm>
              <a:off x="1810350" y="3407175"/>
              <a:ext cx="103525" cy="112350"/>
            </a:xfrm>
            <a:custGeom>
              <a:avLst/>
              <a:gdLst/>
              <a:ahLst/>
              <a:cxnLst/>
              <a:rect l="l" t="t" r="r" b="b"/>
              <a:pathLst>
                <a:path w="4141" h="4494" extrusionOk="0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4690;p64">
              <a:extLst>
                <a:ext uri="{FF2B5EF4-FFF2-40B4-BE49-F238E27FC236}">
                  <a16:creationId xmlns:a16="http://schemas.microsoft.com/office/drawing/2014/main" id="{E8167507-36E1-CF1C-6A06-3D2455AB4AC5}"/>
                </a:ext>
              </a:extLst>
            </p:cNvPr>
            <p:cNvSpPr/>
            <p:nvPr/>
          </p:nvSpPr>
          <p:spPr>
            <a:xfrm>
              <a:off x="6467700" y="3108900"/>
              <a:ext cx="396550" cy="1791250"/>
            </a:xfrm>
            <a:custGeom>
              <a:avLst/>
              <a:gdLst/>
              <a:ahLst/>
              <a:cxnLst/>
              <a:rect l="l" t="t" r="r" b="b"/>
              <a:pathLst>
                <a:path w="15862" h="71650" extrusionOk="0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4691;p64">
              <a:extLst>
                <a:ext uri="{FF2B5EF4-FFF2-40B4-BE49-F238E27FC236}">
                  <a16:creationId xmlns:a16="http://schemas.microsoft.com/office/drawing/2014/main" id="{A5AF8D13-F6D5-99A9-0400-2CDE7523F62F}"/>
                </a:ext>
              </a:extLst>
            </p:cNvPr>
            <p:cNvSpPr/>
            <p:nvPr/>
          </p:nvSpPr>
          <p:spPr>
            <a:xfrm>
              <a:off x="6694150" y="3425900"/>
              <a:ext cx="170100" cy="713575"/>
            </a:xfrm>
            <a:custGeom>
              <a:avLst/>
              <a:gdLst/>
              <a:ahLst/>
              <a:cxnLst/>
              <a:rect l="l" t="t" r="r" b="b"/>
              <a:pathLst>
                <a:path w="6804" h="28543" extrusionOk="0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4692;p64">
              <a:extLst>
                <a:ext uri="{FF2B5EF4-FFF2-40B4-BE49-F238E27FC236}">
                  <a16:creationId xmlns:a16="http://schemas.microsoft.com/office/drawing/2014/main" id="{40B55BBF-9C8C-01C7-58AF-5E7A14B02CB8}"/>
                </a:ext>
              </a:extLst>
            </p:cNvPr>
            <p:cNvSpPr/>
            <p:nvPr/>
          </p:nvSpPr>
          <p:spPr>
            <a:xfrm>
              <a:off x="5578575" y="4023925"/>
              <a:ext cx="478775" cy="632200"/>
            </a:xfrm>
            <a:custGeom>
              <a:avLst/>
              <a:gdLst/>
              <a:ahLst/>
              <a:cxnLst/>
              <a:rect l="l" t="t" r="r" b="b"/>
              <a:pathLst>
                <a:path w="19151" h="25288" extrusionOk="0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4693;p64">
              <a:extLst>
                <a:ext uri="{FF2B5EF4-FFF2-40B4-BE49-F238E27FC236}">
                  <a16:creationId xmlns:a16="http://schemas.microsoft.com/office/drawing/2014/main" id="{6A48F9D4-AE9A-4C20-6264-07470FA479F6}"/>
                </a:ext>
              </a:extLst>
            </p:cNvPr>
            <p:cNvSpPr/>
            <p:nvPr/>
          </p:nvSpPr>
          <p:spPr>
            <a:xfrm>
              <a:off x="5824425" y="4187500"/>
              <a:ext cx="15725" cy="314275"/>
            </a:xfrm>
            <a:custGeom>
              <a:avLst/>
              <a:gdLst/>
              <a:ahLst/>
              <a:cxnLst/>
              <a:rect l="l" t="t" r="r" b="b"/>
              <a:pathLst>
                <a:path w="629" h="12571" extrusionOk="0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4694;p64">
              <a:extLst>
                <a:ext uri="{FF2B5EF4-FFF2-40B4-BE49-F238E27FC236}">
                  <a16:creationId xmlns:a16="http://schemas.microsoft.com/office/drawing/2014/main" id="{CC2D4567-08B9-239A-E517-64489EABE0E7}"/>
                </a:ext>
              </a:extLst>
            </p:cNvPr>
            <p:cNvSpPr/>
            <p:nvPr/>
          </p:nvSpPr>
          <p:spPr>
            <a:xfrm>
              <a:off x="5823500" y="3806475"/>
              <a:ext cx="396525" cy="794825"/>
            </a:xfrm>
            <a:custGeom>
              <a:avLst/>
              <a:gdLst/>
              <a:ahLst/>
              <a:cxnLst/>
              <a:rect l="l" t="t" r="r" b="b"/>
              <a:pathLst>
                <a:path w="15861" h="31793" extrusionOk="0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4695;p64">
              <a:extLst>
                <a:ext uri="{FF2B5EF4-FFF2-40B4-BE49-F238E27FC236}">
                  <a16:creationId xmlns:a16="http://schemas.microsoft.com/office/drawing/2014/main" id="{A53435A4-73E7-D6A3-1B25-DF01AFF8C72C}"/>
                </a:ext>
              </a:extLst>
            </p:cNvPr>
            <p:cNvSpPr/>
            <p:nvPr/>
          </p:nvSpPr>
          <p:spPr>
            <a:xfrm>
              <a:off x="694750" y="2954525"/>
              <a:ext cx="15750" cy="1954850"/>
            </a:xfrm>
            <a:custGeom>
              <a:avLst/>
              <a:gdLst/>
              <a:ahLst/>
              <a:cxnLst/>
              <a:rect l="l" t="t" r="r" b="b"/>
              <a:pathLst>
                <a:path w="630" h="78194" extrusionOk="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4696;p64">
              <a:extLst>
                <a:ext uri="{FF2B5EF4-FFF2-40B4-BE49-F238E27FC236}">
                  <a16:creationId xmlns:a16="http://schemas.microsoft.com/office/drawing/2014/main" id="{CC82AC16-95E6-FDDB-9553-B60E0F47CA5D}"/>
                </a:ext>
              </a:extLst>
            </p:cNvPr>
            <p:cNvSpPr/>
            <p:nvPr/>
          </p:nvSpPr>
          <p:spPr>
            <a:xfrm>
              <a:off x="758525" y="3878800"/>
              <a:ext cx="223700" cy="15750"/>
            </a:xfrm>
            <a:custGeom>
              <a:avLst/>
              <a:gdLst/>
              <a:ahLst/>
              <a:cxnLst/>
              <a:rect l="l" t="t" r="r" b="b"/>
              <a:pathLst>
                <a:path w="8948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4697;p64">
              <a:extLst>
                <a:ext uri="{FF2B5EF4-FFF2-40B4-BE49-F238E27FC236}">
                  <a16:creationId xmlns:a16="http://schemas.microsoft.com/office/drawing/2014/main" id="{611F7EEA-2B1C-47AD-85F3-6159B54839C8}"/>
                </a:ext>
              </a:extLst>
            </p:cNvPr>
            <p:cNvSpPr/>
            <p:nvPr/>
          </p:nvSpPr>
          <p:spPr>
            <a:xfrm>
              <a:off x="966475" y="3697650"/>
              <a:ext cx="170100" cy="1175700"/>
            </a:xfrm>
            <a:custGeom>
              <a:avLst/>
              <a:gdLst/>
              <a:ahLst/>
              <a:cxnLst/>
              <a:rect l="l" t="t" r="r" b="b"/>
              <a:pathLst>
                <a:path w="6804" h="47028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4698;p64">
              <a:extLst>
                <a:ext uri="{FF2B5EF4-FFF2-40B4-BE49-F238E27FC236}">
                  <a16:creationId xmlns:a16="http://schemas.microsoft.com/office/drawing/2014/main" id="{A9302C89-C2C3-4CCF-8AB6-A9576E96B0D1}"/>
                </a:ext>
              </a:extLst>
            </p:cNvPr>
            <p:cNvSpPr/>
            <p:nvPr/>
          </p:nvSpPr>
          <p:spPr>
            <a:xfrm>
              <a:off x="794575" y="4078450"/>
              <a:ext cx="187650" cy="332750"/>
            </a:xfrm>
            <a:custGeom>
              <a:avLst/>
              <a:gdLst/>
              <a:ahLst/>
              <a:cxnLst/>
              <a:rect l="l" t="t" r="r" b="b"/>
              <a:pathLst>
                <a:path w="7506" h="13310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4699;p64">
              <a:extLst>
                <a:ext uri="{FF2B5EF4-FFF2-40B4-BE49-F238E27FC236}">
                  <a16:creationId xmlns:a16="http://schemas.microsoft.com/office/drawing/2014/main" id="{1466F497-46F1-A9F0-B0FB-0D039054F85A}"/>
                </a:ext>
              </a:extLst>
            </p:cNvPr>
            <p:cNvSpPr/>
            <p:nvPr/>
          </p:nvSpPr>
          <p:spPr>
            <a:xfrm>
              <a:off x="1193850" y="4105250"/>
              <a:ext cx="14825" cy="813375"/>
            </a:xfrm>
            <a:custGeom>
              <a:avLst/>
              <a:gdLst/>
              <a:ahLst/>
              <a:cxnLst/>
              <a:rect l="l" t="t" r="r" b="b"/>
              <a:pathLst>
                <a:path w="593" h="32535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4700;p64">
              <a:extLst>
                <a:ext uri="{FF2B5EF4-FFF2-40B4-BE49-F238E27FC236}">
                  <a16:creationId xmlns:a16="http://schemas.microsoft.com/office/drawing/2014/main" id="{08769A11-6694-9ABE-A34C-7B859D457881}"/>
                </a:ext>
              </a:extLst>
            </p:cNvPr>
            <p:cNvSpPr/>
            <p:nvPr/>
          </p:nvSpPr>
          <p:spPr>
            <a:xfrm>
              <a:off x="6377125" y="4105250"/>
              <a:ext cx="15750" cy="857750"/>
            </a:xfrm>
            <a:custGeom>
              <a:avLst/>
              <a:gdLst/>
              <a:ahLst/>
              <a:cxnLst/>
              <a:rect l="l" t="t" r="r" b="b"/>
              <a:pathLst>
                <a:path w="630" h="34310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4701;p64">
              <a:extLst>
                <a:ext uri="{FF2B5EF4-FFF2-40B4-BE49-F238E27FC236}">
                  <a16:creationId xmlns:a16="http://schemas.microsoft.com/office/drawing/2014/main" id="{598E3966-3E89-7139-0DE7-02D357514790}"/>
                </a:ext>
              </a:extLst>
            </p:cNvPr>
            <p:cNvSpPr/>
            <p:nvPr/>
          </p:nvSpPr>
          <p:spPr>
            <a:xfrm>
              <a:off x="1301075" y="3906075"/>
              <a:ext cx="715400" cy="278475"/>
            </a:xfrm>
            <a:custGeom>
              <a:avLst/>
              <a:gdLst/>
              <a:ahLst/>
              <a:cxnLst/>
              <a:rect l="l" t="t" r="r" b="b"/>
              <a:pathLst>
                <a:path w="28616" h="11139" extrusionOk="0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4702;p64">
              <a:extLst>
                <a:ext uri="{FF2B5EF4-FFF2-40B4-BE49-F238E27FC236}">
                  <a16:creationId xmlns:a16="http://schemas.microsoft.com/office/drawing/2014/main" id="{F5513072-9EA9-EC89-C337-7AA12E2E3855}"/>
                </a:ext>
              </a:extLst>
            </p:cNvPr>
            <p:cNvSpPr/>
            <p:nvPr/>
          </p:nvSpPr>
          <p:spPr>
            <a:xfrm>
              <a:off x="1355600" y="3997100"/>
              <a:ext cx="297650" cy="595025"/>
            </a:xfrm>
            <a:custGeom>
              <a:avLst/>
              <a:gdLst/>
              <a:ahLst/>
              <a:cxnLst/>
              <a:rect l="l" t="t" r="r" b="b"/>
              <a:pathLst>
                <a:path w="11906" h="23801" extrusionOk="0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4703;p64">
              <a:extLst>
                <a:ext uri="{FF2B5EF4-FFF2-40B4-BE49-F238E27FC236}">
                  <a16:creationId xmlns:a16="http://schemas.microsoft.com/office/drawing/2014/main" id="{310D0479-2EEE-D29E-2153-82F7FEE6A26D}"/>
                </a:ext>
              </a:extLst>
            </p:cNvPr>
            <p:cNvSpPr/>
            <p:nvPr/>
          </p:nvSpPr>
          <p:spPr>
            <a:xfrm>
              <a:off x="1882425" y="4069200"/>
              <a:ext cx="14825" cy="206150"/>
            </a:xfrm>
            <a:custGeom>
              <a:avLst/>
              <a:gdLst/>
              <a:ahLst/>
              <a:cxnLst/>
              <a:rect l="l" t="t" r="r" b="b"/>
              <a:pathLst>
                <a:path w="593" h="8246" extrusionOk="0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4704;p64">
              <a:extLst>
                <a:ext uri="{FF2B5EF4-FFF2-40B4-BE49-F238E27FC236}">
                  <a16:creationId xmlns:a16="http://schemas.microsoft.com/office/drawing/2014/main" id="{F1712C64-9BAB-3EF1-BEE2-D4F675CE04F1}"/>
                </a:ext>
              </a:extLst>
            </p:cNvPr>
            <p:cNvSpPr/>
            <p:nvPr/>
          </p:nvSpPr>
          <p:spPr>
            <a:xfrm>
              <a:off x="326142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4705;p64">
              <a:extLst>
                <a:ext uri="{FF2B5EF4-FFF2-40B4-BE49-F238E27FC236}">
                  <a16:creationId xmlns:a16="http://schemas.microsoft.com/office/drawing/2014/main" id="{4B567277-2E02-A820-104D-F347B822B048}"/>
                </a:ext>
              </a:extLst>
            </p:cNvPr>
            <p:cNvSpPr/>
            <p:nvPr/>
          </p:nvSpPr>
          <p:spPr>
            <a:xfrm>
              <a:off x="3268825" y="4997850"/>
              <a:ext cx="265300" cy="206375"/>
            </a:xfrm>
            <a:custGeom>
              <a:avLst/>
              <a:gdLst/>
              <a:ahLst/>
              <a:cxnLst/>
              <a:rect l="l" t="t" r="r" b="b"/>
              <a:pathLst>
                <a:path w="10612" h="8255" extrusionOk="0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4706;p64">
              <a:extLst>
                <a:ext uri="{FF2B5EF4-FFF2-40B4-BE49-F238E27FC236}">
                  <a16:creationId xmlns:a16="http://schemas.microsoft.com/office/drawing/2014/main" id="{6ACF39E0-DE29-7387-9F73-E835D95C92BE}"/>
                </a:ext>
              </a:extLst>
            </p:cNvPr>
            <p:cNvSpPr/>
            <p:nvPr/>
          </p:nvSpPr>
          <p:spPr>
            <a:xfrm>
              <a:off x="3389900" y="4063650"/>
              <a:ext cx="271775" cy="1028750"/>
            </a:xfrm>
            <a:custGeom>
              <a:avLst/>
              <a:gdLst/>
              <a:ahLst/>
              <a:cxnLst/>
              <a:rect l="l" t="t" r="r" b="b"/>
              <a:pathLst>
                <a:path w="10871" h="41150" extrusionOk="0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4707;p64">
              <a:extLst>
                <a:ext uri="{FF2B5EF4-FFF2-40B4-BE49-F238E27FC236}">
                  <a16:creationId xmlns:a16="http://schemas.microsoft.com/office/drawing/2014/main" id="{72BC00FC-3574-2092-008F-4EF70C66A72D}"/>
                </a:ext>
              </a:extLst>
            </p:cNvPr>
            <p:cNvSpPr/>
            <p:nvPr/>
          </p:nvSpPr>
          <p:spPr>
            <a:xfrm>
              <a:off x="3382525" y="4055650"/>
              <a:ext cx="287450" cy="1044125"/>
            </a:xfrm>
            <a:custGeom>
              <a:avLst/>
              <a:gdLst/>
              <a:ahLst/>
              <a:cxnLst/>
              <a:rect l="l" t="t" r="r" b="b"/>
              <a:pathLst>
                <a:path w="11498" h="41765" extrusionOk="0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4708;p64">
              <a:extLst>
                <a:ext uri="{FF2B5EF4-FFF2-40B4-BE49-F238E27FC236}">
                  <a16:creationId xmlns:a16="http://schemas.microsoft.com/office/drawing/2014/main" id="{92D15895-5222-9792-3686-220C3003358E}"/>
                </a:ext>
              </a:extLst>
            </p:cNvPr>
            <p:cNvSpPr/>
            <p:nvPr/>
          </p:nvSpPr>
          <p:spPr>
            <a:xfrm>
              <a:off x="3397300" y="3850150"/>
              <a:ext cx="427050" cy="427050"/>
            </a:xfrm>
            <a:custGeom>
              <a:avLst/>
              <a:gdLst/>
              <a:ahLst/>
              <a:cxnLst/>
              <a:rect l="l" t="t" r="r" b="b"/>
              <a:pathLst>
                <a:path w="17082" h="17082" extrusionOk="0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4709;p64">
              <a:extLst>
                <a:ext uri="{FF2B5EF4-FFF2-40B4-BE49-F238E27FC236}">
                  <a16:creationId xmlns:a16="http://schemas.microsoft.com/office/drawing/2014/main" id="{48F1DC9F-2006-5DD4-8971-EF0D567D7AC1}"/>
                </a:ext>
              </a:extLst>
            </p:cNvPr>
            <p:cNvSpPr/>
            <p:nvPr/>
          </p:nvSpPr>
          <p:spPr>
            <a:xfrm>
              <a:off x="338990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4710;p64">
              <a:extLst>
                <a:ext uri="{FF2B5EF4-FFF2-40B4-BE49-F238E27FC236}">
                  <a16:creationId xmlns:a16="http://schemas.microsoft.com/office/drawing/2014/main" id="{F4FE76E4-5A72-DFFF-2C6A-2D693D89FACF}"/>
                </a:ext>
              </a:extLst>
            </p:cNvPr>
            <p:cNvSpPr/>
            <p:nvPr/>
          </p:nvSpPr>
          <p:spPr>
            <a:xfrm>
              <a:off x="414317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4711;p64">
              <a:extLst>
                <a:ext uri="{FF2B5EF4-FFF2-40B4-BE49-F238E27FC236}">
                  <a16:creationId xmlns:a16="http://schemas.microsoft.com/office/drawing/2014/main" id="{D3F95205-34F4-6BD5-F718-71C28F10AFA2}"/>
                </a:ext>
              </a:extLst>
            </p:cNvPr>
            <p:cNvSpPr/>
            <p:nvPr/>
          </p:nvSpPr>
          <p:spPr>
            <a:xfrm>
              <a:off x="4135800" y="4997850"/>
              <a:ext cx="265275" cy="206375"/>
            </a:xfrm>
            <a:custGeom>
              <a:avLst/>
              <a:gdLst/>
              <a:ahLst/>
              <a:cxnLst/>
              <a:rect l="l" t="t" r="r" b="b"/>
              <a:pathLst>
                <a:path w="10611" h="8255" extrusionOk="0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4712;p64">
              <a:extLst>
                <a:ext uri="{FF2B5EF4-FFF2-40B4-BE49-F238E27FC236}">
                  <a16:creationId xmlns:a16="http://schemas.microsoft.com/office/drawing/2014/main" id="{44B89FB3-AFB9-389B-0025-14FBCCB76FBE}"/>
                </a:ext>
              </a:extLst>
            </p:cNvPr>
            <p:cNvSpPr/>
            <p:nvPr/>
          </p:nvSpPr>
          <p:spPr>
            <a:xfrm>
              <a:off x="4008250" y="4063650"/>
              <a:ext cx="271750" cy="1028750"/>
            </a:xfrm>
            <a:custGeom>
              <a:avLst/>
              <a:gdLst/>
              <a:ahLst/>
              <a:cxnLst/>
              <a:rect l="l" t="t" r="r" b="b"/>
              <a:pathLst>
                <a:path w="10870" h="41150" extrusionOk="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4713;p64">
              <a:extLst>
                <a:ext uri="{FF2B5EF4-FFF2-40B4-BE49-F238E27FC236}">
                  <a16:creationId xmlns:a16="http://schemas.microsoft.com/office/drawing/2014/main" id="{4AA36036-3F3D-08A1-4F43-1C6C606A4E09}"/>
                </a:ext>
              </a:extLst>
            </p:cNvPr>
            <p:cNvSpPr/>
            <p:nvPr/>
          </p:nvSpPr>
          <p:spPr>
            <a:xfrm>
              <a:off x="3999925" y="4055650"/>
              <a:ext cx="287475" cy="1044125"/>
            </a:xfrm>
            <a:custGeom>
              <a:avLst/>
              <a:gdLst/>
              <a:ahLst/>
              <a:cxnLst/>
              <a:rect l="l" t="t" r="r" b="b"/>
              <a:pathLst>
                <a:path w="11499" h="41765" extrusionOk="0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4714;p64">
              <a:extLst>
                <a:ext uri="{FF2B5EF4-FFF2-40B4-BE49-F238E27FC236}">
                  <a16:creationId xmlns:a16="http://schemas.microsoft.com/office/drawing/2014/main" id="{351CD6BA-2AF8-AEDA-FFBF-8B6BFE526867}"/>
                </a:ext>
              </a:extLst>
            </p:cNvPr>
            <p:cNvSpPr/>
            <p:nvPr/>
          </p:nvSpPr>
          <p:spPr>
            <a:xfrm>
              <a:off x="3844650" y="3850150"/>
              <a:ext cx="427950" cy="427050"/>
            </a:xfrm>
            <a:custGeom>
              <a:avLst/>
              <a:gdLst/>
              <a:ahLst/>
              <a:cxnLst/>
              <a:rect l="l" t="t" r="r" b="b"/>
              <a:pathLst>
                <a:path w="17118" h="17082" extrusionOk="0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4715;p64">
              <a:extLst>
                <a:ext uri="{FF2B5EF4-FFF2-40B4-BE49-F238E27FC236}">
                  <a16:creationId xmlns:a16="http://schemas.microsoft.com/office/drawing/2014/main" id="{B0FF3023-0BD6-3AA8-ACB5-2FBDDC98F4FD}"/>
                </a:ext>
              </a:extLst>
            </p:cNvPr>
            <p:cNvSpPr/>
            <p:nvPr/>
          </p:nvSpPr>
          <p:spPr>
            <a:xfrm>
              <a:off x="383725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4716;p64">
              <a:extLst>
                <a:ext uri="{FF2B5EF4-FFF2-40B4-BE49-F238E27FC236}">
                  <a16:creationId xmlns:a16="http://schemas.microsoft.com/office/drawing/2014/main" id="{427CB0F6-270D-3318-CE92-1DE97C5C4C32}"/>
                </a:ext>
              </a:extLst>
            </p:cNvPr>
            <p:cNvSpPr/>
            <p:nvPr/>
          </p:nvSpPr>
          <p:spPr>
            <a:xfrm>
              <a:off x="3685675" y="2397200"/>
              <a:ext cx="332750" cy="450150"/>
            </a:xfrm>
            <a:custGeom>
              <a:avLst/>
              <a:gdLst/>
              <a:ahLst/>
              <a:cxnLst/>
              <a:rect l="l" t="t" r="r" b="b"/>
              <a:pathLst>
                <a:path w="13310" h="18006" extrusionOk="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4717;p64">
              <a:extLst>
                <a:ext uri="{FF2B5EF4-FFF2-40B4-BE49-F238E27FC236}">
                  <a16:creationId xmlns:a16="http://schemas.microsoft.com/office/drawing/2014/main" id="{FBA19C02-5481-AADF-97FB-8C503B7AACD7}"/>
                </a:ext>
              </a:extLst>
            </p:cNvPr>
            <p:cNvSpPr/>
            <p:nvPr/>
          </p:nvSpPr>
          <p:spPr>
            <a:xfrm>
              <a:off x="3710625" y="2388875"/>
              <a:ext cx="312425" cy="466800"/>
            </a:xfrm>
            <a:custGeom>
              <a:avLst/>
              <a:gdLst/>
              <a:ahLst/>
              <a:cxnLst/>
              <a:rect l="l" t="t" r="r" b="b"/>
              <a:pathLst>
                <a:path w="12497" h="18672" extrusionOk="0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4718;p64">
              <a:extLst>
                <a:ext uri="{FF2B5EF4-FFF2-40B4-BE49-F238E27FC236}">
                  <a16:creationId xmlns:a16="http://schemas.microsoft.com/office/drawing/2014/main" id="{446C7368-C6F5-82A4-E0C4-838BDF0AEF7F}"/>
                </a:ext>
              </a:extLst>
            </p:cNvPr>
            <p:cNvSpPr/>
            <p:nvPr/>
          </p:nvSpPr>
          <p:spPr>
            <a:xfrm>
              <a:off x="3762400" y="2725350"/>
              <a:ext cx="136800" cy="153425"/>
            </a:xfrm>
            <a:custGeom>
              <a:avLst/>
              <a:gdLst/>
              <a:ahLst/>
              <a:cxnLst/>
              <a:rect l="l" t="t" r="r" b="b"/>
              <a:pathLst>
                <a:path w="5472" h="6137" extrusionOk="0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4719;p64">
              <a:extLst>
                <a:ext uri="{FF2B5EF4-FFF2-40B4-BE49-F238E27FC236}">
                  <a16:creationId xmlns:a16="http://schemas.microsoft.com/office/drawing/2014/main" id="{49ECB659-5F61-44EC-99DF-3708ECCA25FA}"/>
                </a:ext>
              </a:extLst>
            </p:cNvPr>
            <p:cNvSpPr/>
            <p:nvPr/>
          </p:nvSpPr>
          <p:spPr>
            <a:xfrm>
              <a:off x="3755000" y="2717000"/>
              <a:ext cx="151600" cy="169525"/>
            </a:xfrm>
            <a:custGeom>
              <a:avLst/>
              <a:gdLst/>
              <a:ahLst/>
              <a:cxnLst/>
              <a:rect l="l" t="t" r="r" b="b"/>
              <a:pathLst>
                <a:path w="6064" h="6781" extrusionOk="0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4720;p64">
              <a:extLst>
                <a:ext uri="{FF2B5EF4-FFF2-40B4-BE49-F238E27FC236}">
                  <a16:creationId xmlns:a16="http://schemas.microsoft.com/office/drawing/2014/main" id="{FBF132B5-CDF1-1E7A-AD8B-B84516BC0781}"/>
                </a:ext>
              </a:extLst>
            </p:cNvPr>
            <p:cNvSpPr/>
            <p:nvPr/>
          </p:nvSpPr>
          <p:spPr>
            <a:xfrm>
              <a:off x="3642950" y="2338775"/>
              <a:ext cx="450350" cy="524625"/>
            </a:xfrm>
            <a:custGeom>
              <a:avLst/>
              <a:gdLst/>
              <a:ahLst/>
              <a:cxnLst/>
              <a:rect l="l" t="t" r="r" b="b"/>
              <a:pathLst>
                <a:path w="18014" h="20985" extrusionOk="0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4721;p64">
              <a:extLst>
                <a:ext uri="{FF2B5EF4-FFF2-40B4-BE49-F238E27FC236}">
                  <a16:creationId xmlns:a16="http://schemas.microsoft.com/office/drawing/2014/main" id="{E3833D07-DF2F-95C8-5976-ACBB737D20B4}"/>
                </a:ext>
              </a:extLst>
            </p:cNvPr>
            <p:cNvSpPr/>
            <p:nvPr/>
          </p:nvSpPr>
          <p:spPr>
            <a:xfrm>
              <a:off x="3658875" y="2330650"/>
              <a:ext cx="406700" cy="540725"/>
            </a:xfrm>
            <a:custGeom>
              <a:avLst/>
              <a:gdLst/>
              <a:ahLst/>
              <a:cxnLst/>
              <a:rect l="l" t="t" r="r" b="b"/>
              <a:pathLst>
                <a:path w="16268" h="21629" extrusionOk="0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4722;p64">
              <a:extLst>
                <a:ext uri="{FF2B5EF4-FFF2-40B4-BE49-F238E27FC236}">
                  <a16:creationId xmlns:a16="http://schemas.microsoft.com/office/drawing/2014/main" id="{9B71D0C1-BED8-0912-7D3A-31174805C799}"/>
                </a:ext>
              </a:extLst>
            </p:cNvPr>
            <p:cNvSpPr/>
            <p:nvPr/>
          </p:nvSpPr>
          <p:spPr>
            <a:xfrm>
              <a:off x="3633000" y="2838275"/>
              <a:ext cx="438125" cy="93175"/>
            </a:xfrm>
            <a:custGeom>
              <a:avLst/>
              <a:gdLst/>
              <a:ahLst/>
              <a:cxnLst/>
              <a:rect l="l" t="t" r="r" b="b"/>
              <a:pathLst>
                <a:path w="17525" h="3727" extrusionOk="0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4723;p64">
              <a:extLst>
                <a:ext uri="{FF2B5EF4-FFF2-40B4-BE49-F238E27FC236}">
                  <a16:creationId xmlns:a16="http://schemas.microsoft.com/office/drawing/2014/main" id="{BBA2A70E-E3B8-B686-DB7A-AEC54C355F14}"/>
                </a:ext>
              </a:extLst>
            </p:cNvPr>
            <p:cNvSpPr/>
            <p:nvPr/>
          </p:nvSpPr>
          <p:spPr>
            <a:xfrm>
              <a:off x="3624675" y="2830675"/>
              <a:ext cx="454750" cy="108425"/>
            </a:xfrm>
            <a:custGeom>
              <a:avLst/>
              <a:gdLst/>
              <a:ahLst/>
              <a:cxnLst/>
              <a:rect l="l" t="t" r="r" b="b"/>
              <a:pathLst>
                <a:path w="18190" h="4337" extrusionOk="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4724;p64">
              <a:extLst>
                <a:ext uri="{FF2B5EF4-FFF2-40B4-BE49-F238E27FC236}">
                  <a16:creationId xmlns:a16="http://schemas.microsoft.com/office/drawing/2014/main" id="{3A8A2E8C-05C8-0A09-D1AD-B841E532A20D}"/>
                </a:ext>
              </a:extLst>
            </p:cNvPr>
            <p:cNvSpPr/>
            <p:nvPr/>
          </p:nvSpPr>
          <p:spPr>
            <a:xfrm>
              <a:off x="3174550" y="2857500"/>
              <a:ext cx="244950" cy="223675"/>
            </a:xfrm>
            <a:custGeom>
              <a:avLst/>
              <a:gdLst/>
              <a:ahLst/>
              <a:cxnLst/>
              <a:rect l="l" t="t" r="r" b="b"/>
              <a:pathLst>
                <a:path w="9798" h="8947" extrusionOk="0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4725;p64">
              <a:extLst>
                <a:ext uri="{FF2B5EF4-FFF2-40B4-BE49-F238E27FC236}">
                  <a16:creationId xmlns:a16="http://schemas.microsoft.com/office/drawing/2014/main" id="{1289156E-2EAF-1F51-BA63-728FC6CE581C}"/>
                </a:ext>
              </a:extLst>
            </p:cNvPr>
            <p:cNvSpPr/>
            <p:nvPr/>
          </p:nvSpPr>
          <p:spPr>
            <a:xfrm>
              <a:off x="3165325" y="2849175"/>
              <a:ext cx="261575" cy="239575"/>
            </a:xfrm>
            <a:custGeom>
              <a:avLst/>
              <a:gdLst/>
              <a:ahLst/>
              <a:cxnLst/>
              <a:rect l="l" t="t" r="r" b="b"/>
              <a:pathLst>
                <a:path w="10463" h="9583" extrusionOk="0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4726;p64">
              <a:extLst>
                <a:ext uri="{FF2B5EF4-FFF2-40B4-BE49-F238E27FC236}">
                  <a16:creationId xmlns:a16="http://schemas.microsoft.com/office/drawing/2014/main" id="{429DB646-B7A6-4976-39FD-40BEB5652D84}"/>
                </a:ext>
              </a:extLst>
            </p:cNvPr>
            <p:cNvSpPr/>
            <p:nvPr/>
          </p:nvSpPr>
          <p:spPr>
            <a:xfrm>
              <a:off x="3119100" y="3076550"/>
              <a:ext cx="183025" cy="423600"/>
            </a:xfrm>
            <a:custGeom>
              <a:avLst/>
              <a:gdLst/>
              <a:ahLst/>
              <a:cxnLst/>
              <a:rect l="l" t="t" r="r" b="b"/>
              <a:pathLst>
                <a:path w="7321" h="16944" extrusionOk="0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4727;p64">
              <a:extLst>
                <a:ext uri="{FF2B5EF4-FFF2-40B4-BE49-F238E27FC236}">
                  <a16:creationId xmlns:a16="http://schemas.microsoft.com/office/drawing/2014/main" id="{8F0F5333-FBCE-63A2-F337-7937CF14AA16}"/>
                </a:ext>
              </a:extLst>
            </p:cNvPr>
            <p:cNvSpPr/>
            <p:nvPr/>
          </p:nvSpPr>
          <p:spPr>
            <a:xfrm>
              <a:off x="3110775" y="3068775"/>
              <a:ext cx="198750" cy="439425"/>
            </a:xfrm>
            <a:custGeom>
              <a:avLst/>
              <a:gdLst/>
              <a:ahLst/>
              <a:cxnLst/>
              <a:rect l="l" t="t" r="r" b="b"/>
              <a:pathLst>
                <a:path w="7950" h="17577" extrusionOk="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4728;p64">
              <a:extLst>
                <a:ext uri="{FF2B5EF4-FFF2-40B4-BE49-F238E27FC236}">
                  <a16:creationId xmlns:a16="http://schemas.microsoft.com/office/drawing/2014/main" id="{98B2F9F4-ACDF-2E0B-1750-011C1352AD3B}"/>
                </a:ext>
              </a:extLst>
            </p:cNvPr>
            <p:cNvSpPr/>
            <p:nvPr/>
          </p:nvSpPr>
          <p:spPr>
            <a:xfrm>
              <a:off x="3104300" y="2951775"/>
              <a:ext cx="378050" cy="561575"/>
            </a:xfrm>
            <a:custGeom>
              <a:avLst/>
              <a:gdLst/>
              <a:ahLst/>
              <a:cxnLst/>
              <a:rect l="l" t="t" r="r" b="b"/>
              <a:pathLst>
                <a:path w="15122" h="22463" extrusionOk="0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4729;p64">
              <a:extLst>
                <a:ext uri="{FF2B5EF4-FFF2-40B4-BE49-F238E27FC236}">
                  <a16:creationId xmlns:a16="http://schemas.microsoft.com/office/drawing/2014/main" id="{F94B4791-0CC6-A08D-3998-6EFAE6BBCFAE}"/>
                </a:ext>
              </a:extLst>
            </p:cNvPr>
            <p:cNvSpPr/>
            <p:nvPr/>
          </p:nvSpPr>
          <p:spPr>
            <a:xfrm>
              <a:off x="3113550" y="2944025"/>
              <a:ext cx="376200" cy="577100"/>
            </a:xfrm>
            <a:custGeom>
              <a:avLst/>
              <a:gdLst/>
              <a:ahLst/>
              <a:cxnLst/>
              <a:rect l="l" t="t" r="r" b="b"/>
              <a:pathLst>
                <a:path w="15048" h="23084" extrusionOk="0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4730;p64">
              <a:extLst>
                <a:ext uri="{FF2B5EF4-FFF2-40B4-BE49-F238E27FC236}">
                  <a16:creationId xmlns:a16="http://schemas.microsoft.com/office/drawing/2014/main" id="{D9960E1A-F802-554C-9E80-E063DF0DD89D}"/>
                </a:ext>
              </a:extLst>
            </p:cNvPr>
            <p:cNvSpPr/>
            <p:nvPr/>
          </p:nvSpPr>
          <p:spPr>
            <a:xfrm>
              <a:off x="4058150" y="2922175"/>
              <a:ext cx="1011175" cy="521400"/>
            </a:xfrm>
            <a:custGeom>
              <a:avLst/>
              <a:gdLst/>
              <a:ahLst/>
              <a:cxnLst/>
              <a:rect l="l" t="t" r="r" b="b"/>
              <a:pathLst>
                <a:path w="40447" h="20856" extrusionOk="0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4731;p64">
              <a:extLst>
                <a:ext uri="{FF2B5EF4-FFF2-40B4-BE49-F238E27FC236}">
                  <a16:creationId xmlns:a16="http://schemas.microsoft.com/office/drawing/2014/main" id="{E8E41E32-21D4-C9A6-C459-034413265E12}"/>
                </a:ext>
              </a:extLst>
            </p:cNvPr>
            <p:cNvSpPr/>
            <p:nvPr/>
          </p:nvSpPr>
          <p:spPr>
            <a:xfrm>
              <a:off x="4049825" y="2914800"/>
              <a:ext cx="1026900" cy="537025"/>
            </a:xfrm>
            <a:custGeom>
              <a:avLst/>
              <a:gdLst/>
              <a:ahLst/>
              <a:cxnLst/>
              <a:rect l="l" t="t" r="r" b="b"/>
              <a:pathLst>
                <a:path w="41076" h="21481" extrusionOk="0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4732;p64">
              <a:extLst>
                <a:ext uri="{FF2B5EF4-FFF2-40B4-BE49-F238E27FC236}">
                  <a16:creationId xmlns:a16="http://schemas.microsoft.com/office/drawing/2014/main" id="{E1C4ECDB-F4D2-C6A5-754C-711E9AED7B75}"/>
                </a:ext>
              </a:extLst>
            </p:cNvPr>
            <p:cNvSpPr/>
            <p:nvPr/>
          </p:nvSpPr>
          <p:spPr>
            <a:xfrm>
              <a:off x="5032325" y="2936500"/>
              <a:ext cx="282850" cy="248425"/>
            </a:xfrm>
            <a:custGeom>
              <a:avLst/>
              <a:gdLst/>
              <a:ahLst/>
              <a:cxnLst/>
              <a:rect l="l" t="t" r="r" b="b"/>
              <a:pathLst>
                <a:path w="11314" h="9937" extrusionOk="0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4733;p64">
              <a:extLst>
                <a:ext uri="{FF2B5EF4-FFF2-40B4-BE49-F238E27FC236}">
                  <a16:creationId xmlns:a16="http://schemas.microsoft.com/office/drawing/2014/main" id="{E21823C4-9BA9-A436-5C66-402C8A90595E}"/>
                </a:ext>
              </a:extLst>
            </p:cNvPr>
            <p:cNvSpPr/>
            <p:nvPr/>
          </p:nvSpPr>
          <p:spPr>
            <a:xfrm>
              <a:off x="5024000" y="2928650"/>
              <a:ext cx="291175" cy="263450"/>
            </a:xfrm>
            <a:custGeom>
              <a:avLst/>
              <a:gdLst/>
              <a:ahLst/>
              <a:cxnLst/>
              <a:rect l="l" t="t" r="r" b="b"/>
              <a:pathLst>
                <a:path w="11647" h="10538" extrusionOk="0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4734;p64">
              <a:extLst>
                <a:ext uri="{FF2B5EF4-FFF2-40B4-BE49-F238E27FC236}">
                  <a16:creationId xmlns:a16="http://schemas.microsoft.com/office/drawing/2014/main" id="{67E06E0F-FBCF-865D-BCC6-6955275C2AF5}"/>
                </a:ext>
              </a:extLst>
            </p:cNvPr>
            <p:cNvSpPr/>
            <p:nvPr/>
          </p:nvSpPr>
          <p:spPr>
            <a:xfrm>
              <a:off x="5170975" y="3049725"/>
              <a:ext cx="49925" cy="34225"/>
            </a:xfrm>
            <a:custGeom>
              <a:avLst/>
              <a:gdLst/>
              <a:ahLst/>
              <a:cxnLst/>
              <a:rect l="l" t="t" r="r" b="b"/>
              <a:pathLst>
                <a:path w="1997" h="1369" extrusionOk="0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4735;p64">
              <a:extLst>
                <a:ext uri="{FF2B5EF4-FFF2-40B4-BE49-F238E27FC236}">
                  <a16:creationId xmlns:a16="http://schemas.microsoft.com/office/drawing/2014/main" id="{51FA5B3B-469A-23A9-B3B8-CD76AF85DCF6}"/>
                </a:ext>
              </a:extLst>
            </p:cNvPr>
            <p:cNvSpPr/>
            <p:nvPr/>
          </p:nvSpPr>
          <p:spPr>
            <a:xfrm>
              <a:off x="5177425" y="3078150"/>
              <a:ext cx="36075" cy="32750"/>
            </a:xfrm>
            <a:custGeom>
              <a:avLst/>
              <a:gdLst/>
              <a:ahLst/>
              <a:cxnLst/>
              <a:rect l="l" t="t" r="r" b="b"/>
              <a:pathLst>
                <a:path w="1443" h="1310" extrusionOk="0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4736;p64">
              <a:extLst>
                <a:ext uri="{FF2B5EF4-FFF2-40B4-BE49-F238E27FC236}">
                  <a16:creationId xmlns:a16="http://schemas.microsoft.com/office/drawing/2014/main" id="{B723E84F-99ED-98CE-3009-21CB2FFA3D06}"/>
                </a:ext>
              </a:extLst>
            </p:cNvPr>
            <p:cNvSpPr/>
            <p:nvPr/>
          </p:nvSpPr>
          <p:spPr>
            <a:xfrm>
              <a:off x="5175600" y="3110600"/>
              <a:ext cx="33275" cy="33575"/>
            </a:xfrm>
            <a:custGeom>
              <a:avLst/>
              <a:gdLst/>
              <a:ahLst/>
              <a:cxnLst/>
              <a:rect l="l" t="t" r="r" b="b"/>
              <a:pathLst>
                <a:path w="1331" h="1343" extrusionOk="0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4737;p64">
              <a:extLst>
                <a:ext uri="{FF2B5EF4-FFF2-40B4-BE49-F238E27FC236}">
                  <a16:creationId xmlns:a16="http://schemas.microsoft.com/office/drawing/2014/main" id="{BD60CB22-DFD9-6C81-4B54-AE30CF655A4E}"/>
                </a:ext>
              </a:extLst>
            </p:cNvPr>
            <p:cNvSpPr/>
            <p:nvPr/>
          </p:nvSpPr>
          <p:spPr>
            <a:xfrm>
              <a:off x="5094250" y="3007225"/>
              <a:ext cx="42550" cy="15725"/>
            </a:xfrm>
            <a:custGeom>
              <a:avLst/>
              <a:gdLst/>
              <a:ahLst/>
              <a:cxnLst/>
              <a:rect l="l" t="t" r="r" b="b"/>
              <a:pathLst>
                <a:path w="1702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4738;p64">
              <a:extLst>
                <a:ext uri="{FF2B5EF4-FFF2-40B4-BE49-F238E27FC236}">
                  <a16:creationId xmlns:a16="http://schemas.microsoft.com/office/drawing/2014/main" id="{C69CC10F-37EA-9DC1-6CE3-40BC9275BA87}"/>
                </a:ext>
              </a:extLst>
            </p:cNvPr>
            <p:cNvSpPr/>
            <p:nvPr/>
          </p:nvSpPr>
          <p:spPr>
            <a:xfrm>
              <a:off x="3419475" y="2893525"/>
              <a:ext cx="818000" cy="942775"/>
            </a:xfrm>
            <a:custGeom>
              <a:avLst/>
              <a:gdLst/>
              <a:ahLst/>
              <a:cxnLst/>
              <a:rect l="l" t="t" r="r" b="b"/>
              <a:pathLst>
                <a:path w="32720" h="37711" extrusionOk="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4739;p64">
              <a:extLst>
                <a:ext uri="{FF2B5EF4-FFF2-40B4-BE49-F238E27FC236}">
                  <a16:creationId xmlns:a16="http://schemas.microsoft.com/office/drawing/2014/main" id="{367A4983-D89B-AD63-677E-7A25E7AFAA5D}"/>
                </a:ext>
              </a:extLst>
            </p:cNvPr>
            <p:cNvSpPr/>
            <p:nvPr/>
          </p:nvSpPr>
          <p:spPr>
            <a:xfrm>
              <a:off x="3411175" y="2886150"/>
              <a:ext cx="833700" cy="957550"/>
            </a:xfrm>
            <a:custGeom>
              <a:avLst/>
              <a:gdLst/>
              <a:ahLst/>
              <a:cxnLst/>
              <a:rect l="l" t="t" r="r" b="b"/>
              <a:pathLst>
                <a:path w="33348" h="38302" extrusionOk="0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4740;p64">
              <a:extLst>
                <a:ext uri="{FF2B5EF4-FFF2-40B4-BE49-F238E27FC236}">
                  <a16:creationId xmlns:a16="http://schemas.microsoft.com/office/drawing/2014/main" id="{14F0E91A-5B20-A8DD-0E19-CAC29265AAA9}"/>
                </a:ext>
              </a:extLst>
            </p:cNvPr>
            <p:cNvSpPr/>
            <p:nvPr/>
          </p:nvSpPr>
          <p:spPr>
            <a:xfrm>
              <a:off x="3472175" y="3836275"/>
              <a:ext cx="732025" cy="440925"/>
            </a:xfrm>
            <a:custGeom>
              <a:avLst/>
              <a:gdLst/>
              <a:ahLst/>
              <a:cxnLst/>
              <a:rect l="l" t="t" r="r" b="b"/>
              <a:pathLst>
                <a:path w="29281" h="17637" extrusionOk="0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4741;p64">
              <a:extLst>
                <a:ext uri="{FF2B5EF4-FFF2-40B4-BE49-F238E27FC236}">
                  <a16:creationId xmlns:a16="http://schemas.microsoft.com/office/drawing/2014/main" id="{0E12816E-567B-69AC-F5FF-84634621AAFA}"/>
                </a:ext>
              </a:extLst>
            </p:cNvPr>
            <p:cNvSpPr/>
            <p:nvPr/>
          </p:nvSpPr>
          <p:spPr>
            <a:xfrm>
              <a:off x="3468475" y="3828900"/>
              <a:ext cx="737575" cy="455675"/>
            </a:xfrm>
            <a:custGeom>
              <a:avLst/>
              <a:gdLst/>
              <a:ahLst/>
              <a:cxnLst/>
              <a:rect l="l" t="t" r="r" b="b"/>
              <a:pathLst>
                <a:path w="29503" h="18227" extrusionOk="0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4742;p64">
              <a:extLst>
                <a:ext uri="{FF2B5EF4-FFF2-40B4-BE49-F238E27FC236}">
                  <a16:creationId xmlns:a16="http://schemas.microsoft.com/office/drawing/2014/main" id="{0D8C4A90-C9CB-F3C2-EF5C-6DD70391BD92}"/>
                </a:ext>
              </a:extLst>
            </p:cNvPr>
            <p:cNvSpPr/>
            <p:nvPr/>
          </p:nvSpPr>
          <p:spPr>
            <a:xfrm>
              <a:off x="3795650" y="4161625"/>
              <a:ext cx="109100" cy="415025"/>
            </a:xfrm>
            <a:custGeom>
              <a:avLst/>
              <a:gdLst/>
              <a:ahLst/>
              <a:cxnLst/>
              <a:rect l="l" t="t" r="r" b="b"/>
              <a:pathLst>
                <a:path w="4364" h="16601" extrusionOk="0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4743;p64">
              <a:extLst>
                <a:ext uri="{FF2B5EF4-FFF2-40B4-BE49-F238E27FC236}">
                  <a16:creationId xmlns:a16="http://schemas.microsoft.com/office/drawing/2014/main" id="{EB8174FE-55F2-C1DA-258E-7BA259CBE559}"/>
                </a:ext>
              </a:extLst>
            </p:cNvPr>
            <p:cNvSpPr/>
            <p:nvPr/>
          </p:nvSpPr>
          <p:spPr>
            <a:xfrm>
              <a:off x="3788275" y="4154225"/>
              <a:ext cx="123875" cy="430750"/>
            </a:xfrm>
            <a:custGeom>
              <a:avLst/>
              <a:gdLst/>
              <a:ahLst/>
              <a:cxnLst/>
              <a:rect l="l" t="t" r="r" b="b"/>
              <a:pathLst>
                <a:path w="4955" h="17230" extrusionOk="0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4744;p64">
              <a:extLst>
                <a:ext uri="{FF2B5EF4-FFF2-40B4-BE49-F238E27FC236}">
                  <a16:creationId xmlns:a16="http://schemas.microsoft.com/office/drawing/2014/main" id="{FE33BD74-0773-20F2-1E1C-56243C516149}"/>
                </a:ext>
              </a:extLst>
            </p:cNvPr>
            <p:cNvSpPr/>
            <p:nvPr/>
          </p:nvSpPr>
          <p:spPr>
            <a:xfrm>
              <a:off x="3767925" y="4511925"/>
              <a:ext cx="164550" cy="525000"/>
            </a:xfrm>
            <a:custGeom>
              <a:avLst/>
              <a:gdLst/>
              <a:ahLst/>
              <a:cxnLst/>
              <a:rect l="l" t="t" r="r" b="b"/>
              <a:pathLst>
                <a:path w="6582" h="21000" extrusionOk="0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4745;p64">
              <a:extLst>
                <a:ext uri="{FF2B5EF4-FFF2-40B4-BE49-F238E27FC236}">
                  <a16:creationId xmlns:a16="http://schemas.microsoft.com/office/drawing/2014/main" id="{C9A1F422-5C97-545E-CCB1-FCDA923C2700}"/>
                </a:ext>
              </a:extLst>
            </p:cNvPr>
            <p:cNvSpPr/>
            <p:nvPr/>
          </p:nvSpPr>
          <p:spPr>
            <a:xfrm>
              <a:off x="3760550" y="4503600"/>
              <a:ext cx="179325" cy="540725"/>
            </a:xfrm>
            <a:custGeom>
              <a:avLst/>
              <a:gdLst/>
              <a:ahLst/>
              <a:cxnLst/>
              <a:rect l="l" t="t" r="r" b="b"/>
              <a:pathLst>
                <a:path w="7173" h="21629" extrusionOk="0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4746;p64">
              <a:extLst>
                <a:ext uri="{FF2B5EF4-FFF2-40B4-BE49-F238E27FC236}">
                  <a16:creationId xmlns:a16="http://schemas.microsoft.com/office/drawing/2014/main" id="{74B6563C-271A-C8E5-8602-C8AFBF18000E}"/>
                </a:ext>
              </a:extLst>
            </p:cNvPr>
            <p:cNvSpPr/>
            <p:nvPr/>
          </p:nvSpPr>
          <p:spPr>
            <a:xfrm>
              <a:off x="3244800" y="4999025"/>
              <a:ext cx="1202500" cy="159000"/>
            </a:xfrm>
            <a:custGeom>
              <a:avLst/>
              <a:gdLst/>
              <a:ahLst/>
              <a:cxnLst/>
              <a:rect l="l" t="t" r="r" b="b"/>
              <a:pathLst>
                <a:path w="48100" h="6360" extrusionOk="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4747;p64">
              <a:extLst>
                <a:ext uri="{FF2B5EF4-FFF2-40B4-BE49-F238E27FC236}">
                  <a16:creationId xmlns:a16="http://schemas.microsoft.com/office/drawing/2014/main" id="{40DF5E87-46FD-3E34-2C9C-B81D226CAF12}"/>
                </a:ext>
              </a:extLst>
            </p:cNvPr>
            <p:cNvSpPr/>
            <p:nvPr/>
          </p:nvSpPr>
          <p:spPr>
            <a:xfrm>
              <a:off x="3237400" y="4991250"/>
              <a:ext cx="1217275" cy="174150"/>
            </a:xfrm>
            <a:custGeom>
              <a:avLst/>
              <a:gdLst/>
              <a:ahLst/>
              <a:cxnLst/>
              <a:rect l="l" t="t" r="r" b="b"/>
              <a:pathLst>
                <a:path w="48691" h="6966" extrusionOk="0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4748;p64">
              <a:extLst>
                <a:ext uri="{FF2B5EF4-FFF2-40B4-BE49-F238E27FC236}">
                  <a16:creationId xmlns:a16="http://schemas.microsoft.com/office/drawing/2014/main" id="{7F7E127E-CEDC-F74D-8810-C45084C163BB}"/>
                </a:ext>
              </a:extLst>
            </p:cNvPr>
            <p:cNvSpPr/>
            <p:nvPr/>
          </p:nvSpPr>
          <p:spPr>
            <a:xfrm>
              <a:off x="3253125" y="5145975"/>
              <a:ext cx="73025" cy="72125"/>
            </a:xfrm>
            <a:custGeom>
              <a:avLst/>
              <a:gdLst/>
              <a:ahLst/>
              <a:cxnLst/>
              <a:rect l="l" t="t" r="r" b="b"/>
              <a:pathLst>
                <a:path w="2921" h="2885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4749;p64">
              <a:extLst>
                <a:ext uri="{FF2B5EF4-FFF2-40B4-BE49-F238E27FC236}">
                  <a16:creationId xmlns:a16="http://schemas.microsoft.com/office/drawing/2014/main" id="{2720B4EA-89B8-DA4C-D408-0A4FC158955D}"/>
                </a:ext>
              </a:extLst>
            </p:cNvPr>
            <p:cNvSpPr/>
            <p:nvPr/>
          </p:nvSpPr>
          <p:spPr>
            <a:xfrm>
              <a:off x="32457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4750;p64">
              <a:extLst>
                <a:ext uri="{FF2B5EF4-FFF2-40B4-BE49-F238E27FC236}">
                  <a16:creationId xmlns:a16="http://schemas.microsoft.com/office/drawing/2014/main" id="{BF9674C1-4D8D-FE17-C9FF-DDFBD96DBA3A}"/>
                </a:ext>
              </a:extLst>
            </p:cNvPr>
            <p:cNvSpPr/>
            <p:nvPr/>
          </p:nvSpPr>
          <p:spPr>
            <a:xfrm>
              <a:off x="3809525" y="5145975"/>
              <a:ext cx="73050" cy="72125"/>
            </a:xfrm>
            <a:custGeom>
              <a:avLst/>
              <a:gdLst/>
              <a:ahLst/>
              <a:cxnLst/>
              <a:rect l="l" t="t" r="r" b="b"/>
              <a:pathLst>
                <a:path w="2922" h="2885" extrusionOk="0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4751;p64">
              <a:extLst>
                <a:ext uri="{FF2B5EF4-FFF2-40B4-BE49-F238E27FC236}">
                  <a16:creationId xmlns:a16="http://schemas.microsoft.com/office/drawing/2014/main" id="{755CE925-2772-9891-47E9-A80B4294B3EE}"/>
                </a:ext>
              </a:extLst>
            </p:cNvPr>
            <p:cNvSpPr/>
            <p:nvPr/>
          </p:nvSpPr>
          <p:spPr>
            <a:xfrm>
              <a:off x="38021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4752;p64">
              <a:extLst>
                <a:ext uri="{FF2B5EF4-FFF2-40B4-BE49-F238E27FC236}">
                  <a16:creationId xmlns:a16="http://schemas.microsoft.com/office/drawing/2014/main" id="{E48BD19F-26B3-B1F0-3A84-D737B8101550}"/>
                </a:ext>
              </a:extLst>
            </p:cNvPr>
            <p:cNvSpPr/>
            <p:nvPr/>
          </p:nvSpPr>
          <p:spPr>
            <a:xfrm>
              <a:off x="4369625" y="5145975"/>
              <a:ext cx="72125" cy="72125"/>
            </a:xfrm>
            <a:custGeom>
              <a:avLst/>
              <a:gdLst/>
              <a:ahLst/>
              <a:cxnLst/>
              <a:rect l="l" t="t" r="r" b="b"/>
              <a:pathLst>
                <a:path w="2885" h="2885" extrusionOk="0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4753;p64">
              <a:extLst>
                <a:ext uri="{FF2B5EF4-FFF2-40B4-BE49-F238E27FC236}">
                  <a16:creationId xmlns:a16="http://schemas.microsoft.com/office/drawing/2014/main" id="{796FF25E-D5DA-D8C8-8E6F-F177D64F07C4}"/>
                </a:ext>
              </a:extLst>
            </p:cNvPr>
            <p:cNvSpPr/>
            <p:nvPr/>
          </p:nvSpPr>
          <p:spPr>
            <a:xfrm>
              <a:off x="4362225" y="5137650"/>
              <a:ext cx="87850" cy="88750"/>
            </a:xfrm>
            <a:custGeom>
              <a:avLst/>
              <a:gdLst/>
              <a:ahLst/>
              <a:cxnLst/>
              <a:rect l="l" t="t" r="r" b="b"/>
              <a:pathLst>
                <a:path w="3514" h="3550" extrusionOk="0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4754;p64">
              <a:extLst>
                <a:ext uri="{FF2B5EF4-FFF2-40B4-BE49-F238E27FC236}">
                  <a16:creationId xmlns:a16="http://schemas.microsoft.com/office/drawing/2014/main" id="{A321B30D-9C57-2D81-1E90-32E837837602}"/>
                </a:ext>
              </a:extLst>
            </p:cNvPr>
            <p:cNvSpPr/>
            <p:nvPr/>
          </p:nvSpPr>
          <p:spPr>
            <a:xfrm>
              <a:off x="3325200" y="3763275"/>
              <a:ext cx="108175" cy="466775"/>
            </a:xfrm>
            <a:custGeom>
              <a:avLst/>
              <a:gdLst/>
              <a:ahLst/>
              <a:cxnLst/>
              <a:rect l="l" t="t" r="r" b="b"/>
              <a:pathLst>
                <a:path w="4327" h="18671" extrusionOk="0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4755;p64">
              <a:extLst>
                <a:ext uri="{FF2B5EF4-FFF2-40B4-BE49-F238E27FC236}">
                  <a16:creationId xmlns:a16="http://schemas.microsoft.com/office/drawing/2014/main" id="{C8FCBACC-6FD6-20C7-FCAD-3054030CC80C}"/>
                </a:ext>
              </a:extLst>
            </p:cNvPr>
            <p:cNvSpPr/>
            <p:nvPr/>
          </p:nvSpPr>
          <p:spPr>
            <a:xfrm>
              <a:off x="331782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4756;p64">
              <a:extLst>
                <a:ext uri="{FF2B5EF4-FFF2-40B4-BE49-F238E27FC236}">
                  <a16:creationId xmlns:a16="http://schemas.microsoft.com/office/drawing/2014/main" id="{5F3EF314-E76D-1821-310C-C3A121264616}"/>
                </a:ext>
              </a:extLst>
            </p:cNvPr>
            <p:cNvSpPr/>
            <p:nvPr/>
          </p:nvSpPr>
          <p:spPr>
            <a:xfrm>
              <a:off x="326420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4757;p64">
              <a:extLst>
                <a:ext uri="{FF2B5EF4-FFF2-40B4-BE49-F238E27FC236}">
                  <a16:creationId xmlns:a16="http://schemas.microsoft.com/office/drawing/2014/main" id="{EAC99BFC-051C-5B2A-38BD-87038F509354}"/>
                </a:ext>
              </a:extLst>
            </p:cNvPr>
            <p:cNvSpPr/>
            <p:nvPr/>
          </p:nvSpPr>
          <p:spPr>
            <a:xfrm>
              <a:off x="3255900" y="3658825"/>
              <a:ext cx="184875" cy="102625"/>
            </a:xfrm>
            <a:custGeom>
              <a:avLst/>
              <a:gdLst/>
              <a:ahLst/>
              <a:cxnLst/>
              <a:rect l="l" t="t" r="r" b="b"/>
              <a:pathLst>
                <a:path w="7395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4758;p64">
              <a:extLst>
                <a:ext uri="{FF2B5EF4-FFF2-40B4-BE49-F238E27FC236}">
                  <a16:creationId xmlns:a16="http://schemas.microsoft.com/office/drawing/2014/main" id="{026F63ED-CD94-A339-5811-9DEDEE783611}"/>
                </a:ext>
              </a:extLst>
            </p:cNvPr>
            <p:cNvSpPr/>
            <p:nvPr/>
          </p:nvSpPr>
          <p:spPr>
            <a:xfrm>
              <a:off x="4271650" y="3763275"/>
              <a:ext cx="107250" cy="466775"/>
            </a:xfrm>
            <a:custGeom>
              <a:avLst/>
              <a:gdLst/>
              <a:ahLst/>
              <a:cxnLst/>
              <a:rect l="l" t="t" r="r" b="b"/>
              <a:pathLst>
                <a:path w="4290" h="18671" extrusionOk="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4759;p64">
              <a:extLst>
                <a:ext uri="{FF2B5EF4-FFF2-40B4-BE49-F238E27FC236}">
                  <a16:creationId xmlns:a16="http://schemas.microsoft.com/office/drawing/2014/main" id="{3D18CD2D-8299-95A9-90B5-20172CC897F9}"/>
                </a:ext>
              </a:extLst>
            </p:cNvPr>
            <p:cNvSpPr/>
            <p:nvPr/>
          </p:nvSpPr>
          <p:spPr>
            <a:xfrm>
              <a:off x="426427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4760;p64">
              <a:extLst>
                <a:ext uri="{FF2B5EF4-FFF2-40B4-BE49-F238E27FC236}">
                  <a16:creationId xmlns:a16="http://schemas.microsoft.com/office/drawing/2014/main" id="{01E42B26-DEA7-B97E-13E6-9CD9D005C6B7}"/>
                </a:ext>
              </a:extLst>
            </p:cNvPr>
            <p:cNvSpPr/>
            <p:nvPr/>
          </p:nvSpPr>
          <p:spPr>
            <a:xfrm>
              <a:off x="427165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4761;p64">
              <a:extLst>
                <a:ext uri="{FF2B5EF4-FFF2-40B4-BE49-F238E27FC236}">
                  <a16:creationId xmlns:a16="http://schemas.microsoft.com/office/drawing/2014/main" id="{D0A43A68-9DBD-C1E9-920C-525FAB9C970E}"/>
                </a:ext>
              </a:extLst>
            </p:cNvPr>
            <p:cNvSpPr/>
            <p:nvPr/>
          </p:nvSpPr>
          <p:spPr>
            <a:xfrm>
              <a:off x="4264275" y="3658825"/>
              <a:ext cx="183950" cy="102625"/>
            </a:xfrm>
            <a:custGeom>
              <a:avLst/>
              <a:gdLst/>
              <a:ahLst/>
              <a:cxnLst/>
              <a:rect l="l" t="t" r="r" b="b"/>
              <a:pathLst>
                <a:path w="7358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4762;p64">
              <a:extLst>
                <a:ext uri="{FF2B5EF4-FFF2-40B4-BE49-F238E27FC236}">
                  <a16:creationId xmlns:a16="http://schemas.microsoft.com/office/drawing/2014/main" id="{108384FF-0BE5-2EE1-3740-A68DA60C436C}"/>
                </a:ext>
              </a:extLst>
            </p:cNvPr>
            <p:cNvSpPr/>
            <p:nvPr/>
          </p:nvSpPr>
          <p:spPr>
            <a:xfrm>
              <a:off x="3376050" y="3036800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4763;p64">
              <a:extLst>
                <a:ext uri="{FF2B5EF4-FFF2-40B4-BE49-F238E27FC236}">
                  <a16:creationId xmlns:a16="http://schemas.microsoft.com/office/drawing/2014/main" id="{BB97C0B3-AD98-6A67-0A32-B6E625F767CB}"/>
                </a:ext>
              </a:extLst>
            </p:cNvPr>
            <p:cNvSpPr/>
            <p:nvPr/>
          </p:nvSpPr>
          <p:spPr>
            <a:xfrm>
              <a:off x="3367725" y="3029400"/>
              <a:ext cx="964950" cy="1271825"/>
            </a:xfrm>
            <a:custGeom>
              <a:avLst/>
              <a:gdLst/>
              <a:ahLst/>
              <a:cxnLst/>
              <a:rect l="l" t="t" r="r" b="b"/>
              <a:pathLst>
                <a:path w="38598" h="50873" extrusionOk="0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4764;p64">
              <a:extLst>
                <a:ext uri="{FF2B5EF4-FFF2-40B4-BE49-F238E27FC236}">
                  <a16:creationId xmlns:a16="http://schemas.microsoft.com/office/drawing/2014/main" id="{B2888864-AE39-F4CA-F003-379490F4AB64}"/>
                </a:ext>
              </a:extLst>
            </p:cNvPr>
            <p:cNvSpPr/>
            <p:nvPr/>
          </p:nvSpPr>
          <p:spPr>
            <a:xfrm>
              <a:off x="3376050" y="3089475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4765;p64">
              <a:extLst>
                <a:ext uri="{FF2B5EF4-FFF2-40B4-BE49-F238E27FC236}">
                  <a16:creationId xmlns:a16="http://schemas.microsoft.com/office/drawing/2014/main" id="{99977762-B0D5-80C3-092A-30042AD66CD8}"/>
                </a:ext>
              </a:extLst>
            </p:cNvPr>
            <p:cNvSpPr/>
            <p:nvPr/>
          </p:nvSpPr>
          <p:spPr>
            <a:xfrm>
              <a:off x="3367725" y="3082075"/>
              <a:ext cx="964950" cy="1270900"/>
            </a:xfrm>
            <a:custGeom>
              <a:avLst/>
              <a:gdLst/>
              <a:ahLst/>
              <a:cxnLst/>
              <a:rect l="l" t="t" r="r" b="b"/>
              <a:pathLst>
                <a:path w="38598" h="50836" extrusionOk="0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8" name="Google Shape;5172;p69">
            <a:extLst>
              <a:ext uri="{FF2B5EF4-FFF2-40B4-BE49-F238E27FC236}">
                <a16:creationId xmlns:a16="http://schemas.microsoft.com/office/drawing/2014/main" id="{ED08D5BD-6580-0408-EAA8-4CCA1F1FFA6F}"/>
              </a:ext>
            </a:extLst>
          </p:cNvPr>
          <p:cNvGrpSpPr/>
          <p:nvPr/>
        </p:nvGrpSpPr>
        <p:grpSpPr>
          <a:xfrm>
            <a:off x="4101889" y="939439"/>
            <a:ext cx="70206" cy="101191"/>
            <a:chOff x="5083925" y="2066350"/>
            <a:chExt cx="28825" cy="41550"/>
          </a:xfrm>
        </p:grpSpPr>
        <p:sp>
          <p:nvSpPr>
            <p:cNvPr id="3639" name="Google Shape;5173;p69">
              <a:extLst>
                <a:ext uri="{FF2B5EF4-FFF2-40B4-BE49-F238E27FC236}">
                  <a16:creationId xmlns:a16="http://schemas.microsoft.com/office/drawing/2014/main" id="{57B52A45-B094-6772-315A-50EB2806EE66}"/>
                </a:ext>
              </a:extLst>
            </p:cNvPr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5174;p69">
              <a:extLst>
                <a:ext uri="{FF2B5EF4-FFF2-40B4-BE49-F238E27FC236}">
                  <a16:creationId xmlns:a16="http://schemas.microsoft.com/office/drawing/2014/main" id="{DC3AD765-9B9F-D58A-5EBE-34BE47322B4E}"/>
                </a:ext>
              </a:extLst>
            </p:cNvPr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1" name="Google Shape;5172;p69">
            <a:extLst>
              <a:ext uri="{FF2B5EF4-FFF2-40B4-BE49-F238E27FC236}">
                <a16:creationId xmlns:a16="http://schemas.microsoft.com/office/drawing/2014/main" id="{500D6470-E094-3F41-A158-95B06E5E160D}"/>
              </a:ext>
            </a:extLst>
          </p:cNvPr>
          <p:cNvGrpSpPr/>
          <p:nvPr/>
        </p:nvGrpSpPr>
        <p:grpSpPr>
          <a:xfrm>
            <a:off x="4104871" y="2140650"/>
            <a:ext cx="70206" cy="101191"/>
            <a:chOff x="5083925" y="2066350"/>
            <a:chExt cx="28825" cy="41550"/>
          </a:xfrm>
        </p:grpSpPr>
        <p:sp>
          <p:nvSpPr>
            <p:cNvPr id="3642" name="Google Shape;5173;p69">
              <a:extLst>
                <a:ext uri="{FF2B5EF4-FFF2-40B4-BE49-F238E27FC236}">
                  <a16:creationId xmlns:a16="http://schemas.microsoft.com/office/drawing/2014/main" id="{86631775-5A76-4AB1-57B3-9BAA6EAD3184}"/>
                </a:ext>
              </a:extLst>
            </p:cNvPr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5174;p69">
              <a:extLst>
                <a:ext uri="{FF2B5EF4-FFF2-40B4-BE49-F238E27FC236}">
                  <a16:creationId xmlns:a16="http://schemas.microsoft.com/office/drawing/2014/main" id="{CC57B5E5-2418-35EF-34D8-E2F609F89C0D}"/>
                </a:ext>
              </a:extLst>
            </p:cNvPr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4" name="Google Shape;5172;p69">
            <a:extLst>
              <a:ext uri="{FF2B5EF4-FFF2-40B4-BE49-F238E27FC236}">
                <a16:creationId xmlns:a16="http://schemas.microsoft.com/office/drawing/2014/main" id="{240356F4-EE50-0068-1612-1E8DBE52CA79}"/>
              </a:ext>
            </a:extLst>
          </p:cNvPr>
          <p:cNvGrpSpPr/>
          <p:nvPr/>
        </p:nvGrpSpPr>
        <p:grpSpPr>
          <a:xfrm>
            <a:off x="4106993" y="3366768"/>
            <a:ext cx="70206" cy="101191"/>
            <a:chOff x="5083925" y="2066350"/>
            <a:chExt cx="28825" cy="41550"/>
          </a:xfrm>
        </p:grpSpPr>
        <p:sp>
          <p:nvSpPr>
            <p:cNvPr id="3645" name="Google Shape;5173;p69">
              <a:extLst>
                <a:ext uri="{FF2B5EF4-FFF2-40B4-BE49-F238E27FC236}">
                  <a16:creationId xmlns:a16="http://schemas.microsoft.com/office/drawing/2014/main" id="{70D92C25-6677-2721-7D5C-278BA3731A75}"/>
                </a:ext>
              </a:extLst>
            </p:cNvPr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5174;p69">
              <a:extLst>
                <a:ext uri="{FF2B5EF4-FFF2-40B4-BE49-F238E27FC236}">
                  <a16:creationId xmlns:a16="http://schemas.microsoft.com/office/drawing/2014/main" id="{1FC0AFEC-AB4B-9B46-FCE1-B6AA1A91C7AC}"/>
                </a:ext>
              </a:extLst>
            </p:cNvPr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827108" y="2474116"/>
            <a:ext cx="3256983" cy="1452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O que é o Storybook?</a:t>
            </a:r>
            <a:br>
              <a:rPr lang="en" sz="4700" dirty="0"/>
            </a:b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068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p62"/>
          <p:cNvSpPr txBox="1">
            <a:spLocks noGrp="1"/>
          </p:cNvSpPr>
          <p:nvPr>
            <p:ph type="body" idx="1"/>
          </p:nvPr>
        </p:nvSpPr>
        <p:spPr>
          <a:xfrm>
            <a:off x="271343" y="1536948"/>
            <a:ext cx="2981405" cy="17670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É uma ferramenta para o desenvolvimento de interfaces, assim como referido anteriormente torna o desenvolvimento mais rápido e fácil isolando os componentes;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Permite o desenvolvimento e manutenção de cada componente sem necessidade de iniciar uma aplicação complexa ou ler dados de algum lado.</a:t>
            </a:r>
          </a:p>
        </p:txBody>
      </p:sp>
      <p:sp>
        <p:nvSpPr>
          <p:cNvPr id="6" name="Google Shape;2694;p49">
            <a:extLst>
              <a:ext uri="{FF2B5EF4-FFF2-40B4-BE49-F238E27FC236}">
                <a16:creationId xmlns:a16="http://schemas.microsoft.com/office/drawing/2014/main" id="{ACCDEB82-4525-906F-8D6F-31CE401D29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796" y="163796"/>
            <a:ext cx="432911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é o Storybook?</a:t>
            </a:r>
            <a:endParaRPr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35F01FD7-DAE5-754C-61B9-0E9A85839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175" y="1267866"/>
            <a:ext cx="2904888" cy="2904888"/>
          </a:xfrm>
          <a:prstGeom prst="rect">
            <a:avLst/>
          </a:prstGeom>
        </p:spPr>
      </p:pic>
      <p:sp>
        <p:nvSpPr>
          <p:cNvPr id="5" name="Google Shape;3514;p62">
            <a:extLst>
              <a:ext uri="{FF2B5EF4-FFF2-40B4-BE49-F238E27FC236}">
                <a16:creationId xmlns:a16="http://schemas.microsoft.com/office/drawing/2014/main" id="{1032F5D6-1C0D-5CC7-E32D-25F1D53A01BF}"/>
              </a:ext>
            </a:extLst>
          </p:cNvPr>
          <p:cNvSpPr txBox="1">
            <a:spLocks/>
          </p:cNvSpPr>
          <p:nvPr/>
        </p:nvSpPr>
        <p:spPr>
          <a:xfrm>
            <a:off x="3409466" y="1267866"/>
            <a:ext cx="2710307" cy="223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dirty="0"/>
              <a:t>Ajuda também na documentação dos vários componentes e visualização de testes para prevenir bugs;</a:t>
            </a:r>
            <a:br>
              <a:rPr lang="pt-BR" dirty="0"/>
            </a:br>
            <a:endParaRPr lang="pt-BR" dirty="0"/>
          </a:p>
          <a:p>
            <a:pPr marL="0" indent="0">
              <a:buClr>
                <a:schemeClr val="dk1"/>
              </a:buClr>
              <a:buSzPts val="1100"/>
            </a:pPr>
            <a:endParaRPr lang="pt-BR" dirty="0"/>
          </a:p>
          <a:p>
            <a:pPr marL="0" indent="0">
              <a:buClr>
                <a:schemeClr val="dk1"/>
              </a:buClr>
              <a:buSzPts val="1100"/>
            </a:pPr>
            <a:br>
              <a:rPr lang="pt-BR" dirty="0"/>
            </a:br>
            <a:r>
              <a:rPr lang="pt-BR" dirty="0"/>
              <a:t>O Storybook suporta um ecossistema gigante de addons que ajudam por exemplo com a criação de layouts responsivos e verificação de acessibilidade.</a:t>
            </a:r>
          </a:p>
        </p:txBody>
      </p:sp>
      <p:grpSp>
        <p:nvGrpSpPr>
          <p:cNvPr id="7" name="Google Shape;5172;p69">
            <a:extLst>
              <a:ext uri="{FF2B5EF4-FFF2-40B4-BE49-F238E27FC236}">
                <a16:creationId xmlns:a16="http://schemas.microsoft.com/office/drawing/2014/main" id="{B0D75D55-78A6-811C-6D42-002697B3C476}"/>
              </a:ext>
            </a:extLst>
          </p:cNvPr>
          <p:cNvGrpSpPr/>
          <p:nvPr/>
        </p:nvGrpSpPr>
        <p:grpSpPr>
          <a:xfrm>
            <a:off x="3378765" y="1021804"/>
            <a:ext cx="70206" cy="101191"/>
            <a:chOff x="5083925" y="2066350"/>
            <a:chExt cx="28825" cy="41550"/>
          </a:xfrm>
        </p:grpSpPr>
        <p:sp>
          <p:nvSpPr>
            <p:cNvPr id="8" name="Google Shape;5173;p69">
              <a:extLst>
                <a:ext uri="{FF2B5EF4-FFF2-40B4-BE49-F238E27FC236}">
                  <a16:creationId xmlns:a16="http://schemas.microsoft.com/office/drawing/2014/main" id="{65DCFAD0-37B2-9296-140B-245B2D9724A8}"/>
                </a:ext>
              </a:extLst>
            </p:cNvPr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174;p69">
              <a:extLst>
                <a:ext uri="{FF2B5EF4-FFF2-40B4-BE49-F238E27FC236}">
                  <a16:creationId xmlns:a16="http://schemas.microsoft.com/office/drawing/2014/main" id="{7E48BEE5-6403-558B-0519-6BE759EC45D4}"/>
                </a:ext>
              </a:extLst>
            </p:cNvPr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5172;p69">
            <a:extLst>
              <a:ext uri="{FF2B5EF4-FFF2-40B4-BE49-F238E27FC236}">
                <a16:creationId xmlns:a16="http://schemas.microsoft.com/office/drawing/2014/main" id="{51C0A8BA-7B29-8E28-2123-116CB71CEBB4}"/>
              </a:ext>
            </a:extLst>
          </p:cNvPr>
          <p:cNvGrpSpPr/>
          <p:nvPr/>
        </p:nvGrpSpPr>
        <p:grpSpPr>
          <a:xfrm>
            <a:off x="3389481" y="2720310"/>
            <a:ext cx="70206" cy="101191"/>
            <a:chOff x="5083925" y="2066350"/>
            <a:chExt cx="28825" cy="41550"/>
          </a:xfrm>
        </p:grpSpPr>
        <p:sp>
          <p:nvSpPr>
            <p:cNvPr id="11" name="Google Shape;5173;p69">
              <a:extLst>
                <a:ext uri="{FF2B5EF4-FFF2-40B4-BE49-F238E27FC236}">
                  <a16:creationId xmlns:a16="http://schemas.microsoft.com/office/drawing/2014/main" id="{E9815060-9E65-AC7F-EEAC-16D7848F72E8}"/>
                </a:ext>
              </a:extLst>
            </p:cNvPr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174;p69">
              <a:extLst>
                <a:ext uri="{FF2B5EF4-FFF2-40B4-BE49-F238E27FC236}">
                  <a16:creationId xmlns:a16="http://schemas.microsoft.com/office/drawing/2014/main" id="{EE8B8E30-696C-E1C9-6600-93A883BBB600}"/>
                </a:ext>
              </a:extLst>
            </p:cNvPr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5172;p69">
            <a:extLst>
              <a:ext uri="{FF2B5EF4-FFF2-40B4-BE49-F238E27FC236}">
                <a16:creationId xmlns:a16="http://schemas.microsoft.com/office/drawing/2014/main" id="{162AAF35-E4DA-218D-8ABB-E31ABED2CAA7}"/>
              </a:ext>
            </a:extLst>
          </p:cNvPr>
          <p:cNvGrpSpPr/>
          <p:nvPr/>
        </p:nvGrpSpPr>
        <p:grpSpPr>
          <a:xfrm>
            <a:off x="271343" y="1035530"/>
            <a:ext cx="70206" cy="101191"/>
            <a:chOff x="5083925" y="2066350"/>
            <a:chExt cx="28825" cy="41550"/>
          </a:xfrm>
        </p:grpSpPr>
        <p:sp>
          <p:nvSpPr>
            <p:cNvPr id="14" name="Google Shape;5173;p69">
              <a:extLst>
                <a:ext uri="{FF2B5EF4-FFF2-40B4-BE49-F238E27FC236}">
                  <a16:creationId xmlns:a16="http://schemas.microsoft.com/office/drawing/2014/main" id="{0F55D0BB-D27A-3243-7205-8B7D73BC9A41}"/>
                </a:ext>
              </a:extLst>
            </p:cNvPr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74;p69">
              <a:extLst>
                <a:ext uri="{FF2B5EF4-FFF2-40B4-BE49-F238E27FC236}">
                  <a16:creationId xmlns:a16="http://schemas.microsoft.com/office/drawing/2014/main" id="{B5DD4907-2C6E-D33F-00FB-19DF25C7CFA7}"/>
                </a:ext>
              </a:extLst>
            </p:cNvPr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5172;p69">
            <a:extLst>
              <a:ext uri="{FF2B5EF4-FFF2-40B4-BE49-F238E27FC236}">
                <a16:creationId xmlns:a16="http://schemas.microsoft.com/office/drawing/2014/main" id="{1B18596E-4674-836B-0D52-1F7EE1DB2D90}"/>
              </a:ext>
            </a:extLst>
          </p:cNvPr>
          <p:cNvGrpSpPr/>
          <p:nvPr/>
        </p:nvGrpSpPr>
        <p:grpSpPr>
          <a:xfrm>
            <a:off x="246956" y="2770905"/>
            <a:ext cx="70206" cy="101191"/>
            <a:chOff x="5083925" y="2066350"/>
            <a:chExt cx="28825" cy="41550"/>
          </a:xfrm>
        </p:grpSpPr>
        <p:sp>
          <p:nvSpPr>
            <p:cNvPr id="17" name="Google Shape;5173;p69">
              <a:extLst>
                <a:ext uri="{FF2B5EF4-FFF2-40B4-BE49-F238E27FC236}">
                  <a16:creationId xmlns:a16="http://schemas.microsoft.com/office/drawing/2014/main" id="{BFB19435-77F2-7DEE-9347-6736B02A9AE6}"/>
                </a:ext>
              </a:extLst>
            </p:cNvPr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74;p69">
              <a:extLst>
                <a:ext uri="{FF2B5EF4-FFF2-40B4-BE49-F238E27FC236}">
                  <a16:creationId xmlns:a16="http://schemas.microsoft.com/office/drawing/2014/main" id="{5062E5B0-BA60-5EE5-4106-6A70C2C97A05}"/>
                </a:ext>
              </a:extLst>
            </p:cNvPr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523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827108" y="2474116"/>
            <a:ext cx="3256983" cy="1452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O que é o NPM?</a:t>
            </a:r>
            <a:br>
              <a:rPr lang="en" sz="4700" dirty="0"/>
            </a:b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490534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575</Words>
  <Application>Microsoft Office PowerPoint</Application>
  <PresentationFormat>On-screen Show (16:9)</PresentationFormat>
  <Paragraphs>73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Fjalla One</vt:lpstr>
      <vt:lpstr>Barlow Semi Condensed Light</vt:lpstr>
      <vt:lpstr>Barlow Semi Condensed</vt:lpstr>
      <vt:lpstr>Arial</vt:lpstr>
      <vt:lpstr>Barlow Semi Condensed Medium</vt:lpstr>
      <vt:lpstr>Technology Consulting by Slidesgo</vt:lpstr>
      <vt:lpstr>Introdução ao Design System, Storybook e criação de uma biblioteca de componentes</vt:lpstr>
      <vt:lpstr>01</vt:lpstr>
      <vt:lpstr>Introdução ao Design System</vt:lpstr>
      <vt:lpstr>Introdução ao Design System</vt:lpstr>
      <vt:lpstr>Benefícios do Design System</vt:lpstr>
      <vt:lpstr>Benefícios do Design System </vt:lpstr>
      <vt:lpstr>O que é o Storybook? </vt:lpstr>
      <vt:lpstr>O que é o Storybook?</vt:lpstr>
      <vt:lpstr>O que é o NPM? </vt:lpstr>
      <vt:lpstr>O que é o NPM?</vt:lpstr>
      <vt:lpstr>Instalação e manutenção de pacotes locais </vt:lpstr>
      <vt:lpstr>Instalação e manutenção  de pacotes locais</vt:lpstr>
      <vt:lpstr>Biblioteca de componentes - Simplified </vt:lpstr>
      <vt:lpstr>Biblioteca de Componentes Simplified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Design System, Storybook e criação de uma biblioteca de componentes</dc:title>
  <cp:lastModifiedBy>Alexandre Filipe Paradela Goncalves</cp:lastModifiedBy>
  <cp:revision>2</cp:revision>
  <dcterms:modified xsi:type="dcterms:W3CDTF">2022-11-07T04:40:48Z</dcterms:modified>
</cp:coreProperties>
</file>