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2733b19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82733b19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2733b19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2733b19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2733b198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2733b19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82733b19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82733b19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82733b19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82733b19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82733b19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82733b19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82733b198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82733b198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82733b198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82733b19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82733b19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82733b19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KBfxnayIlOY" TargetMode="External"/><Relationship Id="rId4" Type="http://schemas.openxmlformats.org/officeDocument/2006/relationships/image" Target="../media/image5.jpg"/><Relationship Id="rId5" Type="http://schemas.openxmlformats.org/officeDocument/2006/relationships/hyperlink" Target="http://www.youtube.com/watch?v=_mw6Q9TfMSw" TargetMode="External"/><Relationship Id="rId6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aytJDxkuwyE-Km1JHMqFwUqkjwPyx3Dv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QRfCQg_9-C0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Fusion: GPU Accelerated PBD Simulator for Unity</a:t>
            </a:r>
            <a:endParaRPr sz="4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Milestone 1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Jiethan: Jie Meng and </a:t>
            </a:r>
            <a:r>
              <a:rPr lang="en"/>
              <a:t>Yichen (Ethan) Shou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12975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time!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Physics simulator in Unity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Basic goal: cloth simulator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Stretch goal: rigid-body and fluid simulator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 Unity’s built in Compute Shaders for GPU acceleration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Inspirations/Goals</a:t>
            </a:r>
            <a:endParaRPr/>
          </a:p>
        </p:txBody>
      </p:sp>
      <p:pic>
        <p:nvPicPr>
          <p:cNvPr descr="I wanted to see if it was possible to build a physics engine that could model reasonably high-resolution soft bodies interactively and in real-time.  By using a standard gaming GPU, I reached the point where testing the physics engine was kind of fun - so I thought I'd share.&#10;&#10;Model: Victoria 7 from Daz&#10;Dress: Evening Gown by Ravenhair (with modifications)&#10;Scarf: Rectangle modeled by me ;-)" id="99" name="Google Shape;99;p15" title="Interactive Cloth Simul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00" y="1997650"/>
            <a:ext cx="397980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ispin Deul, Patrick Charrier and Jan Bender, &quot;Position-Based Rigid Body Dynamics&quot;, Computer Animation and Virtual Worlds (CAVW), 2014&#10;http://www.interactive-graphics.de" id="100" name="Google Shape;100;p15" title="Position-Based Rigid Body Dynamics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5300" y="1997650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Position Based Dynamics?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 physically accurate but very fast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Uses inter-particle “constraints” to simulate physics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Very flexible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Originally made for cloth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Newer methods simulates soft-body and fluids too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21814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So far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162" y="1084275"/>
            <a:ext cx="4149675" cy="377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 title="Unity 2018.2.6f1 Personal (64bit) - ClothTest.unity - ClothSimulator - PC, Mac &amp; Linux Standalone_ _DX11_ 11_19_2018 5_17_52 P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425" y="0"/>
            <a:ext cx="6857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ust a simple demo of 1M particles floating around." id="126" name="Google Shape;126;p20" title="Unity particles via Compute Shad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800" y="0"/>
            <a:ext cx="6857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Roadmap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729450" y="2078875"/>
            <a:ext cx="7688700" cy="28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Milestone 1 (DONE) 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Make a simple CPU-based PBD Cloth Simulator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Learn Unity’s compute shaders and make a test project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Milestone 2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Port CPU cloth simulator into GPU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Update simulator with modern techniques and collision-handling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Milestone 3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Implement new constraints to handle soft-body and/or fluid simulation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Build an easy-to-use interface for the tool in the Unity engine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Milestone 4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Combine cloth, soft-body and/or fluid simulation into a single solver and interface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