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slideMaster14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1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</p:sld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" Target="slides/slide1.xml"/><Relationship Id="rId28" Type="http://schemas.openxmlformats.org/officeDocument/2006/relationships/slide" Target="slides/slide2.xml"/><Relationship Id="rId29" Type="http://schemas.openxmlformats.org/officeDocument/2006/relationships/slide" Target="slides/slide3.xml"/><Relationship Id="rId30" Type="http://schemas.openxmlformats.org/officeDocument/2006/relationships/slide" Target="slides/slide4.xml"/><Relationship Id="rId31" Type="http://schemas.openxmlformats.org/officeDocument/2006/relationships/slide" Target="slides/slide5.xml"/><Relationship Id="rId32" Type="http://schemas.openxmlformats.org/officeDocument/2006/relationships/slide" Target="slides/slide6.xml"/><Relationship Id="rId33" Type="http://schemas.openxmlformats.org/officeDocument/2006/relationships/slide" Target="slides/slide7.xml"/><Relationship Id="rId34" Type="http://schemas.openxmlformats.org/officeDocument/2006/relationships/slide" Target="slides/slide8.xml"/><Relationship Id="rId35" Type="http://schemas.openxmlformats.org/officeDocument/2006/relationships/slide" Target="slides/slide9.xml"/><Relationship Id="rId36" Type="http://schemas.openxmlformats.org/officeDocument/2006/relationships/slide" Target="slides/slide10.xml"/><Relationship Id="rId37" Type="http://schemas.openxmlformats.org/officeDocument/2006/relationships/slide" Target="slides/slide11.xml"/><Relationship Id="rId38" Type="http://schemas.openxmlformats.org/officeDocument/2006/relationships/slide" Target="slides/slide12.xml"/><Relationship Id="rId39" Type="http://schemas.openxmlformats.org/officeDocument/2006/relationships/slide" Target="slides/slide13.xml"/><Relationship Id="rId40" Type="http://schemas.openxmlformats.org/officeDocument/2006/relationships/slide" Target="slides/slide14.xml"/><Relationship Id="rId41" Type="http://schemas.openxmlformats.org/officeDocument/2006/relationships/slide" Target="slides/slide15.xml"/><Relationship Id="rId42" Type="http://schemas.openxmlformats.org/officeDocument/2006/relationships/slide" Target="slides/slide16.xml"/><Relationship Id="rId4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DA30A4F-136E-4550-8BCC-FC9E98B1F90E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C52AD298-0086-4E0F-850D-D8DF4F16BD58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A74322F-A180-40CD-9EE7-A0AAB57459DB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9777F9D-91E6-46A3-932C-E45A7D94B91D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45730477-243B-46E8-8B21-F933D188719F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9A49ED4-3FE3-471D-A7C5-61922F3B16E2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7AA00B95-A9E1-4141-B6F7-56F38083E4BC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EE13D4AB-38A7-40F8-94FD-2A31F77C6346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6E2CE83-4D04-4A08-9E29-75D9B4DBBDCE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E57C557-E8D9-444B-A554-728393B71FB4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A5211D82-94F1-4388-99DF-F9CE491C3EB7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32C92D-AAD9-4993-9891-EE48AFBC505F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6E1620E7-3B29-4BEC-88AB-EC3803272932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228CCEE1-2356-45E2-83BB-DDD4923EF3AC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C94BEF53-81E3-47A1-B68D-B8C503787128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EBC18D91-AC53-419D-BE2C-B1F571049FC3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FBA415EF-0F22-4D6E-B412-14CF54DC4DD4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E9811E6F-C7AD-46BF-B20E-7D492ED7E7A5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542266-E962-48D8-B7C4-391F3D0720EA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57B911C-6EFA-4636-9440-19A73ABECD30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A5B9A05-63B7-4FBF-8F87-5C5DF51C8A22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E30EBCA-5C41-4F82-B1CE-719BBF94DC4A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7FA37F6-15C6-46CA-9D18-7D6CC55ABD13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1EAAA9D-DEF1-474F-A6DF-B9097B4FF113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C724771-1E6E-47A2-B85E-8C9AB7B31FB6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0" y="0"/>
            <a:ext cx="9142560" cy="4863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" name="Google Shape;11;p2"/>
          <p:cNvGrpSpPr/>
          <p:nvPr/>
        </p:nvGrpSpPr>
        <p:grpSpPr>
          <a:xfrm>
            <a:off x="530280" y="1206720"/>
            <a:ext cx="1341720" cy="16200"/>
            <a:chOff x="530280" y="1206720"/>
            <a:chExt cx="1341720" cy="16200"/>
          </a:xfrm>
        </p:grpSpPr>
        <p:sp>
          <p:nvSpPr>
            <p:cNvPr id="2" name="Google Shape;12;p2"/>
            <p:cNvSpPr/>
            <p:nvPr/>
          </p:nvSpPr>
          <p:spPr>
            <a:xfrm rot="16200000">
              <a:off x="1380600" y="731520"/>
              <a:ext cx="16200" cy="96624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" name="Google Shape;13;p2"/>
            <p:cNvSpPr/>
            <p:nvPr/>
          </p:nvSpPr>
          <p:spPr>
            <a:xfrm rot="16200000">
              <a:off x="1009440" y="727560"/>
              <a:ext cx="16200" cy="9745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ldNum" idx="1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CCB4CEE-C581-4C20-8FAE-4B609C34B4CF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62;p9"/>
          <p:cNvSpPr/>
          <p:nvPr/>
        </p:nvSpPr>
        <p:spPr>
          <a:xfrm>
            <a:off x="0" y="0"/>
            <a:ext cx="4570560" cy="51422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7" name="Google Shape;63;p9"/>
          <p:cNvGrpSpPr/>
          <p:nvPr/>
        </p:nvGrpSpPr>
        <p:grpSpPr>
          <a:xfrm>
            <a:off x="530280" y="1206720"/>
            <a:ext cx="1341720" cy="16200"/>
            <a:chOff x="530280" y="1206720"/>
            <a:chExt cx="1341720" cy="16200"/>
          </a:xfrm>
        </p:grpSpPr>
        <p:sp>
          <p:nvSpPr>
            <p:cNvPr id="58" name="Google Shape;64;p9"/>
            <p:cNvSpPr/>
            <p:nvPr/>
          </p:nvSpPr>
          <p:spPr>
            <a:xfrm rot="16200000">
              <a:off x="1380600" y="731520"/>
              <a:ext cx="16200" cy="96624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" name="Google Shape;65;p9"/>
            <p:cNvSpPr/>
            <p:nvPr/>
          </p:nvSpPr>
          <p:spPr>
            <a:xfrm rot="16200000">
              <a:off x="1009440" y="727560"/>
              <a:ext cx="16200" cy="9745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0" name="PlaceHolder 1"/>
          <p:cNvSpPr>
            <a:spLocks noGrp="1"/>
          </p:cNvSpPr>
          <p:nvPr>
            <p:ph type="sldNum" idx="10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D3BAEC7-6447-4218-AF00-162953C3203B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ldNum" idx="11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C0F238E-59C6-438D-A58D-050736F7A444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24;p4"/>
          <p:cNvSpPr/>
          <p:nvPr/>
        </p:nvSpPr>
        <p:spPr>
          <a:xfrm>
            <a:off x="0" y="0"/>
            <a:ext cx="9142560" cy="4863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63" name="Google Shape;25;p4"/>
          <p:cNvGrpSpPr/>
          <p:nvPr/>
        </p:nvGrpSpPr>
        <p:grpSpPr>
          <a:xfrm>
            <a:off x="530280" y="1206720"/>
            <a:ext cx="1341720" cy="16200"/>
            <a:chOff x="530280" y="1206720"/>
            <a:chExt cx="1341720" cy="16200"/>
          </a:xfrm>
        </p:grpSpPr>
        <p:sp>
          <p:nvSpPr>
            <p:cNvPr id="64" name="Google Shape;26;p4"/>
            <p:cNvSpPr/>
            <p:nvPr/>
          </p:nvSpPr>
          <p:spPr>
            <a:xfrm rot="16200000">
              <a:off x="1380600" y="731520"/>
              <a:ext cx="16200" cy="96624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5" name="Google Shape;27;p4"/>
            <p:cNvSpPr/>
            <p:nvPr/>
          </p:nvSpPr>
          <p:spPr>
            <a:xfrm rot="16200000">
              <a:off x="1009440" y="727560"/>
              <a:ext cx="16200" cy="9745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sldNum" idx="12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1C8C568-E895-406F-BF54-D54D743F897C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18;p3"/>
          <p:cNvGrpSpPr/>
          <p:nvPr/>
        </p:nvGrpSpPr>
        <p:grpSpPr>
          <a:xfrm>
            <a:off x="530280" y="1206720"/>
            <a:ext cx="1341720" cy="16200"/>
            <a:chOff x="530280" y="1206720"/>
            <a:chExt cx="1341720" cy="16200"/>
          </a:xfrm>
        </p:grpSpPr>
        <p:sp>
          <p:nvSpPr>
            <p:cNvPr id="72" name="Google Shape;19;p3"/>
            <p:cNvSpPr/>
            <p:nvPr/>
          </p:nvSpPr>
          <p:spPr>
            <a:xfrm rot="16200000">
              <a:off x="1380600" y="731520"/>
              <a:ext cx="16200" cy="96624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3" name="Google Shape;20;p3"/>
            <p:cNvSpPr/>
            <p:nvPr/>
          </p:nvSpPr>
          <p:spPr>
            <a:xfrm rot="16200000">
              <a:off x="1009440" y="727560"/>
              <a:ext cx="16200" cy="97452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74" name="PlaceHolder 1"/>
          <p:cNvSpPr>
            <a:spLocks noGrp="1"/>
          </p:cNvSpPr>
          <p:nvPr>
            <p:ph type="sldNum" idx="13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2CDCEDE-2840-4744-9BA0-99C18F069227}" type="slidenum">
              <a:rPr b="0" lang="fr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56;p8"/>
          <p:cNvGrpSpPr/>
          <p:nvPr/>
        </p:nvGrpSpPr>
        <p:grpSpPr>
          <a:xfrm>
            <a:off x="530280" y="4184640"/>
            <a:ext cx="1341720" cy="16200"/>
            <a:chOff x="530280" y="4184640"/>
            <a:chExt cx="1341720" cy="16200"/>
          </a:xfrm>
        </p:grpSpPr>
        <p:sp>
          <p:nvSpPr>
            <p:cNvPr id="76" name="Google Shape;57;p8"/>
            <p:cNvSpPr/>
            <p:nvPr/>
          </p:nvSpPr>
          <p:spPr>
            <a:xfrm rot="16200000">
              <a:off x="1380600" y="3709440"/>
              <a:ext cx="16200" cy="96624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7" name="Google Shape;58;p8"/>
            <p:cNvSpPr/>
            <p:nvPr/>
          </p:nvSpPr>
          <p:spPr>
            <a:xfrm rot="16200000">
              <a:off x="1009440" y="3705480"/>
              <a:ext cx="16200" cy="97452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78" name="PlaceHolder 1"/>
          <p:cNvSpPr>
            <a:spLocks noGrp="1"/>
          </p:cNvSpPr>
          <p:nvPr>
            <p:ph type="sldNum" idx="14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F0DACEB-A719-4E0C-A0C1-4DC29C0C92D0}" type="slidenum">
              <a:rPr b="0" lang="fr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24;p4"/>
          <p:cNvSpPr/>
          <p:nvPr/>
        </p:nvSpPr>
        <p:spPr>
          <a:xfrm>
            <a:off x="0" y="0"/>
            <a:ext cx="9142560" cy="4863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82" name="Google Shape;25;p4"/>
          <p:cNvGrpSpPr/>
          <p:nvPr/>
        </p:nvGrpSpPr>
        <p:grpSpPr>
          <a:xfrm>
            <a:off x="530280" y="1206720"/>
            <a:ext cx="1341720" cy="16200"/>
            <a:chOff x="530280" y="1206720"/>
            <a:chExt cx="1341720" cy="16200"/>
          </a:xfrm>
        </p:grpSpPr>
        <p:sp>
          <p:nvSpPr>
            <p:cNvPr id="83" name="Google Shape;26;p4"/>
            <p:cNvSpPr/>
            <p:nvPr/>
          </p:nvSpPr>
          <p:spPr>
            <a:xfrm rot="16200000">
              <a:off x="1380600" y="731520"/>
              <a:ext cx="16200" cy="96624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4" name="Google Shape;27;p4"/>
            <p:cNvSpPr/>
            <p:nvPr/>
          </p:nvSpPr>
          <p:spPr>
            <a:xfrm rot="16200000">
              <a:off x="1009440" y="727560"/>
              <a:ext cx="16200" cy="9745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sldNum" idx="15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4A77000-380B-4F18-95E8-801212CD97F8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24;p4"/>
          <p:cNvSpPr/>
          <p:nvPr/>
        </p:nvSpPr>
        <p:spPr>
          <a:xfrm>
            <a:off x="0" y="0"/>
            <a:ext cx="9142560" cy="4863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91" name="Google Shape;25;p4"/>
          <p:cNvGrpSpPr/>
          <p:nvPr/>
        </p:nvGrpSpPr>
        <p:grpSpPr>
          <a:xfrm>
            <a:off x="530280" y="1206720"/>
            <a:ext cx="1341720" cy="16200"/>
            <a:chOff x="530280" y="1206720"/>
            <a:chExt cx="1341720" cy="16200"/>
          </a:xfrm>
        </p:grpSpPr>
        <p:sp>
          <p:nvSpPr>
            <p:cNvPr id="92" name="Google Shape;26;p4"/>
            <p:cNvSpPr/>
            <p:nvPr/>
          </p:nvSpPr>
          <p:spPr>
            <a:xfrm rot="16200000">
              <a:off x="1380600" y="731520"/>
              <a:ext cx="16200" cy="96624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3" name="Google Shape;27;p4"/>
            <p:cNvSpPr/>
            <p:nvPr/>
          </p:nvSpPr>
          <p:spPr>
            <a:xfrm rot="16200000">
              <a:off x="1009440" y="727560"/>
              <a:ext cx="16200" cy="9745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sldNum" idx="16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0AF976F-016D-493F-B3B2-75A32BFB59AF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18;p3"/>
          <p:cNvGrpSpPr/>
          <p:nvPr/>
        </p:nvGrpSpPr>
        <p:grpSpPr>
          <a:xfrm>
            <a:off x="530280" y="1206720"/>
            <a:ext cx="1341720" cy="16200"/>
            <a:chOff x="530280" y="1206720"/>
            <a:chExt cx="1341720" cy="16200"/>
          </a:xfrm>
        </p:grpSpPr>
        <p:sp>
          <p:nvSpPr>
            <p:cNvPr id="100" name="Google Shape;19;p3"/>
            <p:cNvSpPr/>
            <p:nvPr/>
          </p:nvSpPr>
          <p:spPr>
            <a:xfrm rot="16200000">
              <a:off x="1380600" y="731520"/>
              <a:ext cx="16200" cy="96624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1" name="Google Shape;20;p3"/>
            <p:cNvSpPr/>
            <p:nvPr/>
          </p:nvSpPr>
          <p:spPr>
            <a:xfrm rot="16200000">
              <a:off x="1009440" y="727560"/>
              <a:ext cx="16200" cy="97452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02" name="PlaceHolder 1"/>
          <p:cNvSpPr>
            <a:spLocks noGrp="1"/>
          </p:cNvSpPr>
          <p:nvPr>
            <p:ph type="sldNum" idx="17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6D8B541-2F19-43ED-B3B8-B7DF70AE5E04}" type="slidenum">
              <a:rPr b="0" lang="fr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24;p4"/>
          <p:cNvSpPr/>
          <p:nvPr/>
        </p:nvSpPr>
        <p:spPr>
          <a:xfrm>
            <a:off x="0" y="0"/>
            <a:ext cx="9142560" cy="4863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106" name="Google Shape;25;p4"/>
          <p:cNvGrpSpPr/>
          <p:nvPr/>
        </p:nvGrpSpPr>
        <p:grpSpPr>
          <a:xfrm>
            <a:off x="530280" y="1206720"/>
            <a:ext cx="1341720" cy="16200"/>
            <a:chOff x="530280" y="1206720"/>
            <a:chExt cx="1341720" cy="16200"/>
          </a:xfrm>
        </p:grpSpPr>
        <p:sp>
          <p:nvSpPr>
            <p:cNvPr id="107" name="Google Shape;26;p4"/>
            <p:cNvSpPr/>
            <p:nvPr/>
          </p:nvSpPr>
          <p:spPr>
            <a:xfrm rot="16200000">
              <a:off x="1380600" y="731520"/>
              <a:ext cx="16200" cy="96624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8" name="Google Shape;27;p4"/>
            <p:cNvSpPr/>
            <p:nvPr/>
          </p:nvSpPr>
          <p:spPr>
            <a:xfrm rot="16200000">
              <a:off x="1009440" y="727560"/>
              <a:ext cx="16200" cy="9745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sldNum" idx="18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D77040B-311D-4337-823F-44E226836362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24;p4"/>
          <p:cNvSpPr/>
          <p:nvPr/>
        </p:nvSpPr>
        <p:spPr>
          <a:xfrm>
            <a:off x="0" y="0"/>
            <a:ext cx="9142560" cy="4863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115" name="Google Shape;25;p4"/>
          <p:cNvGrpSpPr/>
          <p:nvPr/>
        </p:nvGrpSpPr>
        <p:grpSpPr>
          <a:xfrm>
            <a:off x="530280" y="1206720"/>
            <a:ext cx="1341720" cy="16200"/>
            <a:chOff x="530280" y="1206720"/>
            <a:chExt cx="1341720" cy="16200"/>
          </a:xfrm>
        </p:grpSpPr>
        <p:sp>
          <p:nvSpPr>
            <p:cNvPr id="116" name="Google Shape;26;p4"/>
            <p:cNvSpPr/>
            <p:nvPr/>
          </p:nvSpPr>
          <p:spPr>
            <a:xfrm rot="16200000">
              <a:off x="1380600" y="731520"/>
              <a:ext cx="16200" cy="96624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7" name="Google Shape;27;p4"/>
            <p:cNvSpPr/>
            <p:nvPr/>
          </p:nvSpPr>
          <p:spPr>
            <a:xfrm rot="16200000">
              <a:off x="1009440" y="727560"/>
              <a:ext cx="16200" cy="9745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sldNum" idx="19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04315B7-A4E9-44CA-90D9-01A7A0722DA9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74;p11"/>
          <p:cNvGrpSpPr/>
          <p:nvPr/>
        </p:nvGrpSpPr>
        <p:grpSpPr>
          <a:xfrm>
            <a:off x="530280" y="4184640"/>
            <a:ext cx="1341720" cy="16200"/>
            <a:chOff x="530280" y="4184640"/>
            <a:chExt cx="1341720" cy="16200"/>
          </a:xfrm>
        </p:grpSpPr>
        <p:sp>
          <p:nvSpPr>
            <p:cNvPr id="10" name="Google Shape;75;p11"/>
            <p:cNvSpPr/>
            <p:nvPr/>
          </p:nvSpPr>
          <p:spPr>
            <a:xfrm rot="16200000">
              <a:off x="1380600" y="3709440"/>
              <a:ext cx="16200" cy="96624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" name="Google Shape;76;p11"/>
            <p:cNvSpPr/>
            <p:nvPr/>
          </p:nvSpPr>
          <p:spPr>
            <a:xfrm rot="16200000">
              <a:off x="1009440" y="3705480"/>
              <a:ext cx="16200" cy="97452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2" name="PlaceHolder 1"/>
          <p:cNvSpPr>
            <a:spLocks noGrp="1"/>
          </p:cNvSpPr>
          <p:nvPr>
            <p:ph type="sldNum" idx="2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645C1F2-10AE-4B02-8FF2-D2DFF65A98AC}" type="slidenum">
              <a:rPr b="0" lang="fr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24;p4"/>
          <p:cNvSpPr/>
          <p:nvPr/>
        </p:nvSpPr>
        <p:spPr>
          <a:xfrm>
            <a:off x="0" y="0"/>
            <a:ext cx="9142560" cy="4863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124" name="Google Shape;25;p4"/>
          <p:cNvGrpSpPr/>
          <p:nvPr/>
        </p:nvGrpSpPr>
        <p:grpSpPr>
          <a:xfrm>
            <a:off x="530280" y="1206720"/>
            <a:ext cx="1341720" cy="16200"/>
            <a:chOff x="530280" y="1206720"/>
            <a:chExt cx="1341720" cy="16200"/>
          </a:xfrm>
        </p:grpSpPr>
        <p:sp>
          <p:nvSpPr>
            <p:cNvPr id="125" name="Google Shape;26;p4"/>
            <p:cNvSpPr/>
            <p:nvPr/>
          </p:nvSpPr>
          <p:spPr>
            <a:xfrm rot="16200000">
              <a:off x="1380600" y="731520"/>
              <a:ext cx="16200" cy="96624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6" name="Google Shape;27;p4"/>
            <p:cNvSpPr/>
            <p:nvPr/>
          </p:nvSpPr>
          <p:spPr>
            <a:xfrm rot="16200000">
              <a:off x="1009440" y="727560"/>
              <a:ext cx="16200" cy="9745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sldNum" idx="20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D8730C4-279A-4043-B4F5-A3C6180598DF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8;p3"/>
          <p:cNvGrpSpPr/>
          <p:nvPr/>
        </p:nvGrpSpPr>
        <p:grpSpPr>
          <a:xfrm>
            <a:off x="530280" y="1206720"/>
            <a:ext cx="1341720" cy="16200"/>
            <a:chOff x="530280" y="1206720"/>
            <a:chExt cx="1341720" cy="16200"/>
          </a:xfrm>
        </p:grpSpPr>
        <p:sp>
          <p:nvSpPr>
            <p:cNvPr id="133" name="Google Shape;19;p3"/>
            <p:cNvSpPr/>
            <p:nvPr/>
          </p:nvSpPr>
          <p:spPr>
            <a:xfrm rot="16200000">
              <a:off x="1380600" y="731520"/>
              <a:ext cx="16200" cy="96624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4" name="Google Shape;20;p3"/>
            <p:cNvSpPr/>
            <p:nvPr/>
          </p:nvSpPr>
          <p:spPr>
            <a:xfrm rot="16200000">
              <a:off x="1009440" y="727560"/>
              <a:ext cx="16200" cy="97452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35" name="PlaceHolder 1"/>
          <p:cNvSpPr>
            <a:spLocks noGrp="1"/>
          </p:cNvSpPr>
          <p:nvPr>
            <p:ph type="sldNum" idx="21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FEB0FA0-C58A-4407-A732-7246E4E42D87}" type="slidenum">
              <a:rPr b="0" lang="fr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8;p3"/>
          <p:cNvGrpSpPr/>
          <p:nvPr/>
        </p:nvGrpSpPr>
        <p:grpSpPr>
          <a:xfrm>
            <a:off x="530280" y="1206720"/>
            <a:ext cx="1341720" cy="16200"/>
            <a:chOff x="530280" y="1206720"/>
            <a:chExt cx="1341720" cy="16200"/>
          </a:xfrm>
        </p:grpSpPr>
        <p:sp>
          <p:nvSpPr>
            <p:cNvPr id="139" name="Google Shape;19;p3"/>
            <p:cNvSpPr/>
            <p:nvPr/>
          </p:nvSpPr>
          <p:spPr>
            <a:xfrm rot="16200000">
              <a:off x="1380600" y="731520"/>
              <a:ext cx="16200" cy="96624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0" name="Google Shape;20;p3"/>
            <p:cNvSpPr/>
            <p:nvPr/>
          </p:nvSpPr>
          <p:spPr>
            <a:xfrm rot="16200000">
              <a:off x="1009440" y="727560"/>
              <a:ext cx="16200" cy="97452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41" name="PlaceHolder 1"/>
          <p:cNvSpPr>
            <a:spLocks noGrp="1"/>
          </p:cNvSpPr>
          <p:nvPr>
            <p:ph type="sldNum" idx="22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BF33807-9B8D-4F69-88FA-9F7B7C2F506B}" type="slidenum">
              <a:rPr b="0" lang="fr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56;p8"/>
          <p:cNvGrpSpPr/>
          <p:nvPr/>
        </p:nvGrpSpPr>
        <p:grpSpPr>
          <a:xfrm>
            <a:off x="530280" y="4184640"/>
            <a:ext cx="1341720" cy="16200"/>
            <a:chOff x="530280" y="4184640"/>
            <a:chExt cx="1341720" cy="16200"/>
          </a:xfrm>
        </p:grpSpPr>
        <p:sp>
          <p:nvSpPr>
            <p:cNvPr id="145" name="Google Shape;57;p8"/>
            <p:cNvSpPr/>
            <p:nvPr/>
          </p:nvSpPr>
          <p:spPr>
            <a:xfrm rot="16200000">
              <a:off x="1380600" y="3709440"/>
              <a:ext cx="16200" cy="96624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6" name="Google Shape;58;p8"/>
            <p:cNvSpPr/>
            <p:nvPr/>
          </p:nvSpPr>
          <p:spPr>
            <a:xfrm rot="16200000">
              <a:off x="1009440" y="3705480"/>
              <a:ext cx="16200" cy="97452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47" name="PlaceHolder 1"/>
          <p:cNvSpPr>
            <a:spLocks noGrp="1"/>
          </p:cNvSpPr>
          <p:nvPr>
            <p:ph type="sldNum" idx="23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F5DA879-E0B7-4060-9F78-C236ECD15A88}" type="slidenum">
              <a:rPr b="0" lang="fr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24;p4"/>
          <p:cNvSpPr/>
          <p:nvPr/>
        </p:nvSpPr>
        <p:spPr>
          <a:xfrm>
            <a:off x="0" y="0"/>
            <a:ext cx="9142560" cy="4863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151" name="Google Shape;25;p4"/>
          <p:cNvGrpSpPr/>
          <p:nvPr/>
        </p:nvGrpSpPr>
        <p:grpSpPr>
          <a:xfrm>
            <a:off x="530280" y="1206720"/>
            <a:ext cx="1341720" cy="16200"/>
            <a:chOff x="530280" y="1206720"/>
            <a:chExt cx="1341720" cy="16200"/>
          </a:xfrm>
        </p:grpSpPr>
        <p:sp>
          <p:nvSpPr>
            <p:cNvPr id="152" name="Google Shape;26;p4"/>
            <p:cNvSpPr/>
            <p:nvPr/>
          </p:nvSpPr>
          <p:spPr>
            <a:xfrm rot="16200000">
              <a:off x="1380600" y="731520"/>
              <a:ext cx="16200" cy="96624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3" name="Google Shape;27;p4"/>
            <p:cNvSpPr/>
            <p:nvPr/>
          </p:nvSpPr>
          <p:spPr>
            <a:xfrm rot="16200000">
              <a:off x="1009440" y="727560"/>
              <a:ext cx="16200" cy="9745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sldNum" idx="24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3447124-3728-4E04-84C7-9CF2A26692F9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24;p4"/>
          <p:cNvSpPr/>
          <p:nvPr/>
        </p:nvSpPr>
        <p:spPr>
          <a:xfrm>
            <a:off x="0" y="0"/>
            <a:ext cx="9142560" cy="4863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160" name="Google Shape;25;p4"/>
          <p:cNvGrpSpPr/>
          <p:nvPr/>
        </p:nvGrpSpPr>
        <p:grpSpPr>
          <a:xfrm>
            <a:off x="530280" y="1206720"/>
            <a:ext cx="1341720" cy="16200"/>
            <a:chOff x="530280" y="1206720"/>
            <a:chExt cx="1341720" cy="16200"/>
          </a:xfrm>
        </p:grpSpPr>
        <p:sp>
          <p:nvSpPr>
            <p:cNvPr id="161" name="Google Shape;26;p4"/>
            <p:cNvSpPr/>
            <p:nvPr/>
          </p:nvSpPr>
          <p:spPr>
            <a:xfrm rot="16200000">
              <a:off x="1380600" y="731520"/>
              <a:ext cx="16200" cy="96624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2" name="Google Shape;27;p4"/>
            <p:cNvSpPr/>
            <p:nvPr/>
          </p:nvSpPr>
          <p:spPr>
            <a:xfrm rot="16200000">
              <a:off x="1009440" y="727560"/>
              <a:ext cx="16200" cy="9745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sldNum" idx="25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494DA4A-4F88-43F4-A7FC-2E37EF427C53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ldNum" idx="3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C006C1D-2874-4661-85E7-4C5E95C01E98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8;p3"/>
          <p:cNvGrpSpPr/>
          <p:nvPr/>
        </p:nvGrpSpPr>
        <p:grpSpPr>
          <a:xfrm>
            <a:off x="530280" y="1206720"/>
            <a:ext cx="1341720" cy="16200"/>
            <a:chOff x="530280" y="1206720"/>
            <a:chExt cx="1341720" cy="16200"/>
          </a:xfrm>
        </p:grpSpPr>
        <p:sp>
          <p:nvSpPr>
            <p:cNvPr id="15" name="Google Shape;19;p3"/>
            <p:cNvSpPr/>
            <p:nvPr/>
          </p:nvSpPr>
          <p:spPr>
            <a:xfrm rot="16200000">
              <a:off x="1380600" y="731520"/>
              <a:ext cx="16200" cy="96624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" name="Google Shape;20;p3"/>
            <p:cNvSpPr/>
            <p:nvPr/>
          </p:nvSpPr>
          <p:spPr>
            <a:xfrm rot="16200000">
              <a:off x="1009440" y="727560"/>
              <a:ext cx="16200" cy="97452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7" name="PlaceHolder 1"/>
          <p:cNvSpPr>
            <a:spLocks noGrp="1"/>
          </p:cNvSpPr>
          <p:nvPr>
            <p:ph type="sldNum" idx="4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AE58BED-DD93-4EA6-BECD-0EF19FC58935}" type="slidenum">
              <a:rPr b="0" lang="fr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4;p4"/>
          <p:cNvSpPr/>
          <p:nvPr/>
        </p:nvSpPr>
        <p:spPr>
          <a:xfrm>
            <a:off x="0" y="0"/>
            <a:ext cx="9142560" cy="4863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" name="Google Shape;25;p4"/>
          <p:cNvGrpSpPr/>
          <p:nvPr/>
        </p:nvGrpSpPr>
        <p:grpSpPr>
          <a:xfrm>
            <a:off x="530280" y="1206720"/>
            <a:ext cx="1341720" cy="16200"/>
            <a:chOff x="530280" y="1206720"/>
            <a:chExt cx="1341720" cy="16200"/>
          </a:xfrm>
        </p:grpSpPr>
        <p:sp>
          <p:nvSpPr>
            <p:cNvPr id="22" name="Google Shape;26;p4"/>
            <p:cNvSpPr/>
            <p:nvPr/>
          </p:nvSpPr>
          <p:spPr>
            <a:xfrm rot="16200000">
              <a:off x="1380600" y="731520"/>
              <a:ext cx="16200" cy="96624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" name="Google Shape;27;p4"/>
            <p:cNvSpPr/>
            <p:nvPr/>
          </p:nvSpPr>
          <p:spPr>
            <a:xfrm rot="16200000">
              <a:off x="1009440" y="727560"/>
              <a:ext cx="16200" cy="9745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sldNum" idx="5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4A6A3D7-4AF1-42BE-AFE3-4E0F9B59E10C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32;p5"/>
          <p:cNvSpPr/>
          <p:nvPr/>
        </p:nvSpPr>
        <p:spPr>
          <a:xfrm>
            <a:off x="0" y="0"/>
            <a:ext cx="9142560" cy="4863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0" name="Google Shape;33;p5"/>
          <p:cNvGrpSpPr/>
          <p:nvPr/>
        </p:nvGrpSpPr>
        <p:grpSpPr>
          <a:xfrm>
            <a:off x="530280" y="1206720"/>
            <a:ext cx="1341720" cy="16200"/>
            <a:chOff x="530280" y="1206720"/>
            <a:chExt cx="1341720" cy="16200"/>
          </a:xfrm>
        </p:grpSpPr>
        <p:sp>
          <p:nvSpPr>
            <p:cNvPr id="31" name="Google Shape;34;p5"/>
            <p:cNvSpPr/>
            <p:nvPr/>
          </p:nvSpPr>
          <p:spPr>
            <a:xfrm rot="16200000">
              <a:off x="1380600" y="731520"/>
              <a:ext cx="16200" cy="96624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" name="Google Shape;35;p5"/>
            <p:cNvSpPr/>
            <p:nvPr/>
          </p:nvSpPr>
          <p:spPr>
            <a:xfrm rot="16200000">
              <a:off x="1009440" y="727560"/>
              <a:ext cx="16200" cy="9745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sldNum" idx="6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1C6AC4B-68DD-4B99-8989-299D20FB3308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1;p6"/>
          <p:cNvSpPr/>
          <p:nvPr/>
        </p:nvSpPr>
        <p:spPr>
          <a:xfrm>
            <a:off x="0" y="0"/>
            <a:ext cx="9142560" cy="4863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1" name="Google Shape;42;p6"/>
          <p:cNvGrpSpPr/>
          <p:nvPr/>
        </p:nvGrpSpPr>
        <p:grpSpPr>
          <a:xfrm>
            <a:off x="530280" y="1206720"/>
            <a:ext cx="1341720" cy="16200"/>
            <a:chOff x="530280" y="1206720"/>
            <a:chExt cx="1341720" cy="16200"/>
          </a:xfrm>
        </p:grpSpPr>
        <p:sp>
          <p:nvSpPr>
            <p:cNvPr id="42" name="Google Shape;43;p6"/>
            <p:cNvSpPr/>
            <p:nvPr/>
          </p:nvSpPr>
          <p:spPr>
            <a:xfrm rot="16200000">
              <a:off x="1380600" y="731520"/>
              <a:ext cx="16200" cy="96624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" name="Google Shape;44;p6"/>
            <p:cNvSpPr/>
            <p:nvPr/>
          </p:nvSpPr>
          <p:spPr>
            <a:xfrm rot="16200000">
              <a:off x="1009440" y="727560"/>
              <a:ext cx="16200" cy="9745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7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B38361E-EE73-4684-9269-A0CBC097A00F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8;p7"/>
          <p:cNvSpPr/>
          <p:nvPr/>
        </p:nvSpPr>
        <p:spPr>
          <a:xfrm>
            <a:off x="0" y="0"/>
            <a:ext cx="9142560" cy="4863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Google Shape;49;p7"/>
          <p:cNvGrpSpPr/>
          <p:nvPr/>
        </p:nvGrpSpPr>
        <p:grpSpPr>
          <a:xfrm>
            <a:off x="530280" y="1206720"/>
            <a:ext cx="1341720" cy="16200"/>
            <a:chOff x="530280" y="1206720"/>
            <a:chExt cx="1341720" cy="16200"/>
          </a:xfrm>
        </p:grpSpPr>
        <p:sp>
          <p:nvSpPr>
            <p:cNvPr id="49" name="Google Shape;50;p7"/>
            <p:cNvSpPr/>
            <p:nvPr/>
          </p:nvSpPr>
          <p:spPr>
            <a:xfrm rot="16200000">
              <a:off x="1380600" y="731520"/>
              <a:ext cx="16200" cy="96624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" name="Google Shape;51;p7"/>
            <p:cNvSpPr/>
            <p:nvPr/>
          </p:nvSpPr>
          <p:spPr>
            <a:xfrm rot="16200000">
              <a:off x="1009440" y="727560"/>
              <a:ext cx="16200" cy="9745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1" name="PlaceHolder 1"/>
          <p:cNvSpPr>
            <a:spLocks noGrp="1"/>
          </p:cNvSpPr>
          <p:nvPr>
            <p:ph type="sldNum" idx="8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8A8595F-7CF0-43A7-969E-A30F10C730CA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6;p8"/>
          <p:cNvGrpSpPr/>
          <p:nvPr/>
        </p:nvGrpSpPr>
        <p:grpSpPr>
          <a:xfrm>
            <a:off x="530280" y="4184640"/>
            <a:ext cx="1341720" cy="16200"/>
            <a:chOff x="530280" y="4184640"/>
            <a:chExt cx="1341720" cy="16200"/>
          </a:xfrm>
        </p:grpSpPr>
        <p:sp>
          <p:nvSpPr>
            <p:cNvPr id="53" name="Google Shape;57;p8"/>
            <p:cNvSpPr/>
            <p:nvPr/>
          </p:nvSpPr>
          <p:spPr>
            <a:xfrm rot="16200000">
              <a:off x="1380600" y="3709440"/>
              <a:ext cx="16200" cy="96624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" name="Google Shape;58;p8"/>
            <p:cNvSpPr/>
            <p:nvPr/>
          </p:nvSpPr>
          <p:spPr>
            <a:xfrm rot="16200000">
              <a:off x="1009440" y="3705480"/>
              <a:ext cx="16200" cy="97452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5" name="PlaceHolder 1"/>
          <p:cNvSpPr>
            <a:spLocks noGrp="1"/>
          </p:cNvSpPr>
          <p:nvPr>
            <p:ph type="sldNum" idx="9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340BF26-5E45-4C0E-84D2-56B0BD49C8D6}" type="slidenum">
              <a:rPr b="0" lang="fr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hyperlink" Target="https://python-poetry.org/" TargetMode="External"/><Relationship Id="rId5" Type="http://schemas.openxmlformats.org/officeDocument/2006/relationships/slideLayout" Target="../slideLayouts/slideLayout20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0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The_World%27s_Billionaires" TargetMode="External"/><Relationship Id="rId2" Type="http://schemas.openxmlformats.org/officeDocument/2006/relationships/hyperlink" Target="https://en.wikipedia.org/wiki/List_of_public_corporations_by_market_capitalization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6720" cy="166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4200" spc="-1" strike="noStrike">
                <a:solidFill>
                  <a:schemeClr val="dk2"/>
                </a:solidFill>
                <a:latin typeface="Raleway"/>
                <a:ea typeface="Raleway"/>
              </a:rPr>
              <a:t>Modern NLP 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914400" y="2202480"/>
            <a:ext cx="7686720" cy="99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58888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4200" spc="-1" strike="noStrike">
                <a:solidFill>
                  <a:schemeClr val="dk2"/>
                </a:solidFill>
                <a:latin typeface="Raleway"/>
                <a:ea typeface="Raleway"/>
              </a:rPr>
              <a:t>Based on Deep Learning and Language models.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4200" spc="-1" strike="noStrike">
                <a:solidFill>
                  <a:schemeClr val="dk2"/>
                </a:solidFill>
                <a:latin typeface="Raleway"/>
                <a:ea typeface="Raleway"/>
              </a:rPr>
              <a:t>Day 1 Morning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0" y="3429000"/>
            <a:ext cx="9142560" cy="2771280"/>
          </a:xfrm>
          <a:prstGeom prst="rect">
            <a:avLst/>
          </a:prstGeom>
          <a:ln w="0">
            <a:noFill/>
          </a:ln>
        </p:spPr>
      </p:pic>
      <p:sp>
        <p:nvSpPr>
          <p:cNvPr id="171" name="Google Shape;88;p13"/>
          <p:cNvSpPr/>
          <p:nvPr/>
        </p:nvSpPr>
        <p:spPr>
          <a:xfrm>
            <a:off x="7772400" y="4816440"/>
            <a:ext cx="135036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ffffff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2"/>
          <a:stretch/>
        </p:blipFill>
        <p:spPr>
          <a:xfrm>
            <a:off x="7596000" y="7920"/>
            <a:ext cx="1551240" cy="116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7440" cy="53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2600" spc="-1" strike="noStrike">
                <a:solidFill>
                  <a:schemeClr val="dk2"/>
                </a:solidFill>
                <a:latin typeface="Raleway"/>
                <a:ea typeface="Raleway"/>
              </a:rPr>
              <a:t>Google Colab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Google Shape;88;p 13"/>
          <p:cNvSpPr/>
          <p:nvPr/>
        </p:nvSpPr>
        <p:spPr>
          <a:xfrm>
            <a:off x="7772400" y="4816440"/>
            <a:ext cx="135036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ffffff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Google Shape;88;p 14"/>
          <p:cNvSpPr/>
          <p:nvPr/>
        </p:nvSpPr>
        <p:spPr>
          <a:xfrm>
            <a:off x="7772400" y="4816440"/>
            <a:ext cx="135036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000000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1"/>
          <a:stretch/>
        </p:blipFill>
        <p:spPr>
          <a:xfrm>
            <a:off x="808560" y="1832040"/>
            <a:ext cx="6850800" cy="3745800"/>
          </a:xfrm>
          <a:prstGeom prst="rect">
            <a:avLst/>
          </a:prstGeom>
          <a:ln w="0">
            <a:noFill/>
          </a:ln>
        </p:spPr>
      </p:pic>
      <p:pic>
        <p:nvPicPr>
          <p:cNvPr id="213" name="" descr=""/>
          <p:cNvPicPr/>
          <p:nvPr/>
        </p:nvPicPr>
        <p:blipFill>
          <a:blip r:embed="rId2"/>
          <a:stretch/>
        </p:blipFill>
        <p:spPr>
          <a:xfrm>
            <a:off x="7574760" y="8280"/>
            <a:ext cx="1551240" cy="116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7440" cy="53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2600" spc="-1" strike="noStrike">
                <a:solidFill>
                  <a:schemeClr val="dk2"/>
                </a:solidFill>
                <a:latin typeface="Raleway"/>
                <a:ea typeface="Raleway"/>
              </a:rPr>
              <a:t>Anaconda &amp; JupyterLab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Google Shape;88;p 15"/>
          <p:cNvSpPr/>
          <p:nvPr/>
        </p:nvSpPr>
        <p:spPr>
          <a:xfrm>
            <a:off x="7772400" y="4816440"/>
            <a:ext cx="135036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ffffff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Google Shape;88;p 16"/>
          <p:cNvSpPr/>
          <p:nvPr/>
        </p:nvSpPr>
        <p:spPr>
          <a:xfrm>
            <a:off x="7772400" y="4816440"/>
            <a:ext cx="135036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000000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7" name="" descr=""/>
          <p:cNvPicPr/>
          <p:nvPr/>
        </p:nvPicPr>
        <p:blipFill>
          <a:blip r:embed="rId1"/>
          <a:stretch/>
        </p:blipFill>
        <p:spPr>
          <a:xfrm>
            <a:off x="680040" y="2057400"/>
            <a:ext cx="7091280" cy="2931480"/>
          </a:xfrm>
          <a:prstGeom prst="rect">
            <a:avLst/>
          </a:prstGeom>
          <a:ln w="0">
            <a:noFill/>
          </a:ln>
        </p:spPr>
      </p:pic>
      <p:pic>
        <p:nvPicPr>
          <p:cNvPr id="218" name="" descr=""/>
          <p:cNvPicPr/>
          <p:nvPr/>
        </p:nvPicPr>
        <p:blipFill>
          <a:blip r:embed="rId2"/>
          <a:stretch/>
        </p:blipFill>
        <p:spPr>
          <a:xfrm>
            <a:off x="7560000" y="8280"/>
            <a:ext cx="1551240" cy="116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7440" cy="53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2600" spc="-1" strike="noStrike">
                <a:solidFill>
                  <a:schemeClr val="dk2"/>
                </a:solidFill>
                <a:latin typeface="Raleway"/>
                <a:ea typeface="Raleway"/>
              </a:rPr>
              <a:t>VS Code &amp; PyCharm (most advanced users)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Google Shape;88;p 17"/>
          <p:cNvSpPr/>
          <p:nvPr/>
        </p:nvSpPr>
        <p:spPr>
          <a:xfrm>
            <a:off x="7772400" y="4816440"/>
            <a:ext cx="135036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ffffff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Google Shape;88;p 18"/>
          <p:cNvSpPr/>
          <p:nvPr/>
        </p:nvSpPr>
        <p:spPr>
          <a:xfrm>
            <a:off x="7772400" y="4816440"/>
            <a:ext cx="135036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000000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234000" y="2035800"/>
            <a:ext cx="6443280" cy="3989880"/>
          </a:xfrm>
          <a:prstGeom prst="rect">
            <a:avLst/>
          </a:prstGeom>
          <a:ln w="0">
            <a:noFill/>
          </a:ln>
        </p:spPr>
      </p:pic>
      <p:pic>
        <p:nvPicPr>
          <p:cNvPr id="223" name="" descr=""/>
          <p:cNvPicPr/>
          <p:nvPr/>
        </p:nvPicPr>
        <p:blipFill>
          <a:blip r:embed="rId2"/>
          <a:stretch/>
        </p:blipFill>
        <p:spPr>
          <a:xfrm>
            <a:off x="7625520" y="8280"/>
            <a:ext cx="1551240" cy="116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7440" cy="53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2600" spc="-1" strike="noStrike">
                <a:solidFill>
                  <a:schemeClr val="dk2"/>
                </a:solidFill>
                <a:latin typeface="Raleway"/>
                <a:ea typeface="Raleway"/>
              </a:rPr>
              <a:t>Creating .venv with virtualenv / venv + pip *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Google Shape;88;p 9"/>
          <p:cNvSpPr/>
          <p:nvPr/>
        </p:nvSpPr>
        <p:spPr>
          <a:xfrm>
            <a:off x="7772400" y="4816440"/>
            <a:ext cx="135036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ffffff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Google Shape;88;p 10"/>
          <p:cNvSpPr/>
          <p:nvPr/>
        </p:nvSpPr>
        <p:spPr>
          <a:xfrm>
            <a:off x="7772400" y="4816440"/>
            <a:ext cx="135036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000000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7" name="" descr=""/>
          <p:cNvPicPr/>
          <p:nvPr/>
        </p:nvPicPr>
        <p:blipFill>
          <a:blip r:embed="rId1"/>
          <a:stretch/>
        </p:blipFill>
        <p:spPr>
          <a:xfrm>
            <a:off x="7625520" y="8280"/>
            <a:ext cx="1551240" cy="1161720"/>
          </a:xfrm>
          <a:prstGeom prst="rect">
            <a:avLst/>
          </a:prstGeom>
          <a:ln w="0">
            <a:noFill/>
          </a:ln>
        </p:spPr>
      </p:pic>
      <p:pic>
        <p:nvPicPr>
          <p:cNvPr id="228" name="" descr=""/>
          <p:cNvPicPr/>
          <p:nvPr/>
        </p:nvPicPr>
        <p:blipFill>
          <a:blip r:embed="rId2"/>
          <a:stretch/>
        </p:blipFill>
        <p:spPr>
          <a:xfrm>
            <a:off x="912240" y="2022120"/>
            <a:ext cx="7162560" cy="1742760"/>
          </a:xfrm>
          <a:prstGeom prst="rect">
            <a:avLst/>
          </a:prstGeom>
          <a:ln w="0">
            <a:noFill/>
          </a:ln>
        </p:spPr>
      </p:pic>
      <p:pic>
        <p:nvPicPr>
          <p:cNvPr id="229" name="" descr=""/>
          <p:cNvPicPr/>
          <p:nvPr/>
        </p:nvPicPr>
        <p:blipFill>
          <a:blip r:embed="rId3"/>
          <a:stretch/>
        </p:blipFill>
        <p:spPr>
          <a:xfrm>
            <a:off x="867960" y="3964320"/>
            <a:ext cx="7105320" cy="475920"/>
          </a:xfrm>
          <a:prstGeom prst="rect">
            <a:avLst/>
          </a:prstGeom>
          <a:ln w="0">
            <a:noFill/>
          </a:ln>
        </p:spPr>
      </p:pic>
      <p:sp>
        <p:nvSpPr>
          <p:cNvPr id="230" name=""/>
          <p:cNvSpPr txBox="1"/>
          <p:nvPr/>
        </p:nvSpPr>
        <p:spPr>
          <a:xfrm>
            <a:off x="843480" y="4580640"/>
            <a:ext cx="6507360" cy="38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* =&gt; Better : </a:t>
            </a:r>
            <a:r>
              <a:rPr b="1" lang="en-US" sz="1200" spc="-1" strike="noStrike" u="sng">
                <a:solidFill>
                  <a:srgbClr val="55308d"/>
                </a:solidFill>
                <a:uFillTx/>
                <a:latin typeface="Arial"/>
                <a:hlinkClick r:id="rId4"/>
              </a:rPr>
              <a:t>https://python-poetry.org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7440" cy="53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2600" spc="-1" strike="noStrike">
                <a:solidFill>
                  <a:schemeClr val="dk2"/>
                </a:solidFill>
                <a:latin typeface="Raleway"/>
                <a:ea typeface="Raleway"/>
              </a:rPr>
              <a:t>Git &amp; GitHub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Google Shape;88;p 19"/>
          <p:cNvSpPr/>
          <p:nvPr/>
        </p:nvSpPr>
        <p:spPr>
          <a:xfrm>
            <a:off x="7772400" y="4816440"/>
            <a:ext cx="135036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ffffff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Google Shape;88;p 20"/>
          <p:cNvSpPr/>
          <p:nvPr/>
        </p:nvSpPr>
        <p:spPr>
          <a:xfrm>
            <a:off x="7772400" y="4816440"/>
            <a:ext cx="135036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000000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4" name="" descr=""/>
          <p:cNvPicPr/>
          <p:nvPr/>
        </p:nvPicPr>
        <p:blipFill>
          <a:blip r:embed="rId1"/>
          <a:stretch/>
        </p:blipFill>
        <p:spPr>
          <a:xfrm>
            <a:off x="1143000" y="1853640"/>
            <a:ext cx="6399720" cy="3598560"/>
          </a:xfrm>
          <a:prstGeom prst="rect">
            <a:avLst/>
          </a:prstGeom>
          <a:ln w="0">
            <a:noFill/>
          </a:ln>
        </p:spPr>
      </p:pic>
      <p:pic>
        <p:nvPicPr>
          <p:cNvPr id="235" name="" descr=""/>
          <p:cNvPicPr/>
          <p:nvPr/>
        </p:nvPicPr>
        <p:blipFill>
          <a:blip r:embed="rId2"/>
          <a:stretch/>
        </p:blipFill>
        <p:spPr>
          <a:xfrm>
            <a:off x="7603560" y="-6480"/>
            <a:ext cx="1551240" cy="116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080" cy="151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3600" spc="-1" strike="noStrike">
                <a:solidFill>
                  <a:schemeClr val="lt1"/>
                </a:solidFill>
                <a:latin typeface="Raleway"/>
                <a:ea typeface="Raleway"/>
              </a:rPr>
              <a:t>Python &amp; Strings – 101  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37" name="" descr=""/>
          <p:cNvPicPr/>
          <p:nvPr/>
        </p:nvPicPr>
        <p:blipFill>
          <a:blip r:embed="rId1"/>
          <a:stretch/>
        </p:blipFill>
        <p:spPr>
          <a:xfrm>
            <a:off x="7618320" y="-13680"/>
            <a:ext cx="1551240" cy="116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19640" cy="298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3600" spc="-1" strike="noStrike">
                <a:solidFill>
                  <a:schemeClr val="lt1"/>
                </a:solidFill>
                <a:latin typeface="Raleway"/>
                <a:ea typeface="Raleway"/>
              </a:rPr>
              <a:t>Practice !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1"/>
          <a:stretch/>
        </p:blipFill>
        <p:spPr>
          <a:xfrm>
            <a:off x="7661880" y="8280"/>
            <a:ext cx="1551240" cy="116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729360" y="1354680"/>
            <a:ext cx="7687440" cy="53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2600" spc="-1" strike="noStrike">
                <a:solidFill>
                  <a:schemeClr val="dk2"/>
                </a:solidFill>
                <a:latin typeface="Raleway"/>
                <a:ea typeface="Raleway"/>
              </a:rPr>
              <a:t>1st Day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729360" y="1828800"/>
            <a:ext cx="7687440" cy="297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AutoNum type="arabicPeriod"/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Morning (~ 2h)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ML – IA – NLP – A gentle introduction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Python, Anaconda, Juypter, Git, Github : All the tools you need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Python  &amp; Strings 101 – A very small remainder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AutoNum type="arabicPeriod"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Afternoon (~ 4h)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ML 101 – A very first implementation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Text Processing – From words to vectors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Basic and Advanced NLP techniques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Google Shape;88;p 1"/>
          <p:cNvSpPr/>
          <p:nvPr/>
        </p:nvSpPr>
        <p:spPr>
          <a:xfrm>
            <a:off x="7772400" y="4816440"/>
            <a:ext cx="135036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ffffff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Google Shape;88;p 2"/>
          <p:cNvSpPr/>
          <p:nvPr/>
        </p:nvSpPr>
        <p:spPr>
          <a:xfrm>
            <a:off x="7772400" y="4816440"/>
            <a:ext cx="135036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000000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7603560" y="22680"/>
            <a:ext cx="1551240" cy="116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080" cy="151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3600" spc="-1" strike="noStrike">
                <a:solidFill>
                  <a:schemeClr val="lt1"/>
                </a:solidFill>
                <a:latin typeface="Raleway"/>
                <a:ea typeface="Raleway"/>
              </a:rPr>
              <a:t>First … Let’s Talk !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Google Shape;88;p 21"/>
          <p:cNvSpPr/>
          <p:nvPr/>
        </p:nvSpPr>
        <p:spPr>
          <a:xfrm>
            <a:off x="7772400" y="4816440"/>
            <a:ext cx="135036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000000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7589160" y="1080"/>
            <a:ext cx="1551240" cy="116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7440" cy="53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2600" spc="-1" strike="noStrike">
                <a:solidFill>
                  <a:schemeClr val="dk2"/>
                </a:solidFill>
                <a:latin typeface="Raleway"/>
                <a:ea typeface="Raleway"/>
              </a:rPr>
              <a:t>About You and Me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>
            <a:off x="5029200" y="2743200"/>
            <a:ext cx="17964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3" name="Google Shape;88;p 22"/>
          <p:cNvSpPr/>
          <p:nvPr/>
        </p:nvSpPr>
        <p:spPr>
          <a:xfrm>
            <a:off x="7772400" y="4816440"/>
            <a:ext cx="135036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000000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7596720" y="1080"/>
            <a:ext cx="1551240" cy="116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7440" cy="53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2600" spc="-1" strike="noStrike">
                <a:solidFill>
                  <a:schemeClr val="dk2"/>
                </a:solidFill>
                <a:latin typeface="Raleway"/>
                <a:ea typeface="Raleway"/>
              </a:rPr>
              <a:t>Any Business ideas, techs projects to bring in ?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729360" y="1828800"/>
            <a:ext cx="7687440" cy="297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1104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595959"/>
              </a:buClr>
              <a:buFont typeface="Lato"/>
              <a:buAutoNum type="arabicPeriod"/>
            </a:pPr>
            <a:r>
              <a:rPr b="0" lang="fr" sz="1300" spc="-1" strike="noStrike">
                <a:solidFill>
                  <a:srgbClr val="666666"/>
                </a:solidFill>
                <a:latin typeface="Lato"/>
                <a:ea typeface="Lato"/>
              </a:rPr>
              <a:t>Achille &amp; Felic =&gt; Chat Bot </a:t>
            </a:r>
            <a:endParaRPr b="0" lang="en-US" sz="1300" spc="-1" strike="noStrike">
              <a:solidFill>
                <a:srgbClr val="666666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595959"/>
              </a:buClr>
              <a:buFont typeface="Lato"/>
              <a:buAutoNum type="arabicPeriod"/>
            </a:pPr>
            <a:r>
              <a:rPr b="0" lang="fr" sz="1300" spc="-1" strike="noStrike">
                <a:solidFill>
                  <a:srgbClr val="666666"/>
                </a:solidFill>
                <a:latin typeface="Lato"/>
                <a:ea typeface="Lato"/>
              </a:rPr>
              <a:t>Kewin =&gt; trading bot using Twitter</a:t>
            </a:r>
            <a:endParaRPr b="0" lang="en-US" sz="1300" spc="-1" strike="noStrike">
              <a:solidFill>
                <a:srgbClr val="666666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595959"/>
              </a:buClr>
              <a:buFont typeface="Lato"/>
              <a:buAutoNum type="arabicPeriod"/>
            </a:pPr>
            <a:r>
              <a:rPr b="0" lang="fr" sz="1300" spc="-1" strike="noStrike">
                <a:solidFill>
                  <a:srgbClr val="666666"/>
                </a:solidFill>
                <a:latin typeface="Lato"/>
                <a:ea typeface="Lato"/>
              </a:rPr>
              <a:t>=&gt;We need to find a new project</a:t>
            </a:r>
            <a:endParaRPr b="0" lang="en-US" sz="1300" spc="-1" strike="noStrike">
              <a:solidFill>
                <a:srgbClr val="666666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595959"/>
              </a:buClr>
              <a:buFont typeface="Lato"/>
              <a:buAutoNum type="arabicPeriod"/>
            </a:pPr>
            <a:r>
              <a:rPr b="0" lang="fr" sz="1300" spc="-1" strike="noStrike">
                <a:solidFill>
                  <a:srgbClr val="666666"/>
                </a:solidFill>
                <a:latin typeface="Lato"/>
                <a:ea typeface="Lato"/>
              </a:rPr>
              <a:t>=&gt;We need to find a new project</a:t>
            </a:r>
            <a:endParaRPr b="0" lang="en-US" sz="1300" spc="-1" strike="noStrike">
              <a:solidFill>
                <a:srgbClr val="666666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595959"/>
              </a:buClr>
              <a:buFont typeface="Lato"/>
              <a:buAutoNum type="arabicPeriod"/>
            </a:pPr>
            <a:r>
              <a:rPr b="0" lang="fr" sz="1300" spc="-1" strike="noStrike">
                <a:solidFill>
                  <a:srgbClr val="666666"/>
                </a:solidFill>
                <a:latin typeface="Lato"/>
                <a:ea typeface="Lato"/>
              </a:rPr>
              <a:t>=&gt;We need to find a new project</a:t>
            </a:r>
            <a:endParaRPr b="0" lang="en-US" sz="13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87" name="Google Shape;88;p 5"/>
          <p:cNvSpPr/>
          <p:nvPr/>
        </p:nvSpPr>
        <p:spPr>
          <a:xfrm>
            <a:off x="7772400" y="4816440"/>
            <a:ext cx="135036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ffffff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Google Shape;88;p 6"/>
          <p:cNvSpPr/>
          <p:nvPr/>
        </p:nvSpPr>
        <p:spPr>
          <a:xfrm>
            <a:off x="7772400" y="4816440"/>
            <a:ext cx="135036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000000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7597080" y="1440"/>
            <a:ext cx="1551240" cy="116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7440" cy="53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2600" spc="-1" strike="noStrike">
                <a:solidFill>
                  <a:schemeClr val="dk2"/>
                </a:solidFill>
                <a:latin typeface="Raleway"/>
                <a:ea typeface="Raleway"/>
              </a:rPr>
              <a:t>10 richest vs 10 biggest companies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729360" y="1828800"/>
            <a:ext cx="7687440" cy="297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None/>
              <a:tabLst>
                <a:tab algn="l" pos="0"/>
              </a:tabLst>
            </a:pPr>
            <a:r>
              <a:rPr b="1" lang="fr" sz="1400" spc="-1" strike="noStrike" u="sng">
                <a:solidFill>
                  <a:srgbClr val="0000ee"/>
                </a:solidFill>
                <a:uFillTx/>
                <a:latin typeface="Arial"/>
                <a:ea typeface="Arial"/>
                <a:hlinkClick r:id="rId1"/>
              </a:rPr>
              <a:t>https://en.wikipedia.org/wiki/The_World%27s_Billionaires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None/>
              <a:tabLst>
                <a:tab algn="l" pos="0"/>
              </a:tabLst>
            </a:pPr>
            <a:r>
              <a:rPr b="1" lang="fr" sz="1400" spc="-1" strike="noStrike" u="sng">
                <a:solidFill>
                  <a:srgbClr val="0000ee"/>
                </a:solidFill>
                <a:uFillTx/>
                <a:latin typeface="Arial"/>
                <a:ea typeface="Arial"/>
                <a:hlinkClick r:id="rId2"/>
              </a:rPr>
              <a:t>https://en.wikipedia.org/wiki/List_of_public_corporations_by_market_capitalization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Google Shape;88;p 11"/>
          <p:cNvSpPr/>
          <p:nvPr/>
        </p:nvSpPr>
        <p:spPr>
          <a:xfrm>
            <a:off x="7772400" y="4816440"/>
            <a:ext cx="135036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ffffff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Google Shape;88;p 12"/>
          <p:cNvSpPr/>
          <p:nvPr/>
        </p:nvSpPr>
        <p:spPr>
          <a:xfrm>
            <a:off x="7772400" y="4816440"/>
            <a:ext cx="135036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000000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3"/>
          <a:stretch/>
        </p:blipFill>
        <p:spPr>
          <a:xfrm>
            <a:off x="7589160" y="1080"/>
            <a:ext cx="1551240" cy="116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998640" y="837000"/>
            <a:ext cx="7687440" cy="53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2600" spc="-1" strike="noStrike">
                <a:solidFill>
                  <a:schemeClr val="dk2"/>
                </a:solidFill>
                <a:latin typeface="Raleway"/>
                <a:ea typeface="Raleway"/>
              </a:rPr>
              <a:t>Who is this guy ?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729360" y="1828800"/>
            <a:ext cx="7687440" cy="297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1104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595959"/>
              </a:buClr>
              <a:buFont typeface="Lato"/>
              <a:buAutoNum type="arabicPeriod"/>
            </a:pPr>
            <a:r>
              <a:rPr b="0" lang="fr" sz="1300" spc="-1" strike="noStrike">
                <a:solidFill>
                  <a:srgbClr val="808080"/>
                </a:solidFill>
                <a:latin typeface="Lato"/>
                <a:ea typeface="Lato"/>
              </a:rPr>
              <a:t>My great great great grandfather</a:t>
            </a:r>
            <a:endParaRPr b="0" lang="en-US" sz="1300" spc="-1" strike="noStrike">
              <a:solidFill>
                <a:srgbClr val="80808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595959"/>
              </a:buClr>
              <a:buFont typeface="Lato"/>
              <a:buAutoNum type="arabicPeriod"/>
            </a:pPr>
            <a:r>
              <a:rPr b="0" lang="fr" sz="1300" spc="-1" strike="noStrike">
                <a:solidFill>
                  <a:srgbClr val="808080"/>
                </a:solidFill>
                <a:latin typeface="Lato"/>
                <a:ea typeface="Lato"/>
              </a:rPr>
              <a:t>Just a random guy </a:t>
            </a:r>
            <a:endParaRPr b="0" lang="en-US" sz="1300" spc="-1" strike="noStrike">
              <a:solidFill>
                <a:srgbClr val="80808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595959"/>
              </a:buClr>
              <a:buFont typeface="Lato"/>
              <a:buAutoNum type="arabicPeriod"/>
            </a:pPr>
            <a:r>
              <a:rPr b="0" lang="fr" sz="1300" spc="-1" strike="noStrike">
                <a:solidFill>
                  <a:srgbClr val="808080"/>
                </a:solidFill>
                <a:latin typeface="Lato"/>
                <a:ea typeface="Lato"/>
              </a:rPr>
              <a:t>Alan Turing</a:t>
            </a:r>
            <a:endParaRPr b="0" lang="en-US" sz="1300" spc="-1" strike="noStrike">
              <a:solidFill>
                <a:srgbClr val="80808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595959"/>
              </a:buClr>
              <a:buFont typeface="Lato"/>
              <a:buAutoNum type="arabicPeriod"/>
            </a:pPr>
            <a:r>
              <a:rPr b="0" lang="fr" sz="1300" spc="-1" strike="noStrike">
                <a:solidFill>
                  <a:srgbClr val="808080"/>
                </a:solidFill>
                <a:latin typeface="Lato"/>
                <a:ea typeface="Lato"/>
              </a:rPr>
              <a:t>Nobody, He was created by some random AI tool</a:t>
            </a:r>
            <a:endParaRPr b="0" lang="en-US" sz="13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97" name="Google Shape;88;p 7"/>
          <p:cNvSpPr/>
          <p:nvPr/>
        </p:nvSpPr>
        <p:spPr>
          <a:xfrm>
            <a:off x="7772400" y="4816440"/>
            <a:ext cx="135036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ffffff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Google Shape;88;p 8"/>
          <p:cNvSpPr/>
          <p:nvPr/>
        </p:nvSpPr>
        <p:spPr>
          <a:xfrm>
            <a:off x="7772400" y="4816440"/>
            <a:ext cx="135036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000000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5029200" y="1318680"/>
            <a:ext cx="2798280" cy="3414600"/>
          </a:xfrm>
          <a:prstGeom prst="rect">
            <a:avLst/>
          </a:prstGeom>
          <a:ln w="0">
            <a:noFill/>
          </a:ln>
        </p:spPr>
      </p:pic>
      <p:pic>
        <p:nvPicPr>
          <p:cNvPr id="200" name="" descr=""/>
          <p:cNvPicPr/>
          <p:nvPr/>
        </p:nvPicPr>
        <p:blipFill>
          <a:blip r:embed="rId2"/>
          <a:stretch/>
        </p:blipFill>
        <p:spPr>
          <a:xfrm>
            <a:off x="7589160" y="15480"/>
            <a:ext cx="1551240" cy="116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7440" cy="53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2600" spc="-1" strike="noStrike">
                <a:solidFill>
                  <a:schemeClr val="dk2"/>
                </a:solidFill>
                <a:latin typeface="Raleway"/>
                <a:ea typeface="Raleway"/>
              </a:rPr>
              <a:t>About Tech. Culture &amp; Knowledge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729360" y="1864800"/>
            <a:ext cx="7687440" cy="297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68333"/>
          </a:bodyPr>
          <a:p>
            <a:pPr marL="457200" indent="-31104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595959"/>
              </a:buClr>
              <a:buFont typeface="Lato"/>
              <a:buAutoNum type="arabicPeriod"/>
            </a:pPr>
            <a:r>
              <a:rPr b="0" lang="fr" sz="1300" spc="-1" strike="noStrike">
                <a:solidFill>
                  <a:srgbClr val="333333"/>
                </a:solidFill>
                <a:latin typeface="Lato"/>
                <a:ea typeface="Lato"/>
              </a:rPr>
              <a:t>AI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595959"/>
              </a:buClr>
              <a:buFont typeface="Lato"/>
              <a:buAutoNum type="arabicPeriod"/>
            </a:pPr>
            <a:r>
              <a:rPr b="0" lang="fr" sz="1300" spc="-1" strike="noStrike">
                <a:solidFill>
                  <a:srgbClr val="333333"/>
                </a:solidFill>
                <a:latin typeface="Lato"/>
                <a:ea typeface="Lato"/>
              </a:rPr>
              <a:t>Machine Learning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595959"/>
              </a:buClr>
              <a:buFont typeface="Lato"/>
              <a:buAutoNum type="arabicPeriod"/>
            </a:pPr>
            <a:r>
              <a:rPr b="0" lang="fr" sz="1300" spc="-1" strike="noStrike">
                <a:solidFill>
                  <a:srgbClr val="333333"/>
                </a:solidFill>
                <a:latin typeface="Lato"/>
                <a:ea typeface="Lato"/>
              </a:rPr>
              <a:t>Data Science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595959"/>
              </a:buClr>
              <a:buFont typeface="Lato"/>
              <a:buAutoNum type="arabicPeriod"/>
            </a:pPr>
            <a:r>
              <a:rPr b="0" lang="fr" sz="1300" spc="-1" strike="noStrike">
                <a:solidFill>
                  <a:srgbClr val="333333"/>
                </a:solidFill>
                <a:latin typeface="Lato"/>
                <a:ea typeface="Lato"/>
              </a:rPr>
              <a:t>Deep learning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595959"/>
              </a:buClr>
              <a:buFont typeface="Lato"/>
              <a:buAutoNum type="arabicPeriod"/>
            </a:pPr>
            <a:r>
              <a:rPr b="0" lang="fr" sz="1300" spc="-1" strike="noStrike">
                <a:solidFill>
                  <a:srgbClr val="333333"/>
                </a:solidFill>
                <a:latin typeface="Lato"/>
                <a:ea typeface="Lato"/>
              </a:rPr>
              <a:t>NLP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595959"/>
              </a:buClr>
              <a:buFont typeface="Lato"/>
              <a:buAutoNum type="arabicPeriod"/>
            </a:pPr>
            <a:r>
              <a:rPr b="0" lang="fr" sz="1300" spc="-1" strike="noStrike">
                <a:solidFill>
                  <a:srgbClr val="333333"/>
                </a:solidFill>
                <a:latin typeface="Lato"/>
                <a:ea typeface="Lato"/>
              </a:rPr>
              <a:t>GPT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595959"/>
              </a:buClr>
              <a:buFont typeface="Lato"/>
              <a:buAutoNum type="arabicPeriod"/>
            </a:pPr>
            <a:r>
              <a:rPr b="0" lang="fr" sz="1300" spc="-1" strike="noStrike">
                <a:solidFill>
                  <a:srgbClr val="333333"/>
                </a:solidFill>
                <a:latin typeface="Lato"/>
                <a:ea typeface="Lato"/>
              </a:rPr>
              <a:t>Robotics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595959"/>
              </a:buClr>
              <a:buFont typeface="Lato"/>
              <a:buAutoNum type="arabicPeriod"/>
            </a:pPr>
            <a:r>
              <a:rPr b="0" lang="fr" sz="1300" spc="-1" strike="noStrike">
                <a:solidFill>
                  <a:srgbClr val="333333"/>
                </a:solidFill>
                <a:latin typeface="Lato"/>
                <a:ea typeface="Lato"/>
              </a:rPr>
              <a:t>Supervized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595959"/>
              </a:buClr>
              <a:buFont typeface="Lato"/>
              <a:buAutoNum type="arabicPeriod"/>
            </a:pPr>
            <a:r>
              <a:rPr b="0" lang="fr" sz="1300" spc="-1" strike="noStrike">
                <a:solidFill>
                  <a:srgbClr val="333333"/>
                </a:solidFill>
                <a:latin typeface="Lato"/>
                <a:ea typeface="Lato"/>
              </a:rPr>
              <a:t>Reinforcement Learning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595959"/>
              </a:buClr>
              <a:buFont typeface="Lato"/>
              <a:buAutoNum type="arabicPeriod"/>
            </a:pPr>
            <a:r>
              <a:rPr b="0" lang="fr" sz="1300" spc="-1" strike="noStrike">
                <a:solidFill>
                  <a:srgbClr val="333333"/>
                </a:solidFill>
                <a:latin typeface="Lato"/>
                <a:ea typeface="Lato"/>
              </a:rPr>
              <a:t>Skynet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595959"/>
              </a:buClr>
              <a:buFont typeface="Lato"/>
              <a:buAutoNum type="arabicPeriod"/>
            </a:pPr>
            <a:r>
              <a:rPr b="0" lang="fr" sz="1300" spc="-1" strike="noStrike">
                <a:solidFill>
                  <a:srgbClr val="333333"/>
                </a:solidFill>
                <a:latin typeface="Lato"/>
                <a:ea typeface="Lato"/>
              </a:rPr>
              <a:t>Alphago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595959"/>
              </a:buClr>
              <a:buFont typeface="Lato"/>
              <a:buAutoNum type="arabicPeriod"/>
            </a:pPr>
            <a:r>
              <a:rPr b="0" lang="fr" sz="1300" spc="-1" strike="noStrike">
                <a:solidFill>
                  <a:srgbClr val="333333"/>
                </a:solidFill>
                <a:latin typeface="Lato"/>
                <a:ea typeface="Lato"/>
              </a:rPr>
              <a:t>Deep Blue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Google Shape;88;p 3"/>
          <p:cNvSpPr/>
          <p:nvPr/>
        </p:nvSpPr>
        <p:spPr>
          <a:xfrm>
            <a:off x="7772400" y="4816440"/>
            <a:ext cx="135036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ffffff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Google Shape;88;p 4"/>
          <p:cNvSpPr/>
          <p:nvPr/>
        </p:nvSpPr>
        <p:spPr>
          <a:xfrm>
            <a:off x="7772400" y="4816440"/>
            <a:ext cx="135036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000000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Google Shape;88;p 23"/>
          <p:cNvSpPr/>
          <p:nvPr/>
        </p:nvSpPr>
        <p:spPr>
          <a:xfrm>
            <a:off x="7772400" y="4816440"/>
            <a:ext cx="135036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000000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7581960" y="-6120"/>
            <a:ext cx="1551240" cy="116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080" cy="151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3600" spc="-1" strike="noStrike">
                <a:solidFill>
                  <a:schemeClr val="lt1"/>
                </a:solidFill>
                <a:latin typeface="Raleway"/>
                <a:ea typeface="Raleway"/>
              </a:rPr>
              <a:t>Tools 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7596720" y="1080"/>
            <a:ext cx="1551240" cy="116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Application>LibreOffice/7.6.5.2$Linux_X86_64 LibreOffice_project/60$Build-2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2024-04-15T13:49:33Z</dcterms:modified>
  <cp:revision>101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