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0" r:id="rId5"/>
    <p:sldId id="270" r:id="rId6"/>
    <p:sldId id="263" r:id="rId7"/>
    <p:sldId id="265" r:id="rId8"/>
    <p:sldId id="262" r:id="rId9"/>
    <p:sldId id="269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P7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6" y="4969554"/>
            <a:ext cx="9322894" cy="767744"/>
          </a:xfrm>
        </p:spPr>
        <p:txBody>
          <a:bodyPr/>
          <a:lstStyle/>
          <a:p>
            <a:r>
              <a:rPr lang="fr-FR" b="1" dirty="0" smtClean="0"/>
              <a:t>Projet de recherche et d’optimisation d’algorithme sur le problème du sac A dos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pPr marL="342900" indent="-342900">
              <a:buFontTx/>
              <a:buChar char="-"/>
            </a:pP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55" y="945235"/>
            <a:ext cx="210531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79" y="82203"/>
            <a:ext cx="11216272" cy="1360703"/>
          </a:xfrm>
        </p:spPr>
        <p:txBody>
          <a:bodyPr/>
          <a:lstStyle/>
          <a:p>
            <a:pPr algn="ctr"/>
            <a:r>
              <a:rPr lang="fr-FR" sz="2800" b="1" dirty="0" smtClean="0"/>
              <a:t>Comparaison sur dataset0.csv</a:t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Brute Force 								 Solution Optimisée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933"/>
            <a:ext cx="5849166" cy="22291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094"/>
            <a:ext cx="3818884" cy="307790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b="2485"/>
          <a:stretch/>
        </p:blipFill>
        <p:spPr>
          <a:xfrm>
            <a:off x="6436661" y="1550933"/>
            <a:ext cx="5755339" cy="22291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490" y="3780093"/>
            <a:ext cx="3878510" cy="30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79" y="82203"/>
            <a:ext cx="11216272" cy="1167757"/>
          </a:xfrm>
        </p:spPr>
        <p:txBody>
          <a:bodyPr/>
          <a:lstStyle/>
          <a:p>
            <a:pPr algn="ctr"/>
            <a:r>
              <a:rPr lang="fr-FR" sz="2800" b="1" dirty="0" smtClean="0"/>
              <a:t>Comparaison sur dataset1.csv</a:t>
            </a:r>
            <a:br>
              <a:rPr lang="fr-FR" sz="2800" b="1" dirty="0" smtClean="0"/>
            </a:br>
            <a:r>
              <a:rPr lang="fr-FR" sz="2800" b="1" dirty="0" smtClean="0"/>
              <a:t>Mes résultats 							 Résultat Sienna</a:t>
            </a:r>
            <a:endParaRPr lang="fr-FR" sz="28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b="3815"/>
          <a:stretch/>
        </p:blipFill>
        <p:spPr>
          <a:xfrm>
            <a:off x="0" y="1135198"/>
            <a:ext cx="5582429" cy="21532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" y="2659747"/>
            <a:ext cx="5496692" cy="6287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8" y="3288485"/>
            <a:ext cx="2296057" cy="35403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3324313"/>
            <a:ext cx="1920562" cy="3415962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2433637" y="2695575"/>
            <a:ext cx="976313" cy="52863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892" y="1232167"/>
            <a:ext cx="4615859" cy="2926816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915337" y="3131005"/>
            <a:ext cx="3781237" cy="31496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1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79" y="82203"/>
            <a:ext cx="11216272" cy="1167757"/>
          </a:xfrm>
        </p:spPr>
        <p:txBody>
          <a:bodyPr/>
          <a:lstStyle/>
          <a:p>
            <a:pPr algn="ctr"/>
            <a:r>
              <a:rPr lang="fr-FR" sz="2800" b="1" dirty="0" smtClean="0"/>
              <a:t>Comparaison sur dataset2.csv</a:t>
            </a:r>
            <a:br>
              <a:rPr lang="fr-FR" sz="2800" b="1" dirty="0" smtClean="0"/>
            </a:br>
            <a:r>
              <a:rPr lang="fr-FR" sz="2800" b="1" dirty="0" smtClean="0"/>
              <a:t>Mes résultats 							 Résultat Sienna</a:t>
            </a:r>
            <a:endParaRPr lang="fr-FR" sz="2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64" y="983854"/>
            <a:ext cx="2985988" cy="56192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854"/>
            <a:ext cx="5372850" cy="20862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5886"/>
            <a:ext cx="5372850" cy="69648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763520" y="2455886"/>
            <a:ext cx="1115082" cy="6553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7378364" y="5993095"/>
            <a:ext cx="1793598" cy="37750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66666"/>
            <a:ext cx="2475908" cy="35913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520" y="3266667"/>
            <a:ext cx="2329033" cy="35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813" y="107371"/>
            <a:ext cx="9840914" cy="747432"/>
          </a:xfrm>
        </p:spPr>
        <p:txBody>
          <a:bodyPr/>
          <a:lstStyle/>
          <a:p>
            <a:pPr algn="ctr"/>
            <a:r>
              <a:rPr lang="fr-FR" sz="3200" b="1" dirty="0" smtClean="0"/>
              <a:t>PLAN</a:t>
            </a:r>
            <a:endParaRPr lang="fr-FR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01813" y="687024"/>
            <a:ext cx="1157699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1. Solution Brute Force </a:t>
            </a:r>
          </a:p>
          <a:p>
            <a:pPr lvl="1"/>
            <a:r>
              <a:rPr lang="fr-FR" sz="2800" dirty="0" smtClean="0"/>
              <a:t>a. Process</a:t>
            </a:r>
          </a:p>
          <a:p>
            <a:pPr lvl="1"/>
            <a:r>
              <a:rPr lang="fr-FR" sz="2800" dirty="0" smtClean="0"/>
              <a:t>b. Complexité </a:t>
            </a:r>
            <a:r>
              <a:rPr lang="fr-FR" sz="2800" dirty="0"/>
              <a:t>et </a:t>
            </a:r>
            <a:r>
              <a:rPr lang="fr-FR" sz="2800" dirty="0" smtClean="0"/>
              <a:t>limites</a:t>
            </a:r>
          </a:p>
          <a:p>
            <a:pPr lvl="1"/>
            <a:r>
              <a:rPr lang="fr-FR" sz="2800" dirty="0" smtClean="0"/>
              <a:t>c. Review </a:t>
            </a:r>
            <a:r>
              <a:rPr lang="fr-FR" sz="2800" dirty="0"/>
              <a:t>‘bruteforce.py</a:t>
            </a:r>
            <a:r>
              <a:rPr lang="fr-FR" sz="2800" dirty="0" smtClean="0"/>
              <a:t>’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b="1" dirty="0" smtClean="0"/>
              <a:t>2. Solution Optimisée</a:t>
            </a:r>
          </a:p>
          <a:p>
            <a:pPr lvl="1"/>
            <a:r>
              <a:rPr lang="fr-FR" sz="2800" dirty="0" smtClean="0"/>
              <a:t>a. Process</a:t>
            </a:r>
            <a:endParaRPr lang="fr-FR" sz="2800" dirty="0"/>
          </a:p>
          <a:p>
            <a:pPr lvl="1"/>
            <a:r>
              <a:rPr lang="fr-FR" sz="2800" dirty="0" smtClean="0"/>
              <a:t>b. Complexité </a:t>
            </a:r>
            <a:r>
              <a:rPr lang="fr-FR" sz="2800" dirty="0"/>
              <a:t>et limites</a:t>
            </a:r>
          </a:p>
          <a:p>
            <a:pPr lvl="1"/>
            <a:r>
              <a:rPr lang="fr-FR" sz="2800" dirty="0" smtClean="0"/>
              <a:t>c. Review </a:t>
            </a:r>
            <a:r>
              <a:rPr lang="fr-FR" sz="2800" dirty="0"/>
              <a:t>‘optimized.py’</a:t>
            </a:r>
          </a:p>
          <a:p>
            <a:endParaRPr lang="fr-FR" sz="2800" dirty="0" smtClean="0"/>
          </a:p>
          <a:p>
            <a:r>
              <a:rPr lang="fr-FR" sz="2800" b="1" dirty="0" smtClean="0"/>
              <a:t>3. Comparatif Brute Force / Solution optimisée sur dataset0.csv</a:t>
            </a:r>
          </a:p>
          <a:p>
            <a:endParaRPr lang="fr-FR" sz="2800" b="1" dirty="0"/>
          </a:p>
          <a:p>
            <a:r>
              <a:rPr lang="fr-FR" sz="2800" b="1" dirty="0" smtClean="0"/>
              <a:t>4. Comparatif avec Sienna sur dataset1.csv et dataset2.csv</a:t>
            </a:r>
          </a:p>
          <a:p>
            <a:pPr lvl="1"/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87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 descr="_images/classe_voi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699511"/>
            <a:ext cx="8426363" cy="5962589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9178" y="0"/>
            <a:ext cx="6809243" cy="588963"/>
          </a:xfrm>
        </p:spPr>
        <p:txBody>
          <a:bodyPr/>
          <a:lstStyle/>
          <a:p>
            <a:r>
              <a:rPr lang="fr-FR" sz="3200" b="1" dirty="0" smtClean="0"/>
              <a:t>1. Process Force </a:t>
            </a:r>
            <a:r>
              <a:rPr lang="fr-FR" sz="3200" b="1" dirty="0"/>
              <a:t>B</a:t>
            </a:r>
            <a:r>
              <a:rPr lang="fr-FR" sz="3200" b="1" dirty="0" smtClean="0"/>
              <a:t>rute</a:t>
            </a:r>
            <a:endParaRPr lang="fr-FR" sz="32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686800" y="2594865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complexité : O( </a:t>
            </a:r>
            <a:r>
              <a:rPr lang="fr-FR" b="1" dirty="0" smtClean="0"/>
              <a:t>2^n </a:t>
            </a:r>
            <a:r>
              <a:rPr lang="fr-FR" b="1" dirty="0"/>
              <a:t>)</a:t>
            </a:r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u="sng" dirty="0" smtClean="0"/>
              <a:t>Limites </a:t>
            </a:r>
            <a:r>
              <a:rPr lang="fr-FR" u="sng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Doublons de combinaison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Complexité exponentielle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710" y="104001"/>
            <a:ext cx="9404723" cy="1400530"/>
          </a:xfrm>
        </p:spPr>
        <p:txBody>
          <a:bodyPr/>
          <a:lstStyle/>
          <a:p>
            <a:r>
              <a:rPr lang="fr-FR" sz="3200" b="1" dirty="0" smtClean="0"/>
              <a:t>Graph c</a:t>
            </a:r>
            <a:r>
              <a:rPr lang="fr-FR" sz="3200" b="1" dirty="0" smtClean="0"/>
              <a:t>omplexité :  </a:t>
            </a:r>
            <a:r>
              <a:rPr lang="fr-FR" sz="3200" b="1" dirty="0" smtClean="0"/>
              <a:t>Force </a:t>
            </a:r>
            <a:r>
              <a:rPr lang="fr-FR" sz="3200" b="1" dirty="0"/>
              <a:t>Brute O( 2^n )</a:t>
            </a:r>
            <a:endParaRPr lang="fr-FR" sz="32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804266"/>
            <a:ext cx="9446835" cy="5034472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 noGrp="1"/>
          </p:cNvSpPr>
          <p:nvPr>
            <p:ph idx="1"/>
          </p:nvPr>
        </p:nvSpPr>
        <p:spPr>
          <a:xfrm>
            <a:off x="2184791" y="6138893"/>
            <a:ext cx="7348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u="sng" dirty="0" smtClean="0"/>
              <a:t>Pour 20 </a:t>
            </a:r>
            <a:r>
              <a:rPr lang="fr-FR" u="sng" dirty="0" smtClean="0"/>
              <a:t>éléments </a:t>
            </a:r>
            <a:r>
              <a:rPr lang="fr-FR" u="sng" dirty="0" smtClean="0"/>
              <a:t>&gt; 2^20 = 1 </a:t>
            </a:r>
            <a:r>
              <a:rPr lang="fr-FR" u="sng" dirty="0" smtClean="0"/>
              <a:t>048 576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454" y="3112028"/>
            <a:ext cx="9404723" cy="1400530"/>
          </a:xfrm>
        </p:spPr>
        <p:txBody>
          <a:bodyPr/>
          <a:lstStyle/>
          <a:p>
            <a:r>
              <a:rPr lang="fr-FR" dirty="0" smtClean="0"/>
              <a:t>Review du fichier ‘bruteforce.py’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154808"/>
            <a:ext cx="9840914" cy="1095151"/>
          </a:xfrm>
        </p:spPr>
        <p:txBody>
          <a:bodyPr/>
          <a:lstStyle/>
          <a:p>
            <a:r>
              <a:rPr lang="fr-FR" sz="3200" b="1" dirty="0" smtClean="0"/>
              <a:t>Process Solution </a:t>
            </a:r>
            <a:r>
              <a:rPr lang="fr-FR" sz="3200" b="1" dirty="0" smtClean="0"/>
              <a:t>optimisée : </a:t>
            </a:r>
            <a:r>
              <a:rPr lang="fr-FR" sz="3200" b="1" dirty="0" smtClean="0"/>
              <a:t/>
            </a:r>
            <a:br>
              <a:rPr lang="fr-FR" sz="3200" b="1" dirty="0" smtClean="0"/>
            </a:br>
            <a:r>
              <a:rPr lang="fr-FR" sz="3200" b="1" dirty="0" smtClean="0"/>
              <a:t>la </a:t>
            </a:r>
            <a:r>
              <a:rPr lang="fr-FR" sz="3200" b="1" dirty="0" smtClean="0"/>
              <a:t>programmation </a:t>
            </a:r>
            <a:r>
              <a:rPr lang="fr-FR" sz="3200" b="1" dirty="0" smtClean="0"/>
              <a:t>dynamique</a:t>
            </a:r>
            <a:endParaRPr lang="fr-FR" sz="32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50811" y="1371600"/>
            <a:ext cx="9337138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/>
              <a:t>n</a:t>
            </a:r>
            <a:r>
              <a:rPr lang="fr-FR" sz="1600" dirty="0" smtClean="0"/>
              <a:t>oms = [ élément 1, élément 2, …,  élément x ]</a:t>
            </a:r>
          </a:p>
          <a:p>
            <a:r>
              <a:rPr lang="fr-FR" sz="1600" dirty="0" smtClean="0"/>
              <a:t>poids = [ poids 1, poids 2, …, poids x ]</a:t>
            </a:r>
          </a:p>
          <a:p>
            <a:r>
              <a:rPr lang="fr-FR" sz="1600" dirty="0"/>
              <a:t>v</a:t>
            </a:r>
            <a:r>
              <a:rPr lang="fr-FR" sz="1600" dirty="0" smtClean="0"/>
              <a:t>aleurs = [ valeur 1, valeur 2, …, valeur x ]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Initialiser à 0 une ‘matrice’ avec ‘</a:t>
            </a:r>
            <a:r>
              <a:rPr lang="fr-FR" sz="1600" dirty="0" smtClean="0"/>
              <a:t>x+1’ </a:t>
            </a:r>
            <a:r>
              <a:rPr lang="fr-FR" sz="1600" dirty="0" smtClean="0"/>
              <a:t>ligne et ‘</a:t>
            </a:r>
            <a:r>
              <a:rPr lang="fr-FR" sz="1600" dirty="0" smtClean="0"/>
              <a:t>y+1’ </a:t>
            </a:r>
            <a:r>
              <a:rPr lang="fr-FR" sz="1600" dirty="0" smtClean="0"/>
              <a:t>colonnes: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où ‘x’ représente le nombre </a:t>
            </a:r>
            <a:r>
              <a:rPr lang="fr-FR" sz="1600" dirty="0" smtClean="0"/>
              <a:t>d’élément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ù ‘y’ représente la </a:t>
            </a:r>
            <a:r>
              <a:rPr lang="fr-FR" sz="1600" dirty="0" smtClean="0"/>
              <a:t>capacité </a:t>
            </a:r>
            <a:r>
              <a:rPr lang="fr-FR" sz="1600" dirty="0" smtClean="0"/>
              <a:t>du sac à dos</a:t>
            </a:r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b="1" dirty="0"/>
              <a:t>p</a:t>
            </a:r>
            <a:r>
              <a:rPr lang="fr-FR" sz="1600" b="1" dirty="0" smtClean="0"/>
              <a:t>our</a:t>
            </a:r>
            <a:r>
              <a:rPr lang="fr-FR" sz="1600" dirty="0" smtClean="0"/>
              <a:t> chaque éléments i de 0 à x + 1 :</a:t>
            </a:r>
          </a:p>
          <a:p>
            <a:r>
              <a:rPr lang="fr-FR" sz="1600" dirty="0"/>
              <a:t>	</a:t>
            </a:r>
            <a:r>
              <a:rPr lang="fr-FR" sz="1600" b="1" dirty="0" smtClean="0"/>
              <a:t>pour</a:t>
            </a:r>
            <a:r>
              <a:rPr lang="fr-FR" sz="1600" dirty="0" smtClean="0"/>
              <a:t> chaque capacité de sac à dos possible j de 0 à y +1 :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</a:t>
            </a:r>
            <a:r>
              <a:rPr lang="fr-FR" sz="1600" dirty="0" smtClean="0"/>
              <a:t> le poids[ i – 1 ] &lt;=  j :</a:t>
            </a:r>
          </a:p>
          <a:p>
            <a:r>
              <a:rPr lang="fr-FR" sz="1600" dirty="0" smtClean="0"/>
              <a:t>			matrice[ i ][ j ] = max ( matrice[ i – 1 ][ j ], 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						matrice</a:t>
            </a:r>
            <a:r>
              <a:rPr lang="en-US" sz="1600" dirty="0" smtClean="0"/>
              <a:t> </a:t>
            </a:r>
            <a:r>
              <a:rPr lang="fr-FR" sz="1600" dirty="0"/>
              <a:t>[ i – 1 ] </a:t>
            </a:r>
            <a:r>
              <a:rPr lang="en-US" sz="1600" dirty="0" smtClean="0"/>
              <a:t>[ j</a:t>
            </a:r>
            <a:r>
              <a:rPr lang="fr-FR" sz="1600" dirty="0"/>
              <a:t> – </a:t>
            </a:r>
            <a:r>
              <a:rPr lang="en-US" sz="1600" dirty="0" smtClean="0"/>
              <a:t>poids</a:t>
            </a:r>
            <a:r>
              <a:rPr lang="fr-FR" sz="1600" dirty="0" smtClean="0"/>
              <a:t> </a:t>
            </a:r>
            <a:r>
              <a:rPr lang="fr-FR" sz="1600" dirty="0"/>
              <a:t>[ i – 1 </a:t>
            </a:r>
            <a:r>
              <a:rPr lang="fr-FR" sz="1600" dirty="0" smtClean="0"/>
              <a:t>]</a:t>
            </a:r>
            <a:r>
              <a:rPr lang="en-US" sz="1600" dirty="0" smtClean="0"/>
              <a:t>] </a:t>
            </a:r>
            <a:r>
              <a:rPr lang="en-US" sz="1600" dirty="0"/>
              <a:t>+ </a:t>
            </a:r>
            <a:r>
              <a:rPr lang="en-US" sz="1600" dirty="0" smtClean="0"/>
              <a:t>valeurs</a:t>
            </a:r>
            <a:r>
              <a:rPr lang="fr-FR" sz="1600" dirty="0" smtClean="0"/>
              <a:t> </a:t>
            </a:r>
            <a:r>
              <a:rPr lang="fr-FR" sz="1600" dirty="0"/>
              <a:t>[ i – 1 ]</a:t>
            </a:r>
            <a:r>
              <a:rPr lang="fr-FR" sz="1600" dirty="0" smtClean="0"/>
              <a:t> )	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sinon : </a:t>
            </a:r>
            <a:r>
              <a:rPr lang="fr-FR" sz="1600" dirty="0"/>
              <a:t>matrice[ i ][ j ] </a:t>
            </a:r>
            <a:r>
              <a:rPr lang="fr-FR" sz="1600" dirty="0" smtClean="0"/>
              <a:t>= </a:t>
            </a:r>
            <a:r>
              <a:rPr lang="fr-FR" sz="1600" dirty="0"/>
              <a:t>matrice[ i – 1 ][ j </a:t>
            </a:r>
            <a:r>
              <a:rPr lang="fr-FR" sz="1600" dirty="0" smtClean="0"/>
              <a:t>]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fin si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fin pour</a:t>
            </a:r>
          </a:p>
          <a:p>
            <a:r>
              <a:rPr lang="fr-FR" sz="1600" b="1" dirty="0"/>
              <a:t>f</a:t>
            </a:r>
            <a:r>
              <a:rPr lang="fr-FR" sz="1600" b="1" dirty="0" smtClean="0"/>
              <a:t>in pour</a:t>
            </a:r>
          </a:p>
          <a:p>
            <a:endParaRPr lang="fr-FR" sz="1600" b="1" dirty="0"/>
          </a:p>
          <a:p>
            <a:r>
              <a:rPr lang="fr-FR" sz="1600" dirty="0" smtClean="0"/>
              <a:t>valeur_maximum_sac_a_dos =  matrice</a:t>
            </a:r>
            <a:r>
              <a:rPr lang="fr-FR" sz="1600" dirty="0"/>
              <a:t>[ </a:t>
            </a:r>
            <a:r>
              <a:rPr lang="fr-FR" sz="1600" dirty="0" smtClean="0"/>
              <a:t>x </a:t>
            </a:r>
            <a:r>
              <a:rPr lang="fr-FR" sz="1600" dirty="0"/>
              <a:t>][ </a:t>
            </a:r>
            <a:r>
              <a:rPr lang="fr-FR" sz="1600" dirty="0" smtClean="0"/>
              <a:t>y ] </a:t>
            </a:r>
            <a:r>
              <a:rPr lang="fr-FR" sz="1600" b="1" dirty="0" smtClean="0"/>
              <a:t>										 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	</a:t>
            </a:r>
          </a:p>
          <a:p>
            <a:endParaRPr lang="fr-FR" sz="1600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959442" y="1342239"/>
            <a:ext cx="3850546" cy="2936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Avantages : </a:t>
            </a:r>
          </a:p>
          <a:p>
            <a:endParaRPr lang="fr-FR" sz="1800" u="sng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Stockage des résultats intermédiaires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Complexité polynomiale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O(xy)</a:t>
            </a:r>
            <a:endParaRPr lang="fr-F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115759"/>
            <a:ext cx="9840914" cy="1023657"/>
          </a:xfrm>
        </p:spPr>
        <p:txBody>
          <a:bodyPr/>
          <a:lstStyle/>
          <a:p>
            <a:r>
              <a:rPr lang="fr-FR" sz="3200" b="1" dirty="0" smtClean="0"/>
              <a:t>Solution optimisée : exemple simple avec 3 éléments</a:t>
            </a:r>
            <a:endParaRPr lang="fr-FR" sz="32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45" y="1279773"/>
            <a:ext cx="8371448" cy="55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4108"/>
            <a:ext cx="9404723" cy="879349"/>
          </a:xfrm>
        </p:spPr>
        <p:txBody>
          <a:bodyPr/>
          <a:lstStyle/>
          <a:p>
            <a:r>
              <a:rPr lang="fr-FR" sz="3200" b="1" dirty="0"/>
              <a:t>Graph complexité :  </a:t>
            </a:r>
            <a:r>
              <a:rPr lang="fr-FR" sz="3200" b="1" dirty="0" smtClean="0"/>
              <a:t>Solution optimisée O</a:t>
            </a:r>
            <a:r>
              <a:rPr lang="fr-FR" sz="3200" b="1" dirty="0"/>
              <a:t>( </a:t>
            </a:r>
            <a:r>
              <a:rPr lang="fr-FR" sz="3200" b="1" dirty="0" smtClean="0"/>
              <a:t>xy </a:t>
            </a:r>
            <a:r>
              <a:rPr lang="fr-FR" sz="3200" b="1" dirty="0"/>
              <a:t>)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61" r="1280"/>
          <a:stretch/>
        </p:blipFill>
        <p:spPr>
          <a:xfrm>
            <a:off x="83890" y="911484"/>
            <a:ext cx="9364734" cy="5118350"/>
          </a:xfrm>
          <a:prstGeom prst="rect">
            <a:avLst/>
          </a:prstGeom>
        </p:spPr>
      </p:pic>
      <p:sp>
        <p:nvSpPr>
          <p:cNvPr id="10" name="Espace réservé du contenu 7"/>
          <p:cNvSpPr txBox="1">
            <a:spLocks/>
          </p:cNvSpPr>
          <p:nvPr/>
        </p:nvSpPr>
        <p:spPr>
          <a:xfrm>
            <a:off x="2340530" y="6315060"/>
            <a:ext cx="7435264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u="sng" dirty="0" smtClean="0"/>
              <a:t>Pour 20 éléments &gt; 20 x 500 =  10 000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8"/>
            <a:ext cx="9840914" cy="747432"/>
          </a:xfrm>
        </p:spPr>
        <p:txBody>
          <a:bodyPr/>
          <a:lstStyle/>
          <a:p>
            <a:r>
              <a:rPr lang="fr-FR" sz="3200" b="1" dirty="0" smtClean="0"/>
              <a:t>Solution optimisée : Les Limites</a:t>
            </a:r>
            <a:endParaRPr lang="fr-FR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42900" y="1664759"/>
            <a:ext cx="6877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complexité : O( xy 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Limites : </a:t>
            </a:r>
          </a:p>
          <a:p>
            <a:endParaRPr lang="fr-FR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Ne permet pas d’obtenir toutes les combinaisons possible, uniquement la meilleure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Peut atteindre une complexité exponentielle si l’on prend en compte les sacs de capacité décimale, les prix décimaux ainsi que la possibilité d’acheter des fractions d’action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Risque de saturation de mémoire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u="sng" dirty="0" smtClean="0"/>
          </a:p>
        </p:txBody>
      </p:sp>
    </p:spTree>
    <p:extLst>
      <p:ext uri="{BB962C8B-B14F-4D97-AF65-F5344CB8AC3E}">
        <p14:creationId xmlns:p14="http://schemas.microsoft.com/office/powerpoint/2010/main" val="20121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936</TotalTime>
  <Words>494</Words>
  <Application>Microsoft Office PowerPoint</Application>
  <PresentationFormat>Grand écran</PresentationFormat>
  <Paragraphs>79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Présentation P7</vt:lpstr>
      <vt:lpstr>PLAN</vt:lpstr>
      <vt:lpstr>1. Process Force Brute</vt:lpstr>
      <vt:lpstr>Graph complexité :  Force Brute O( 2^n )</vt:lpstr>
      <vt:lpstr>Review du fichier ‘bruteforce.py’</vt:lpstr>
      <vt:lpstr>Process Solution optimisée :  la programmation dynamique</vt:lpstr>
      <vt:lpstr>Solution optimisée : exemple simple avec 3 éléments</vt:lpstr>
      <vt:lpstr>Graph complexité :  Solution optimisée O( xy )</vt:lpstr>
      <vt:lpstr>Solution optimisée : Les Limites</vt:lpstr>
      <vt:lpstr>Comparaison sur dataset0.csv  Brute Force          Solution Optimisée</vt:lpstr>
      <vt:lpstr>Comparaison sur dataset1.csv Mes résultats         Résultat Sienna</vt:lpstr>
      <vt:lpstr>Comparaison sur dataset2.csv Mes résultats         Résultat Sienna</vt:lpstr>
      <vt:lpstr>Fin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P4</dc:title>
  <dc:creator>nidal</dc:creator>
  <cp:lastModifiedBy>nidal</cp:lastModifiedBy>
  <cp:revision>59</cp:revision>
  <dcterms:created xsi:type="dcterms:W3CDTF">2023-05-09T19:09:16Z</dcterms:created>
  <dcterms:modified xsi:type="dcterms:W3CDTF">2023-07-02T00:20:32Z</dcterms:modified>
</cp:coreProperties>
</file>