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P7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6" y="4969554"/>
            <a:ext cx="9322894" cy="767744"/>
          </a:xfrm>
        </p:spPr>
        <p:txBody>
          <a:bodyPr/>
          <a:lstStyle/>
          <a:p>
            <a:r>
              <a:rPr lang="fr-FR" b="1" dirty="0" smtClean="0"/>
              <a:t>Projet de recherche et d’optimisation d’algorithme sur le problème du sac A dos</a:t>
            </a:r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 smtClean="0"/>
          </a:p>
          <a:p>
            <a:pPr marL="342900" indent="-342900">
              <a:buFontTx/>
              <a:buChar char="-"/>
            </a:pP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24" y="987180"/>
            <a:ext cx="2105319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479" y="82203"/>
            <a:ext cx="11216272" cy="1167757"/>
          </a:xfrm>
        </p:spPr>
        <p:txBody>
          <a:bodyPr/>
          <a:lstStyle/>
          <a:p>
            <a:pPr algn="ctr"/>
            <a:r>
              <a:rPr lang="fr-FR" sz="2800" b="1" dirty="0" smtClean="0"/>
              <a:t>Comparaison sur dataset2.csv</a:t>
            </a:r>
            <a:br>
              <a:rPr lang="fr-FR" sz="2800" b="1" dirty="0" smtClean="0"/>
            </a:br>
            <a:r>
              <a:rPr lang="fr-FR" sz="2800" b="1" dirty="0" smtClean="0"/>
              <a:t>Mes résultats 							 Résultat Sienna</a:t>
            </a:r>
            <a:endParaRPr lang="fr-FR" sz="28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64" y="983854"/>
            <a:ext cx="2985988" cy="56192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3854"/>
            <a:ext cx="5372850" cy="208626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5886"/>
            <a:ext cx="5372850" cy="69648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2763520" y="2455886"/>
            <a:ext cx="1115082" cy="65535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7378364" y="5993095"/>
            <a:ext cx="1793598" cy="37750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66666"/>
            <a:ext cx="2475908" cy="359133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520" y="3266667"/>
            <a:ext cx="2329033" cy="359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" descr="_images/classe_voi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75" y="699511"/>
            <a:ext cx="8426363" cy="5962589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89179" y="0"/>
            <a:ext cx="4854346" cy="588963"/>
          </a:xfrm>
        </p:spPr>
        <p:txBody>
          <a:bodyPr/>
          <a:lstStyle/>
          <a:p>
            <a:r>
              <a:rPr lang="fr-FR" sz="3200" b="1" dirty="0" smtClean="0"/>
              <a:t>Analyse Force </a:t>
            </a:r>
            <a:r>
              <a:rPr lang="fr-FR" sz="3200" b="1" dirty="0"/>
              <a:t>B</a:t>
            </a:r>
            <a:r>
              <a:rPr lang="fr-FR" sz="3200" b="1" dirty="0" smtClean="0"/>
              <a:t>rute</a:t>
            </a:r>
            <a:endParaRPr lang="fr-FR" sz="32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8686800" y="2594865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complexité : O( </a:t>
            </a:r>
            <a:r>
              <a:rPr lang="fr-FR" b="1" dirty="0" smtClean="0"/>
              <a:t>2^n </a:t>
            </a:r>
            <a:r>
              <a:rPr lang="fr-FR" b="1" dirty="0"/>
              <a:t>)</a:t>
            </a:r>
          </a:p>
          <a:p>
            <a:endParaRPr lang="fr-FR" u="sng" dirty="0" smtClean="0"/>
          </a:p>
          <a:p>
            <a:endParaRPr lang="fr-FR" u="sng" dirty="0"/>
          </a:p>
          <a:p>
            <a:r>
              <a:rPr lang="fr-FR" u="sng" dirty="0" smtClean="0"/>
              <a:t>Inconvénients :</a:t>
            </a:r>
            <a:endParaRPr lang="fr-FR" u="sng" dirty="0" smtClean="0"/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Doublons de combinaison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Complexité exponentielle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26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710" y="161273"/>
            <a:ext cx="9404723" cy="1400530"/>
          </a:xfrm>
        </p:spPr>
        <p:txBody>
          <a:bodyPr/>
          <a:lstStyle/>
          <a:p>
            <a:r>
              <a:rPr lang="fr-FR" sz="3200" b="1" dirty="0" smtClean="0"/>
              <a:t>Complexité Force Brute</a:t>
            </a:r>
            <a:endParaRPr lang="fr-FR" sz="32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0" y="707218"/>
            <a:ext cx="10349556" cy="5515556"/>
          </a:xfrm>
          <a:prstGeom prst="rect">
            <a:avLst/>
          </a:prstGeom>
        </p:spPr>
      </p:pic>
      <p:sp>
        <p:nvSpPr>
          <p:cNvPr id="7" name="Espace réservé du contenu 7"/>
          <p:cNvSpPr txBox="1">
            <a:spLocks noGrp="1"/>
          </p:cNvSpPr>
          <p:nvPr>
            <p:ph idx="1"/>
          </p:nvPr>
        </p:nvSpPr>
        <p:spPr>
          <a:xfrm>
            <a:off x="4964258" y="6333458"/>
            <a:ext cx="5989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u="sng" dirty="0"/>
              <a:t>2</a:t>
            </a:r>
            <a:r>
              <a:rPr lang="fr-FR" u="sng" dirty="0" smtClean="0"/>
              <a:t>0 éléments = 1 048 576 possibilités à tester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19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811" y="300318"/>
            <a:ext cx="9840914" cy="747432"/>
          </a:xfrm>
        </p:spPr>
        <p:txBody>
          <a:bodyPr/>
          <a:lstStyle/>
          <a:p>
            <a:r>
              <a:rPr lang="fr-FR" sz="3200" b="1" dirty="0" smtClean="0"/>
              <a:t>Solution optimisée : programmation dynamique</a:t>
            </a:r>
            <a:endParaRPr lang="fr-FR" sz="3200" b="1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50812" y="1209675"/>
            <a:ext cx="9085468" cy="5486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dirty="0"/>
              <a:t>n</a:t>
            </a:r>
            <a:r>
              <a:rPr lang="fr-FR" sz="1600" dirty="0" smtClean="0"/>
              <a:t>oms = [ élément 1, élément 2, …,  élément x ]</a:t>
            </a:r>
          </a:p>
          <a:p>
            <a:r>
              <a:rPr lang="fr-FR" sz="1600" dirty="0" smtClean="0"/>
              <a:t>poids = [ poids 1, poids 2, …, poids x ]</a:t>
            </a:r>
          </a:p>
          <a:p>
            <a:r>
              <a:rPr lang="fr-FR" sz="1600" dirty="0"/>
              <a:t>v</a:t>
            </a:r>
            <a:r>
              <a:rPr lang="fr-FR" sz="1600" dirty="0" smtClean="0"/>
              <a:t>aleurs = [ valeur 1, valeur 2, …, valeur x ]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Initialiser à 0 une ‘matrice’ avec ‘x’ ligne et ‘y’ colonnes: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où ‘x’ représente le nombre d’élément +1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</a:t>
            </a:r>
            <a:r>
              <a:rPr lang="fr-FR" sz="1600" dirty="0" smtClean="0"/>
              <a:t>ù ‘y’ représente la capacité +1 du sac à dos</a:t>
            </a:r>
          </a:p>
          <a:p>
            <a:endParaRPr lang="fr-FR" sz="1600" dirty="0"/>
          </a:p>
          <a:p>
            <a:endParaRPr lang="fr-FR" sz="1600" dirty="0" smtClean="0"/>
          </a:p>
          <a:p>
            <a:r>
              <a:rPr lang="fr-FR" sz="1600" b="1" dirty="0"/>
              <a:t>p</a:t>
            </a:r>
            <a:r>
              <a:rPr lang="fr-FR" sz="1600" b="1" dirty="0" smtClean="0"/>
              <a:t>our</a:t>
            </a:r>
            <a:r>
              <a:rPr lang="fr-FR" sz="1600" dirty="0" smtClean="0"/>
              <a:t> chaque éléments i de 0 à x + 1 :</a:t>
            </a:r>
          </a:p>
          <a:p>
            <a:r>
              <a:rPr lang="fr-FR" sz="1600" dirty="0"/>
              <a:t>	</a:t>
            </a:r>
            <a:r>
              <a:rPr lang="fr-FR" sz="1600" b="1" dirty="0" smtClean="0"/>
              <a:t>pour</a:t>
            </a:r>
            <a:r>
              <a:rPr lang="fr-FR" sz="1600" dirty="0" smtClean="0"/>
              <a:t> chaque capacité de sac à dos possible j de 0 à y +1 :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b="1" dirty="0" smtClean="0"/>
              <a:t>si</a:t>
            </a:r>
            <a:r>
              <a:rPr lang="fr-FR" sz="1600" dirty="0" smtClean="0"/>
              <a:t> le poids[ i – 1 ] &lt;=  j :</a:t>
            </a:r>
          </a:p>
          <a:p>
            <a:r>
              <a:rPr lang="fr-FR" sz="1600" dirty="0" smtClean="0"/>
              <a:t>			matrice[ i ][ j ] = max ( matrice[ i – 1 ][ j ], 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						matrice</a:t>
            </a:r>
            <a:r>
              <a:rPr lang="en-US" sz="1600" dirty="0" smtClean="0"/>
              <a:t> </a:t>
            </a:r>
            <a:r>
              <a:rPr lang="fr-FR" sz="1600" dirty="0"/>
              <a:t>[ i – 1 ] </a:t>
            </a:r>
            <a:r>
              <a:rPr lang="en-US" sz="1600" dirty="0" smtClean="0"/>
              <a:t>[ j</a:t>
            </a:r>
            <a:r>
              <a:rPr lang="fr-FR" sz="1600" dirty="0"/>
              <a:t> – </a:t>
            </a:r>
            <a:r>
              <a:rPr lang="en-US" sz="1600" dirty="0" smtClean="0"/>
              <a:t>poids</a:t>
            </a:r>
            <a:r>
              <a:rPr lang="fr-FR" sz="1600" dirty="0" smtClean="0"/>
              <a:t> </a:t>
            </a:r>
            <a:r>
              <a:rPr lang="fr-FR" sz="1600" dirty="0"/>
              <a:t>[ i – 1 </a:t>
            </a:r>
            <a:r>
              <a:rPr lang="fr-FR" sz="1600" dirty="0" smtClean="0"/>
              <a:t>]</a:t>
            </a:r>
            <a:r>
              <a:rPr lang="en-US" sz="1600" dirty="0" smtClean="0"/>
              <a:t>] </a:t>
            </a:r>
            <a:r>
              <a:rPr lang="en-US" sz="1600" dirty="0"/>
              <a:t>+ </a:t>
            </a:r>
            <a:r>
              <a:rPr lang="en-US" sz="1600" dirty="0" smtClean="0"/>
              <a:t>valeurs</a:t>
            </a:r>
            <a:r>
              <a:rPr lang="fr-FR" sz="1600" dirty="0" smtClean="0"/>
              <a:t> </a:t>
            </a:r>
            <a:r>
              <a:rPr lang="fr-FR" sz="1600" dirty="0"/>
              <a:t>[ i – 1 ]</a:t>
            </a:r>
            <a:r>
              <a:rPr lang="fr-FR" sz="1600" dirty="0" smtClean="0"/>
              <a:t> )	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b="1" dirty="0" smtClean="0"/>
              <a:t>sinon : </a:t>
            </a:r>
            <a:r>
              <a:rPr lang="fr-FR" sz="1600" dirty="0"/>
              <a:t>matrice[ i ][ j ] </a:t>
            </a:r>
            <a:r>
              <a:rPr lang="fr-FR" sz="1600" dirty="0" smtClean="0"/>
              <a:t>= </a:t>
            </a:r>
            <a:r>
              <a:rPr lang="fr-FR" sz="1600" dirty="0"/>
              <a:t>matrice[ i – 1 ][ j </a:t>
            </a:r>
            <a:r>
              <a:rPr lang="fr-FR" sz="1600" dirty="0" smtClean="0"/>
              <a:t>]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b="1" dirty="0" smtClean="0"/>
              <a:t>fin si</a:t>
            </a:r>
          </a:p>
          <a:p>
            <a:r>
              <a:rPr lang="fr-FR" sz="1600" b="1" dirty="0"/>
              <a:t>	</a:t>
            </a:r>
            <a:r>
              <a:rPr lang="fr-FR" sz="1600" b="1" dirty="0" smtClean="0"/>
              <a:t>fin pour</a:t>
            </a:r>
          </a:p>
          <a:p>
            <a:r>
              <a:rPr lang="fr-FR" sz="1600" b="1" dirty="0"/>
              <a:t>f</a:t>
            </a:r>
            <a:r>
              <a:rPr lang="fr-FR" sz="1600" b="1" dirty="0" smtClean="0"/>
              <a:t>in pour</a:t>
            </a:r>
          </a:p>
          <a:p>
            <a:endParaRPr lang="fr-FR" sz="1600" b="1" dirty="0"/>
          </a:p>
          <a:p>
            <a:r>
              <a:rPr lang="fr-FR" sz="1600" dirty="0" smtClean="0"/>
              <a:t>valeur_maximum_sac_a_dos =  matrice</a:t>
            </a:r>
            <a:r>
              <a:rPr lang="fr-FR" sz="1600" dirty="0"/>
              <a:t>[ </a:t>
            </a:r>
            <a:r>
              <a:rPr lang="fr-FR" sz="1600" dirty="0" smtClean="0"/>
              <a:t>x </a:t>
            </a:r>
            <a:r>
              <a:rPr lang="fr-FR" sz="1600" dirty="0"/>
              <a:t>][ </a:t>
            </a:r>
            <a:r>
              <a:rPr lang="fr-FR" sz="1600" dirty="0" smtClean="0"/>
              <a:t>y ] </a:t>
            </a:r>
            <a:r>
              <a:rPr lang="fr-FR" sz="1600" b="1" dirty="0" smtClean="0"/>
              <a:t>										 </a:t>
            </a:r>
          </a:p>
          <a:p>
            <a:r>
              <a:rPr lang="fr-FR" sz="1600" b="1" dirty="0"/>
              <a:t>	</a:t>
            </a:r>
            <a:r>
              <a:rPr lang="fr-FR" sz="1600" b="1" dirty="0" smtClean="0"/>
              <a:t>	</a:t>
            </a:r>
          </a:p>
          <a:p>
            <a:endParaRPr lang="fr-FR" sz="1600" b="1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50811" y="1209675"/>
            <a:ext cx="8808631" cy="5486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dirty="0"/>
              <a:t>n</a:t>
            </a:r>
            <a:r>
              <a:rPr lang="fr-FR" sz="1600" dirty="0" smtClean="0"/>
              <a:t>oms = [ élément 1, élément 2, …,  élément x ]</a:t>
            </a:r>
          </a:p>
          <a:p>
            <a:r>
              <a:rPr lang="fr-FR" sz="1600" dirty="0" smtClean="0"/>
              <a:t>poids = [ poids 1, poids 2, …, poids x ]</a:t>
            </a:r>
          </a:p>
          <a:p>
            <a:r>
              <a:rPr lang="fr-FR" sz="1600" dirty="0"/>
              <a:t>v</a:t>
            </a:r>
            <a:r>
              <a:rPr lang="fr-FR" sz="1600" dirty="0" smtClean="0"/>
              <a:t>aleurs = [ valeur 1, valeur 2, …, valeur x ]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Initialiser à 0 une ‘matrice’ avec ‘x’ ligne et ‘y’ colonnes: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où ‘x’ représente le nombre d’élément +1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</a:t>
            </a:r>
            <a:r>
              <a:rPr lang="fr-FR" sz="1600" dirty="0" smtClean="0"/>
              <a:t>ù ‘y’ représente la capacité +1 du sac à dos</a:t>
            </a:r>
          </a:p>
          <a:p>
            <a:endParaRPr lang="fr-FR" sz="1600" dirty="0"/>
          </a:p>
          <a:p>
            <a:endParaRPr lang="fr-FR" sz="1600" dirty="0" smtClean="0"/>
          </a:p>
          <a:p>
            <a:r>
              <a:rPr lang="fr-FR" sz="1600" b="1" dirty="0"/>
              <a:t>p</a:t>
            </a:r>
            <a:r>
              <a:rPr lang="fr-FR" sz="1600" b="1" dirty="0" smtClean="0"/>
              <a:t>our</a:t>
            </a:r>
            <a:r>
              <a:rPr lang="fr-FR" sz="1600" dirty="0" smtClean="0"/>
              <a:t> chaque éléments i de 0 à x + 1 :</a:t>
            </a:r>
          </a:p>
          <a:p>
            <a:r>
              <a:rPr lang="fr-FR" sz="1600" dirty="0"/>
              <a:t>	</a:t>
            </a:r>
            <a:r>
              <a:rPr lang="fr-FR" sz="1600" b="1" dirty="0" smtClean="0"/>
              <a:t>pour</a:t>
            </a:r>
            <a:r>
              <a:rPr lang="fr-FR" sz="1600" dirty="0" smtClean="0"/>
              <a:t> chaque capacité de sac à dos possible j de 0 à y +1 :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b="1" dirty="0" smtClean="0"/>
              <a:t>si</a:t>
            </a:r>
            <a:r>
              <a:rPr lang="fr-FR" sz="1600" dirty="0" smtClean="0"/>
              <a:t> le poids[ i – 1 ] &lt;=  j :</a:t>
            </a:r>
          </a:p>
          <a:p>
            <a:r>
              <a:rPr lang="fr-FR" sz="1600" dirty="0" smtClean="0"/>
              <a:t>			matrice[ i ][ j ] = max ( matrice[ i – 1 ][ j ], 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						matrice</a:t>
            </a:r>
            <a:r>
              <a:rPr lang="en-US" sz="1600" dirty="0" smtClean="0"/>
              <a:t> </a:t>
            </a:r>
            <a:r>
              <a:rPr lang="fr-FR" sz="1600" dirty="0"/>
              <a:t>[ i – 1 ] </a:t>
            </a:r>
            <a:r>
              <a:rPr lang="en-US" sz="1600" dirty="0" smtClean="0"/>
              <a:t>[ j</a:t>
            </a:r>
            <a:r>
              <a:rPr lang="fr-FR" sz="1600" dirty="0"/>
              <a:t> – </a:t>
            </a:r>
            <a:r>
              <a:rPr lang="en-US" sz="1600" dirty="0" smtClean="0"/>
              <a:t>poids</a:t>
            </a:r>
            <a:r>
              <a:rPr lang="fr-FR" sz="1600" dirty="0" smtClean="0"/>
              <a:t> </a:t>
            </a:r>
            <a:r>
              <a:rPr lang="fr-FR" sz="1600" dirty="0"/>
              <a:t>[ i – 1 </a:t>
            </a:r>
            <a:r>
              <a:rPr lang="fr-FR" sz="1600" dirty="0" smtClean="0"/>
              <a:t>]</a:t>
            </a:r>
            <a:r>
              <a:rPr lang="en-US" sz="1600" dirty="0" smtClean="0"/>
              <a:t>] </a:t>
            </a:r>
            <a:r>
              <a:rPr lang="en-US" sz="1600" dirty="0"/>
              <a:t>+ </a:t>
            </a:r>
            <a:r>
              <a:rPr lang="en-US" sz="1600" dirty="0" smtClean="0"/>
              <a:t>valeurs</a:t>
            </a:r>
            <a:r>
              <a:rPr lang="fr-FR" sz="1600" dirty="0" smtClean="0"/>
              <a:t> </a:t>
            </a:r>
            <a:r>
              <a:rPr lang="fr-FR" sz="1600" dirty="0"/>
              <a:t>[ i – 1 ]</a:t>
            </a:r>
            <a:r>
              <a:rPr lang="fr-FR" sz="1600" dirty="0" smtClean="0"/>
              <a:t> )	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b="1" dirty="0" smtClean="0"/>
              <a:t>sinon : </a:t>
            </a:r>
            <a:r>
              <a:rPr lang="fr-FR" sz="1600" dirty="0"/>
              <a:t>matrice[ i ][ j ] </a:t>
            </a:r>
            <a:r>
              <a:rPr lang="fr-FR" sz="1600" dirty="0" smtClean="0"/>
              <a:t>= </a:t>
            </a:r>
            <a:r>
              <a:rPr lang="fr-FR" sz="1600" dirty="0"/>
              <a:t>matrice[ i – 1 ][ j </a:t>
            </a:r>
            <a:r>
              <a:rPr lang="fr-FR" sz="1600" dirty="0" smtClean="0"/>
              <a:t>]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b="1" dirty="0" smtClean="0"/>
              <a:t>fin si</a:t>
            </a:r>
          </a:p>
          <a:p>
            <a:r>
              <a:rPr lang="fr-FR" sz="1600" b="1" dirty="0"/>
              <a:t>	</a:t>
            </a:r>
            <a:r>
              <a:rPr lang="fr-FR" sz="1600" b="1" dirty="0" smtClean="0"/>
              <a:t>fin pour</a:t>
            </a:r>
          </a:p>
          <a:p>
            <a:r>
              <a:rPr lang="fr-FR" sz="1600" b="1" dirty="0"/>
              <a:t>f</a:t>
            </a:r>
            <a:r>
              <a:rPr lang="fr-FR" sz="1600" b="1" dirty="0" smtClean="0"/>
              <a:t>in pour</a:t>
            </a:r>
          </a:p>
          <a:p>
            <a:endParaRPr lang="fr-FR" sz="1600" b="1" dirty="0"/>
          </a:p>
          <a:p>
            <a:r>
              <a:rPr lang="fr-FR" sz="1600" dirty="0" smtClean="0"/>
              <a:t>valeur_maximum_sac_a_dos =  matrice</a:t>
            </a:r>
            <a:r>
              <a:rPr lang="fr-FR" sz="1600" dirty="0"/>
              <a:t>[ </a:t>
            </a:r>
            <a:r>
              <a:rPr lang="fr-FR" sz="1600" dirty="0" smtClean="0"/>
              <a:t>x </a:t>
            </a:r>
            <a:r>
              <a:rPr lang="fr-FR" sz="1600" dirty="0"/>
              <a:t>][ </a:t>
            </a:r>
            <a:r>
              <a:rPr lang="fr-FR" sz="1600" dirty="0" smtClean="0"/>
              <a:t>y ] </a:t>
            </a:r>
            <a:r>
              <a:rPr lang="fr-FR" sz="1600" b="1" dirty="0" smtClean="0"/>
              <a:t>										 </a:t>
            </a:r>
          </a:p>
          <a:p>
            <a:r>
              <a:rPr lang="fr-FR" sz="1600" b="1" dirty="0"/>
              <a:t>	</a:t>
            </a:r>
            <a:r>
              <a:rPr lang="fr-FR" sz="1600" b="1" dirty="0" smtClean="0"/>
              <a:t>	</a:t>
            </a:r>
          </a:p>
          <a:p>
            <a:endParaRPr lang="fr-FR" sz="1600" b="1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959442" y="1342239"/>
            <a:ext cx="3850546" cy="2936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Avantages : </a:t>
            </a:r>
          </a:p>
          <a:p>
            <a:endParaRPr lang="fr-FR" sz="1800" u="sng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Stockage des résultats intermédiaires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Complexité polynomiale</a:t>
            </a:r>
          </a:p>
          <a:p>
            <a:r>
              <a:rPr lang="fr-F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O(xy)</a:t>
            </a:r>
            <a:endParaRPr lang="fr-F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8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44108"/>
            <a:ext cx="9404723" cy="1400530"/>
          </a:xfrm>
        </p:spPr>
        <p:txBody>
          <a:bodyPr/>
          <a:lstStyle/>
          <a:p>
            <a:r>
              <a:rPr lang="fr-FR" sz="3200" b="1" dirty="0" smtClean="0"/>
              <a:t>Complexité Programmation Dynamique</a:t>
            </a:r>
            <a:endParaRPr lang="fr-FR" sz="32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561" r="1280"/>
          <a:stretch/>
        </p:blipFill>
        <p:spPr>
          <a:xfrm>
            <a:off x="123825" y="844373"/>
            <a:ext cx="9601200" cy="5247592"/>
          </a:xfrm>
          <a:prstGeom prst="rect">
            <a:avLst/>
          </a:prstGeom>
        </p:spPr>
      </p:pic>
      <p:sp>
        <p:nvSpPr>
          <p:cNvPr id="8" name="Espace réservé du contenu 7"/>
          <p:cNvSpPr txBox="1">
            <a:spLocks noGrp="1"/>
          </p:cNvSpPr>
          <p:nvPr>
            <p:ph idx="1"/>
          </p:nvPr>
        </p:nvSpPr>
        <p:spPr>
          <a:xfrm>
            <a:off x="5088084" y="6282728"/>
            <a:ext cx="533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u="sng" dirty="0"/>
              <a:t>2</a:t>
            </a:r>
            <a:r>
              <a:rPr lang="fr-FR" u="sng" dirty="0" smtClean="0"/>
              <a:t>0 éléments = 400 possibilités à tester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2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811" y="300318"/>
            <a:ext cx="9840914" cy="747432"/>
          </a:xfrm>
        </p:spPr>
        <p:txBody>
          <a:bodyPr/>
          <a:lstStyle/>
          <a:p>
            <a:r>
              <a:rPr lang="fr-FR" sz="3200" b="1" dirty="0" smtClean="0"/>
              <a:t>Solution optimisée : Les Limites</a:t>
            </a:r>
            <a:endParaRPr lang="fr-FR" sz="32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342900" y="1664759"/>
            <a:ext cx="6877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complexité : O( xy )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u="sng" dirty="0" smtClean="0"/>
              <a:t>Limites : </a:t>
            </a:r>
          </a:p>
          <a:p>
            <a:endParaRPr lang="fr-FR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Ne permet pas d’obtenir toutes les combinaisons possible, uniquement la meilleure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Peut atteindre une complexité exponentielle si l’on prend en compte les sacs de capacité </a:t>
            </a:r>
            <a:r>
              <a:rPr lang="fr-FR" dirty="0" smtClean="0"/>
              <a:t>décimale, les prix décimaux ainsi que la possibilité d’acheter des fractions d’action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Risque de saturation de mémoire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u="sng" dirty="0" smtClean="0"/>
          </a:p>
        </p:txBody>
      </p:sp>
    </p:spTree>
    <p:extLst>
      <p:ext uri="{BB962C8B-B14F-4D97-AF65-F5344CB8AC3E}">
        <p14:creationId xmlns:p14="http://schemas.microsoft.com/office/powerpoint/2010/main" val="11487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811" y="300317"/>
            <a:ext cx="9840914" cy="1023657"/>
          </a:xfrm>
        </p:spPr>
        <p:txBody>
          <a:bodyPr/>
          <a:lstStyle/>
          <a:p>
            <a:r>
              <a:rPr lang="fr-FR" sz="3200" b="1" dirty="0" smtClean="0"/>
              <a:t>Solution optimisée : exemple simple avec 3 éléments</a:t>
            </a:r>
            <a:endParaRPr lang="fr-FR" sz="32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11" y="1556913"/>
            <a:ext cx="7758789" cy="487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479" y="82203"/>
            <a:ext cx="11216272" cy="1360703"/>
          </a:xfrm>
        </p:spPr>
        <p:txBody>
          <a:bodyPr/>
          <a:lstStyle/>
          <a:p>
            <a:pPr algn="ctr"/>
            <a:r>
              <a:rPr lang="fr-FR" sz="2800" b="1" dirty="0" smtClean="0"/>
              <a:t>Comparaison sur dataset0.csv</a:t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>Brute Force 								 Solution Optimisée</a:t>
            </a:r>
            <a:endParaRPr lang="fr-FR" sz="28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933"/>
            <a:ext cx="5849166" cy="222916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0094"/>
            <a:ext cx="3818884" cy="307790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b="2485"/>
          <a:stretch/>
        </p:blipFill>
        <p:spPr>
          <a:xfrm>
            <a:off x="6436661" y="1550933"/>
            <a:ext cx="5755339" cy="222916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490" y="3780093"/>
            <a:ext cx="3878510" cy="30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479" y="82203"/>
            <a:ext cx="11216272" cy="1167757"/>
          </a:xfrm>
        </p:spPr>
        <p:txBody>
          <a:bodyPr/>
          <a:lstStyle/>
          <a:p>
            <a:pPr algn="ctr"/>
            <a:r>
              <a:rPr lang="fr-FR" sz="2800" b="1" dirty="0" smtClean="0"/>
              <a:t>Comparaison sur dataset1.csv</a:t>
            </a:r>
            <a:br>
              <a:rPr lang="fr-FR" sz="2800" b="1" dirty="0" smtClean="0"/>
            </a:br>
            <a:r>
              <a:rPr lang="fr-FR" sz="2800" b="1" dirty="0" smtClean="0"/>
              <a:t>Mes résultats 							 Résultat Sienna</a:t>
            </a:r>
            <a:endParaRPr lang="fr-FR" sz="2800" b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b="3815"/>
          <a:stretch/>
        </p:blipFill>
        <p:spPr>
          <a:xfrm>
            <a:off x="0" y="1135198"/>
            <a:ext cx="5582429" cy="215328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8" y="2659747"/>
            <a:ext cx="5496692" cy="6287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8" y="3288485"/>
            <a:ext cx="2296057" cy="354037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950" y="3324313"/>
            <a:ext cx="1920562" cy="3415962"/>
          </a:xfrm>
          <a:prstGeom prst="rect">
            <a:avLst/>
          </a:prstGeom>
        </p:spPr>
      </p:pic>
      <p:sp>
        <p:nvSpPr>
          <p:cNvPr id="15" name="Rectangle à coins arrondis 14"/>
          <p:cNvSpPr/>
          <p:nvPr/>
        </p:nvSpPr>
        <p:spPr>
          <a:xfrm>
            <a:off x="2433637" y="2695575"/>
            <a:ext cx="976313" cy="52863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892" y="1232167"/>
            <a:ext cx="4615859" cy="2926816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915337" y="3131005"/>
            <a:ext cx="3781237" cy="31496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1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809</TotalTime>
  <Words>632</Words>
  <Application>Microsoft Office PowerPoint</Application>
  <PresentationFormat>Grand écran</PresentationFormat>
  <Paragraphs>83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Présentation P7</vt:lpstr>
      <vt:lpstr>Analyse Force Brute</vt:lpstr>
      <vt:lpstr>Complexité Force Brute</vt:lpstr>
      <vt:lpstr>Solution optimisée : programmation dynamique</vt:lpstr>
      <vt:lpstr>Complexité Programmation Dynamique</vt:lpstr>
      <vt:lpstr>Solution optimisée : Les Limites</vt:lpstr>
      <vt:lpstr>Solution optimisée : exemple simple avec 3 éléments</vt:lpstr>
      <vt:lpstr>Comparaison sur dataset0.csv  Brute Force          Solution Optimisée</vt:lpstr>
      <vt:lpstr>Comparaison sur dataset1.csv Mes résultats         Résultat Sienna</vt:lpstr>
      <vt:lpstr>Comparaison sur dataset2.csv Mes résultats         Résultat Sienna</vt:lpstr>
      <vt:lpstr>Fin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P4</dc:title>
  <dc:creator>nidal</dc:creator>
  <cp:lastModifiedBy>nidal</cp:lastModifiedBy>
  <cp:revision>50</cp:revision>
  <dcterms:created xsi:type="dcterms:W3CDTF">2023-05-09T19:09:16Z</dcterms:created>
  <dcterms:modified xsi:type="dcterms:W3CDTF">2023-06-30T08:44:52Z</dcterms:modified>
</cp:coreProperties>
</file>