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4" r:id="rId2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452" r:id="rId24"/>
    <p:sldId id="453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1" r:id="rId33"/>
    <p:sldId id="462" r:id="rId34"/>
    <p:sldId id="463" r:id="rId35"/>
    <p:sldId id="464" r:id="rId36"/>
    <p:sldId id="465" r:id="rId37"/>
    <p:sldId id="466" r:id="rId38"/>
    <p:sldId id="467" r:id="rId39"/>
    <p:sldId id="468" r:id="rId40"/>
    <p:sldId id="469" r:id="rId41"/>
    <p:sldId id="470" r:id="rId42"/>
    <p:sldId id="471" r:id="rId43"/>
    <p:sldId id="472" r:id="rId44"/>
    <p:sldId id="473" r:id="rId45"/>
    <p:sldId id="474" r:id="rId46"/>
    <p:sldId id="475" r:id="rId47"/>
    <p:sldId id="476" r:id="rId48"/>
    <p:sldId id="477" r:id="rId49"/>
    <p:sldId id="478" r:id="rId50"/>
    <p:sldId id="479" r:id="rId51"/>
    <p:sldId id="480" r:id="rId52"/>
    <p:sldId id="481" r:id="rId53"/>
    <p:sldId id="482" r:id="rId54"/>
    <p:sldId id="483" r:id="rId55"/>
    <p:sldId id="484" r:id="rId56"/>
    <p:sldId id="485" r:id="rId57"/>
    <p:sldId id="486" r:id="rId58"/>
    <p:sldId id="487" r:id="rId59"/>
    <p:sldId id="488" r:id="rId60"/>
    <p:sldId id="489" r:id="rId61"/>
    <p:sldId id="490" r:id="rId62"/>
    <p:sldId id="491" r:id="rId63"/>
    <p:sldId id="492" r:id="rId64"/>
    <p:sldId id="493" r:id="rId65"/>
    <p:sldId id="494" r:id="rId66"/>
    <p:sldId id="495" r:id="rId67"/>
    <p:sldId id="496" r:id="rId68"/>
    <p:sldId id="497" r:id="rId69"/>
    <p:sldId id="498" r:id="rId70"/>
    <p:sldId id="499" r:id="rId71"/>
    <p:sldId id="500" r:id="rId72"/>
    <p:sldId id="501" r:id="rId73"/>
    <p:sldId id="502" r:id="rId74"/>
    <p:sldId id="503" r:id="rId75"/>
    <p:sldId id="504" r:id="rId76"/>
    <p:sldId id="505" r:id="rId77"/>
    <p:sldId id="506" r:id="rId78"/>
    <p:sldId id="507" r:id="rId79"/>
    <p:sldId id="508" r:id="rId80"/>
    <p:sldId id="509" r:id="rId81"/>
    <p:sldId id="510" r:id="rId82"/>
    <p:sldId id="511" r:id="rId83"/>
    <p:sldId id="512" r:id="rId84"/>
    <p:sldId id="513" r:id="rId85"/>
    <p:sldId id="514" r:id="rId86"/>
    <p:sldId id="515" r:id="rId87"/>
    <p:sldId id="516" r:id="rId88"/>
    <p:sldId id="517" r:id="rId89"/>
    <p:sldId id="518" r:id="rId90"/>
    <p:sldId id="519" r:id="rId91"/>
    <p:sldId id="520" r:id="rId92"/>
    <p:sldId id="521" r:id="rId93"/>
    <p:sldId id="522" r:id="rId94"/>
    <p:sldId id="523" r:id="rId9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15B61F-81E8-4D9E-A593-416377831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09A4EF-F26F-4C86-9802-657F39125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C54B4D-A62E-4459-9C12-4C08AA3E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9AD5-F9C1-44D4-A1B0-9E919F357A12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31A813-90D5-4E41-AC27-A1EC9A45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4CC4FB-6484-475F-A7CD-4CAEDA6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8FA0-2911-474F-A932-4AF67CC893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85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B746B-9EE7-4A99-90C6-10A4EC30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3FA282-5124-4C07-8455-0C6936FF2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09D69C-CAB8-443E-B5D9-ADAA4B32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9AD5-F9C1-44D4-A1B0-9E919F357A12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1483E2-6FC8-494A-8D1C-F813E492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486471-87AB-4243-A1CD-0BE3E3D4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8FA0-2911-474F-A932-4AF67CC893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69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7FD9AF-75E0-4803-A363-F3AC225DA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84C78A-6E9E-49C2-ACF8-5908EA2C1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FCA7C6-401F-45A9-ABD3-A0074DFB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9AD5-F9C1-44D4-A1B0-9E919F357A12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F81CFB-5457-43EE-A559-72F4DCE4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37605E-18B7-426F-B652-1C214565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8FA0-2911-474F-A932-4AF67CC893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6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D96EE-AD22-4463-A773-AE775359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B2606C-8C51-459A-99F1-387F52C8A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A17561-0762-4A2B-936B-2D0B7E35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9AD5-F9C1-44D4-A1B0-9E919F357A12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4BD436-DD35-4A9D-B442-2D399435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DDCAFE-E39C-495C-A316-61AD10C5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8FA0-2911-474F-A932-4AF67CC893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7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1B348-4D3E-4866-BB84-9BA973F76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878E2F-1175-4366-A8C5-44D4446A7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C53B85-9371-46AF-8501-AEBD7110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9AD5-F9C1-44D4-A1B0-9E919F357A12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E276F3-4D1E-40F9-9052-73684CF4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4D06FC-E3B9-4119-AB45-9036F8DA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8FA0-2911-474F-A932-4AF67CC893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24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0D5302-4939-4A75-A26B-A9433A1F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820FF-A72C-4D77-B140-448047A0D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770537-C9F6-40FE-B1CD-684C5CB06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4CADC9-7438-4ECE-B422-0358A860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9AD5-F9C1-44D4-A1B0-9E919F357A12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7F1081-8722-4745-8623-69307438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8B96BF-63DF-4DA1-A85D-01BABB98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8FA0-2911-474F-A932-4AF67CC893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83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B2B1BD-D860-4083-A835-465BAA1D2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6D797E-B559-4803-9F9D-33D29A34E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39FB3B-41C1-4041-A7A2-E31EDFA3F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5C3E24-9E03-443D-869A-5D10615BE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4780265-9697-40EE-BABC-4BEE5301E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DEE46E6-9E8A-4995-AB6F-CB5D4C0B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9AD5-F9C1-44D4-A1B0-9E919F357A12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B5BE7CA-0227-4A23-B2D6-F37C3613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71A1BD8-7A72-4FC6-AD4B-A966A16C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8FA0-2911-474F-A932-4AF67CC893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31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4B5B9-FB63-4683-9451-3AB4282C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16D838-2AC7-491C-8FBA-EC71BF0C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9AD5-F9C1-44D4-A1B0-9E919F357A12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7E8182-EBCC-4E50-B81D-C10D90D2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B11DB5-3611-4B59-B5DC-D803BC5B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8FA0-2911-474F-A932-4AF67CC893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86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DB07ED-6228-4256-97C8-835EC08F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9AD5-F9C1-44D4-A1B0-9E919F357A12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93335A-6E36-4245-830D-1F1BEE46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3F89FA-3292-480E-9873-573D2338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8FA0-2911-474F-A932-4AF67CC893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2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44145-EFE0-451B-A331-C22ACEC7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476D32-8B94-4507-A21C-458FCE22E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5D27B0-2D3A-49F4-BCA9-717AC3A92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BC7BD5-7667-423F-8768-D640EA7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9AD5-F9C1-44D4-A1B0-9E919F357A12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EBF666-7217-4737-8BBF-786B94E5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15B5B0-D122-48F4-AA4B-2FBB8D0D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8FA0-2911-474F-A932-4AF67CC893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4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4F1A48-DB78-47E4-BC76-1FF6046B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2C6E0E-D4FA-46E8-9C3F-ADADE6B22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2999B6-6458-49FD-97A0-FF126FF58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E19FDE-C3C2-491F-A62E-39BB712D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9AD5-F9C1-44D4-A1B0-9E919F357A12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F3B0C9-2400-49DD-9FC4-2A123FC7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277B28-A63A-4219-AC7D-6BE30AFF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8FA0-2911-474F-A932-4AF67CC893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707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112D41-052D-4858-8369-BEB108767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57D6D9-645E-4AAD-863B-F19198406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E2F2C8-63BD-4F0E-9043-EF0779F4D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F9AD5-F9C1-44D4-A1B0-9E919F357A12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A370D6-15F5-4000-96A7-87CD90B6C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658F1C-B26A-49D4-B45C-DA40FE564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8FA0-2911-474F-A932-4AF67CC893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37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5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7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8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0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1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2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5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6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7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8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9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0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1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2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3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4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5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6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7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8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st_z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adlittle.mps
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e226.mps
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etamacro.mps
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farm.mps
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finnis.mps
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gams10a.mps
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gams30a.mps
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grow7.mps
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iiasa.mps
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israel.mps
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kb2.mps
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afiro.mps
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kleemin3.mps
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kleemin4.mps
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kleemin5.mps
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kleemin6.mps
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kleemin7.mps
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kleemin8.mps
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l9.mps
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lotfi.mps
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model1.mps
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model2.mps
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bandm.mps
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multi.mps
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nemsafm.mps
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nemscem.mps
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nsic1.mps
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nsic2.mps
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nug05.mps
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nug06.mps
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nug07.mps
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nug08.mps
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orna1.mps
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beaconfd.mps
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orna4.mps
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orna7.mps
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orswq2.mps
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p0033.mps
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p0040.mps
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p0201.mps
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p0282.mps
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p0291.mps
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p0548.mps
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p19.mps
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blend.mps
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problem.mps
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qiulp.mps
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recipe.mps
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refine.mps
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rosen7.mps
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sc105.mps
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sc205.mps
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sc50a.mps
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sc50b.mps
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scagr25.mps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boeing2.mps
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scagr7.mps
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scfxm1.mps
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scorpion.mps
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6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scsd1.mps
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sctap1.mps
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share1b.mps
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share2b.mps
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small000.mps
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6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small001.mps
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6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small002.mps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bore3d.mps
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small003.mps
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7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small004.mps
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small005.mps
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7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small006.mps
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7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small007.mps
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small008.mps
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small009.mps
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7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small010.mps
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7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small011.mps
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7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small012.mps
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brandy.mps
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small013.mps
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8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small014.mps
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small015.mps
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8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small016.mps
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8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standata.mps
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8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standgub.mps
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8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standmps.mps
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stocfor1.mps
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8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vtp-base.mps
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8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zed.mps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_z_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8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capri.mps
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adeon warhammer</dc:creator>
  <cp:lastModifiedBy>adeon warhammer</cp:lastModifiedBy>
  <cp:revision>3</cp:revision>
  <dcterms:created xsi:type="dcterms:W3CDTF">2020-05-13T14:16:47Z</dcterms:created>
  <dcterms:modified xsi:type="dcterms:W3CDTF">2020-05-13T14:34:19Z</dcterms:modified>
</cp:coreProperties>
</file>