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Relationship Id="rId245" Type="http://schemas.openxmlformats.org/officeDocument/2006/relationships/slide" Target="slides/slide240.xml"/><Relationship Id="rId246" Type="http://schemas.openxmlformats.org/officeDocument/2006/relationships/slide" Target="slides/slide241.xml"/><Relationship Id="rId247" Type="http://schemas.openxmlformats.org/officeDocument/2006/relationships/slide" Target="slides/slide242.xml"/><Relationship Id="rId248" Type="http://schemas.openxmlformats.org/officeDocument/2006/relationships/slide" Target="slides/slide243.xml"/><Relationship Id="rId249" Type="http://schemas.openxmlformats.org/officeDocument/2006/relationships/slide" Target="slides/slide244.xml"/><Relationship Id="rId250" Type="http://schemas.openxmlformats.org/officeDocument/2006/relationships/slide" Target="slides/slide245.xml"/><Relationship Id="rId251" Type="http://schemas.openxmlformats.org/officeDocument/2006/relationships/slide" Target="slides/slide246.xml"/><Relationship Id="rId252" Type="http://schemas.openxmlformats.org/officeDocument/2006/relationships/slide" Target="slides/slide247.xml"/><Relationship Id="rId253" Type="http://schemas.openxmlformats.org/officeDocument/2006/relationships/slide" Target="slides/slide248.xml"/><Relationship Id="rId254" Type="http://schemas.openxmlformats.org/officeDocument/2006/relationships/slide" Target="slides/slide249.xml"/><Relationship Id="rId255" Type="http://schemas.openxmlformats.org/officeDocument/2006/relationships/slide" Target="slides/slide2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04D25-45D5-41AC-88AF-493AF6DD3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C41340-DD7E-492D-A255-CFA8B3B66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432E6C-AE35-4C7F-ABC8-44E60AEA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C622C-FA17-44FC-B620-E98EBFD3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23B15-1C6C-4275-AF1A-CBE2BA68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6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E437D-711B-42D7-B11B-91C35894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0940DA-544B-47BC-8028-C6517923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B06E9-8A3C-4CD3-ACE1-C0420065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0122E-31AC-4C51-9621-88B60547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9C34C-E78C-4347-BE2A-96EEF9C5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8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DC7703-C70A-4C2F-A765-C48C27AFB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7EF501-4FD3-459B-A77F-76990167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0C718D-9D86-41B5-BC3C-EA13E390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37780-C62E-47C2-BB17-3466542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11C6F-B954-40DA-AF5F-4CEA5EF4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48E01-AD52-4DF1-84B1-E0AFBF88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B1EF6-CDFF-4BF8-BBD0-451ED74B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E8DDA-40FF-4042-BF09-4FD538BC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3D481-011E-4EA2-9B1C-4DD746DC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6144DE-CC77-42F3-8DA5-4D7440BB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1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B65AB-B8F6-4FCB-8BBA-92D7EBDE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1354A-E89E-42D7-92CB-B45A89866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D1BBA-5C84-4842-9E40-7D84E5CB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6332BE-F9FC-4B4A-8104-0A0AC5E8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AD6589-49BD-498C-AD1F-301116F5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FD7E6-EC88-4CEE-BEC0-B306A6D3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B01B6-7960-4204-A644-2D19EC7B3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1FC289-F639-4FA7-880D-F62287D08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C53B0D-6F68-49DD-BAA1-89DFF356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EA69BB-649C-460A-8BDA-C8988487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D409B9-DBE2-4003-97C1-C77B5A89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3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2C81F-5245-4F26-B2F8-47739A19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8C2EFB-1375-4AAB-97DD-43D4DCB6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587CEA-F17B-4BB5-B06E-E777795BF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5127D6-BC32-4AC8-BB8E-715E6A5A3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EDCB38-0080-4017-A453-61B48F9ED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921AAB-4480-4CC9-8BAC-004C03A1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C65ACB-85F5-4FBE-AF4B-DDC4474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DBC26B-7DCD-4575-8031-331822D1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4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0D752-71E7-4EE1-AB64-1E93CE21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4DEA3D-93A2-437A-9D98-5EE358CD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084C0-BF2A-4836-B858-0573E064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F39DC9-FF42-4FCB-9FC2-BCD54404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133407-C3FC-4867-BB48-3E46EE34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2EF06A-513C-410D-937C-D28FE802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B91D6B-7F75-4D08-A8BA-3832F92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48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7FA91-DBBB-44B0-A149-DCDF5310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29784-0F31-4C76-9C08-4939768B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E28E6-1D0F-478F-9C98-8D0E9C317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40BA7C-4ABB-45A3-AE01-EA43D6AC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727FE5-0870-420D-A327-F969DD5F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63B2DF-DC87-4A7C-A5DC-B16A814E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7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0F1FC-27CA-4770-807B-D953BF55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20C510-D7AB-4F79-A19D-0952DF13F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59D9A5-8765-469A-83AA-9739EB82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222A0F-0DB5-4035-9F70-4D7926C6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D0529-ACEB-4ED7-990C-84FEF81C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5DBDE2-20C4-4EF6-A92F-B72A3B06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9560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87C94F-AB67-4511-A86C-DBD24C0E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CFCF99-4B57-4B8D-93C4-CFF0361A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4D4F21-33C2-4875-982E-BDE921F9E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6F70-B44F-4DEF-AAB9-98F7CA31F9C7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E38132-30C7-40BA-A9AD-269129F24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5C6D4-F043-4E18-948B-343891A7C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6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01506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adeon warhammer</dc:creator>
  <cp:lastModifiedBy>adeon warhammer</cp:lastModifiedBy>
  <cp:revision>2</cp:revision>
  <dcterms:created xsi:type="dcterms:W3CDTF">2020-05-04T10:14:56Z</dcterms:created>
  <dcterms:modified xsi:type="dcterms:W3CDTF">2020-05-22T06:56:36Z</dcterms:modified>
</cp:coreProperties>
</file>