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FAE53-2C2E-41F7-A01D-8C7BE2839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9A9616-39B4-49AD-8006-63697FE18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FCFF5F-6A88-45F9-8953-C9F0CB35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C18C-BE46-4E4A-8D14-3C7783E62CE8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0AEB94-981A-4626-A5F9-39C5D777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758735-6AE1-415D-A18C-1126EDDC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EDE0-0982-4762-95A8-993384A7C7B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05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CD7389-C07B-45A9-98C7-E69CC6BC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9F6517-28A8-4AE9-96AE-3D79DDF39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8E46C9-5C84-4E89-905A-DC6FCF94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C18C-BE46-4E4A-8D14-3C7783E62CE8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603E75-3578-4EEC-9D11-8BD800FE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E87092-DA14-43AB-A5B1-DC925AFC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EDE0-0982-4762-95A8-993384A7C7B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45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0723C52-BD62-42C6-8FF0-DF3B83341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BC442D-EFA0-47BD-8ED2-D522F4D19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3D1803-6B40-48A0-B553-5B61776A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C18C-BE46-4E4A-8D14-3C7783E62CE8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2F4455-6DA4-4BE0-B8A8-42FC9231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473759-1D22-45C1-9D72-DDAB1023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EDE0-0982-4762-95A8-993384A7C7B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50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8C4C4-2FF2-45BD-8636-F94A20CF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55E6A1-93D2-480F-BCBD-434BC4C26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F1560-72D6-48BC-8038-9CC3646C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C18C-BE46-4E4A-8D14-3C7783E62CE8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3A841A-A9A4-4B3D-9581-8C8FC76A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B471BD-4027-47F3-A59B-586782EF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EDE0-0982-4762-95A8-993384A7C7B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0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67161-43A9-4E24-A66F-9EDFAF0C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99873A-8403-4CF9-86D8-D5473FA8A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98C5E5-3B25-4E1E-8D38-3F852789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C18C-BE46-4E4A-8D14-3C7783E62CE8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C9A25A-B526-493B-9F6C-C745D5CF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D8221D-D2CB-4686-9EF5-DE877D23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EDE0-0982-4762-95A8-993384A7C7B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76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6A0E7-AF17-4DE9-BD14-0EA61960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4E1D3-9507-48F3-8BFF-EC7BE75B8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BBF276-F286-4F82-94A9-DF77C3F4B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AE162A-38C9-4067-A282-39883B48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C18C-BE46-4E4A-8D14-3C7783E62CE8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25049C-04AE-476F-A8BD-D586D8D8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F04B70-D4B2-4975-9AF8-4A493CC0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EDE0-0982-4762-95A8-993384A7C7B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93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BA20-CD4D-4840-8730-9D051443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5C9ACB-7575-4208-BD4E-B81710A21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9C06AF-1B50-4DCB-AE58-4799751C8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3115B4-216C-49CB-B760-9A833EDB7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CAA353-C179-4F3E-8D06-CEF0B659D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16DA6C-1397-44B4-8F13-FA03A55E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C18C-BE46-4E4A-8D14-3C7783E62CE8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26C6A2-2E16-43D8-BF83-E6A792F3A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B137CE-CE7B-4A58-89A8-C3E1412A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EDE0-0982-4762-95A8-993384A7C7B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76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4D6AA-6B10-43AC-9B49-F1963D0B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C482F3-5006-4EEC-94F1-EB1F40EB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C18C-BE46-4E4A-8D14-3C7783E62CE8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7B5F8-0C5C-453E-898C-32680291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DB6704-AB6E-47F0-AD4C-0C995E0E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EDE0-0982-4762-95A8-993384A7C7B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55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14787F-221A-4068-86C1-54D6D899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C18C-BE46-4E4A-8D14-3C7783E62CE8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13E7E4-BAFC-4097-97CC-0342142F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F9E2CC-F624-413B-AC25-DDB58613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EDE0-0982-4762-95A8-993384A7C7B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56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E2F97D-00A0-4DCC-8320-04F09BDB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AEB61D-4E97-44D3-823C-6969E7B8B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26D56E-584C-4D20-B43E-2F898EB2E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BC1B3E-14A1-4978-857B-5C8E8F30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C18C-BE46-4E4A-8D14-3C7783E62CE8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EA931D-9748-4CF0-9B07-D91A3103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A52B34-7D2B-4DD7-812B-3797AA14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EDE0-0982-4762-95A8-993384A7C7B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83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6957E5-3617-455E-8B47-080BB0E4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E751754-5319-47B3-8C9C-EA1CD9BE1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7C9A44-BD6F-473E-A649-13C72367C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29D224-49DB-40F0-BE77-E6DB30C6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C18C-BE46-4E4A-8D14-3C7783E62CE8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044143-186A-4ED4-A33C-92C1B795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C3D360-1CFB-49A4-9270-2A5CA49E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EDE0-0982-4762-95A8-993384A7C7B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11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A52AD34-9181-4338-B1E3-A28C950CC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7A4B57-73A0-4246-A3A6-97AAAEEBD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CEE428-67A3-4E26-B229-4112C5FA7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EC18C-BE46-4E4A-8D14-3C7783E62CE8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A160A3-47BF-4530-80D2-1D6FD0EE2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03FCCA-4B65-4C53-B0FD-804175995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8EDE0-0982-4762-95A8-993384A7C7B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ify_d1_d2_K35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K35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K35_0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K35_0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qafiro.qps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ify_d1_d2_K35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K35_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K35_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K35_2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qafiro.qps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ify_d1_d2_K35_02.png">
            <a:extLst>
              <a:ext uri="{FF2B5EF4-FFF2-40B4-BE49-F238E27FC236}">
                <a16:creationId xmlns:a16="http://schemas.microsoft.com/office/drawing/2014/main" id="{90923E72-BCD4-4335-8523-F422A8647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9" r="8308"/>
          <a:stretch/>
        </p:blipFill>
        <p:spPr>
          <a:xfrm>
            <a:off x="0" y="452761"/>
            <a:ext cx="4068000" cy="2679766"/>
          </a:xfrm>
          <a:prstGeom prst="rect">
            <a:avLst/>
          </a:prstGeom>
        </p:spPr>
      </p:pic>
      <p:pic>
        <p:nvPicPr>
          <p:cNvPr id="3" name="Picture 3" descr="modify_d1_d2_K35_06.png">
            <a:extLst>
              <a:ext uri="{FF2B5EF4-FFF2-40B4-BE49-F238E27FC236}">
                <a16:creationId xmlns:a16="http://schemas.microsoft.com/office/drawing/2014/main" id="{461F881F-AA43-4D47-AD32-69C2D23BB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4" r="5724"/>
          <a:stretch/>
        </p:blipFill>
        <p:spPr>
          <a:xfrm>
            <a:off x="4080764" y="452761"/>
            <a:ext cx="4068000" cy="2679766"/>
          </a:xfrm>
          <a:prstGeom prst="rect">
            <a:avLst/>
          </a:prstGeom>
        </p:spPr>
      </p:pic>
      <p:pic>
        <p:nvPicPr>
          <p:cNvPr id="4" name="Picture 3" descr="modify_d1_d2_K35_10.png">
            <a:extLst>
              <a:ext uri="{FF2B5EF4-FFF2-40B4-BE49-F238E27FC236}">
                <a16:creationId xmlns:a16="http://schemas.microsoft.com/office/drawing/2014/main" id="{BFB4F417-7C95-4EF7-8561-DD03306645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39" r="8308"/>
          <a:stretch/>
        </p:blipFill>
        <p:spPr>
          <a:xfrm>
            <a:off x="8111236" y="452761"/>
            <a:ext cx="4068000" cy="2679766"/>
          </a:xfrm>
          <a:prstGeom prst="rect">
            <a:avLst/>
          </a:prstGeom>
        </p:spPr>
      </p:pic>
      <p:pic>
        <p:nvPicPr>
          <p:cNvPr id="5" name="Picture 3" descr="modify_d1_d2_K35_14.png">
            <a:extLst>
              <a:ext uri="{FF2B5EF4-FFF2-40B4-BE49-F238E27FC236}">
                <a16:creationId xmlns:a16="http://schemas.microsoft.com/office/drawing/2014/main" id="{073660CA-0300-47B0-8998-F437F16F18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39" r="8308"/>
          <a:stretch/>
        </p:blipFill>
        <p:spPr>
          <a:xfrm>
            <a:off x="0" y="3370364"/>
            <a:ext cx="4068000" cy="2679795"/>
          </a:xfrm>
          <a:prstGeom prst="rect">
            <a:avLst/>
          </a:prstGeom>
        </p:spPr>
      </p:pic>
      <p:pic>
        <p:nvPicPr>
          <p:cNvPr id="6" name="Picture 3" descr="modify_d1_d2_K35_18.png">
            <a:extLst>
              <a:ext uri="{FF2B5EF4-FFF2-40B4-BE49-F238E27FC236}">
                <a16:creationId xmlns:a16="http://schemas.microsoft.com/office/drawing/2014/main" id="{FFEF22CE-1148-44ED-9C10-EE3FA92964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85" r="5725"/>
          <a:stretch/>
        </p:blipFill>
        <p:spPr>
          <a:xfrm>
            <a:off x="4080764" y="3462090"/>
            <a:ext cx="4068000" cy="2588039"/>
          </a:xfrm>
          <a:prstGeom prst="rect">
            <a:avLst/>
          </a:prstGeom>
        </p:spPr>
      </p:pic>
      <p:pic>
        <p:nvPicPr>
          <p:cNvPr id="7" name="Picture 3" descr="modify_d1_d2_K35_22.png">
            <a:extLst>
              <a:ext uri="{FF2B5EF4-FFF2-40B4-BE49-F238E27FC236}">
                <a16:creationId xmlns:a16="http://schemas.microsoft.com/office/drawing/2014/main" id="{B9B88B14-F9DD-47D8-8F9C-6E24C58FF2C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139" r="8308"/>
          <a:stretch/>
        </p:blipFill>
        <p:spPr>
          <a:xfrm>
            <a:off x="8111236" y="3370334"/>
            <a:ext cx="4068000" cy="26797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odify_d1_d2_K35_04.png">
            <a:extLst>
              <a:ext uri="{FF2B5EF4-FFF2-40B4-BE49-F238E27FC236}">
                <a16:creationId xmlns:a16="http://schemas.microsoft.com/office/drawing/2014/main" id="{FC2AA21A-BA7C-44F2-BA2A-A3BF46B23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0" r="7861"/>
          <a:stretch/>
        </p:blipFill>
        <p:spPr>
          <a:xfrm>
            <a:off x="0" y="0"/>
            <a:ext cx="4068000" cy="2685897"/>
          </a:xfrm>
          <a:prstGeom prst="rect">
            <a:avLst/>
          </a:prstGeom>
        </p:spPr>
      </p:pic>
      <p:pic>
        <p:nvPicPr>
          <p:cNvPr id="3" name="Picture 4" descr="modify_d1_d2_K35_08.png">
            <a:extLst>
              <a:ext uri="{FF2B5EF4-FFF2-40B4-BE49-F238E27FC236}">
                <a16:creationId xmlns:a16="http://schemas.microsoft.com/office/drawing/2014/main" id="{54C02241-38E4-45FF-BBA6-0CDFB916A1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0" r="7861"/>
          <a:stretch/>
        </p:blipFill>
        <p:spPr>
          <a:xfrm>
            <a:off x="4062000" y="0"/>
            <a:ext cx="4068000" cy="2685897"/>
          </a:xfrm>
          <a:prstGeom prst="rect">
            <a:avLst/>
          </a:prstGeom>
        </p:spPr>
      </p:pic>
      <p:pic>
        <p:nvPicPr>
          <p:cNvPr id="4" name="Picture 4" descr="modify_d1_d2_K35_12.png">
            <a:extLst>
              <a:ext uri="{FF2B5EF4-FFF2-40B4-BE49-F238E27FC236}">
                <a16:creationId xmlns:a16="http://schemas.microsoft.com/office/drawing/2014/main" id="{8B8F0D19-F7DE-43BA-8D1E-7C0EB90EDF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0" r="7861"/>
          <a:stretch/>
        </p:blipFill>
        <p:spPr>
          <a:xfrm>
            <a:off x="8124000" y="0"/>
            <a:ext cx="4068000" cy="2685897"/>
          </a:xfrm>
          <a:prstGeom prst="rect">
            <a:avLst/>
          </a:prstGeom>
        </p:spPr>
      </p:pic>
      <p:pic>
        <p:nvPicPr>
          <p:cNvPr id="5" name="Picture 4" descr="modify_d1_d2_K35_16.png">
            <a:extLst>
              <a:ext uri="{FF2B5EF4-FFF2-40B4-BE49-F238E27FC236}">
                <a16:creationId xmlns:a16="http://schemas.microsoft.com/office/drawing/2014/main" id="{6F72B6A9-E76B-43AB-BD50-212A2B4341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90" r="7861"/>
          <a:stretch/>
        </p:blipFill>
        <p:spPr>
          <a:xfrm>
            <a:off x="0" y="4172103"/>
            <a:ext cx="4068000" cy="2685897"/>
          </a:xfrm>
          <a:prstGeom prst="rect">
            <a:avLst/>
          </a:prstGeom>
        </p:spPr>
      </p:pic>
      <p:pic>
        <p:nvPicPr>
          <p:cNvPr id="6" name="Picture 4" descr="modify_d1_d2_K35_20.png">
            <a:extLst>
              <a:ext uri="{FF2B5EF4-FFF2-40B4-BE49-F238E27FC236}">
                <a16:creationId xmlns:a16="http://schemas.microsoft.com/office/drawing/2014/main" id="{8C98F78F-7248-420C-8DA7-F351E9E6DC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90" r="7861"/>
          <a:stretch/>
        </p:blipFill>
        <p:spPr>
          <a:xfrm>
            <a:off x="4062000" y="4172103"/>
            <a:ext cx="4068000" cy="2685897"/>
          </a:xfrm>
          <a:prstGeom prst="rect">
            <a:avLst/>
          </a:prstGeom>
        </p:spPr>
      </p:pic>
      <p:pic>
        <p:nvPicPr>
          <p:cNvPr id="7" name="Picture 4" descr="modify_d1_d2_K35_24.png">
            <a:extLst>
              <a:ext uri="{FF2B5EF4-FFF2-40B4-BE49-F238E27FC236}">
                <a16:creationId xmlns:a16="http://schemas.microsoft.com/office/drawing/2014/main" id="{ED7A4C4B-6C08-4820-B5A0-6260A8F7EB1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90" r="7861"/>
          <a:stretch/>
        </p:blipFill>
        <p:spPr>
          <a:xfrm>
            <a:off x="8124000" y="4172103"/>
            <a:ext cx="4068000" cy="26858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ify_d1_d2_K35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K35_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K35_0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K35_0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qafiro.qps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ify_d1_d2_K35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K35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K35_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K35_0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qafiro.qps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ify_d1_d2_K35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K35_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K35_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K35_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qafiro.qps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ify_d1_d2_K35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K35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K35_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K35_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qafiro.qps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ify_d1_d2_K35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K35_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K35_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K35_1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qafiro.qps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ify_d1_d2_K35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K35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K35_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K35_1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qafiro.qps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ify_d1_d2_K35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K35_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K35_1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K35_2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qafiro.qps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ify_d1_d2_K35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K35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K35_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K35_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qafiro.qps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</Words>
  <Application>Microsoft Office PowerPoint</Application>
  <PresentationFormat>Grand écran</PresentationFormat>
  <Paragraphs>10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adeon warhammer</dc:creator>
  <cp:lastModifiedBy>adeon warhammer</cp:lastModifiedBy>
  <cp:revision>17</cp:revision>
  <dcterms:created xsi:type="dcterms:W3CDTF">2020-05-04T08:34:55Z</dcterms:created>
  <dcterms:modified xsi:type="dcterms:W3CDTF">2020-05-04T10:12:09Z</dcterms:modified>
</cp:coreProperties>
</file>