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2" r:id="rId10"/>
    <p:sldId id="274" r:id="rId11"/>
    <p:sldId id="276" r:id="rId12"/>
    <p:sldId id="278" r:id="rId13"/>
    <p:sldId id="256" r:id="rId14"/>
    <p:sldId id="258" r:id="rId15"/>
    <p:sldId id="260" r:id="rId16"/>
    <p:sldId id="262" r:id="rId17"/>
    <p:sldId id="264" r:id="rId18"/>
    <p:sldId id="266" r:id="rId19"/>
    <p:sldId id="268" r:id="rId20"/>
    <p:sldId id="270" r:id="rId21"/>
    <p:sldId id="273" r:id="rId22"/>
    <p:sldId id="275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B150C-A5A6-40F1-AD21-D1C86420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3ED20-A21C-4EEC-A783-EF8C44AC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9E6CF-C6F1-459D-836A-B02A8AA9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542B4-F379-4816-BFFB-A3CEBF56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F0942-C062-43CF-B4B9-CC35D578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E8884-CB87-4AD1-A993-E7BF77F0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F7DBF-AA10-419B-8F09-69A01EE6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A1BE2-215A-4C7D-9FB3-08CDCA1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3188C-9A27-4D19-A900-33D2E388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926DB-5554-4875-808E-1B6FF071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55E113-C7D3-4AB8-9381-CC3BFA99A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3E343E-9AD1-425A-8E99-936200A9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D9084-C654-41B2-A5D5-05A9F41F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6740DD-3E62-403F-A175-252BC4C9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AA6F6-981A-4C78-A0B7-D507FD1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9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26A3F-8224-4F52-8BBE-E08E5A0C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EDC822-08EC-4D61-B494-FFEA9FF5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27430-E690-4D00-AAF6-7ABEEA4E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7B5BF-67A8-4B31-8D20-71D225F1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67F91-1B28-4AC3-A714-A90FACF2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7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777AD-DBE7-496D-B985-9A56980D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28C59-FC65-482C-A39D-DED45FF8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F4CF7-D49A-4001-8614-D17BEDC1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6F536-88E7-4A63-90B0-35C701F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D6141-FEAD-40AD-B63E-473FE536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57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AA5D-DB4F-4E97-835F-33DDD6DC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B1C7F-5302-4014-B22A-AA9471C4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88669A-5E53-4B04-9FC0-E0CE588D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BD3836-D23F-44AA-B059-ED80A1C4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4958E6-67FF-4FE7-A4AA-A8B0F379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636F9-CFFD-4785-84BE-DC0E89D5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8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5891E-CF2C-4F48-B4C2-5FC2F231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334B5-4CD4-4317-8568-BB26DEF8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1966DF-7170-43D9-850F-AA7EACB7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5EA5DF-1218-4577-8DDF-96F48C1FA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C7A536-FC56-4A6C-83CF-FBFE8844F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B42FC2-004F-4EA9-871D-0E268927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5704EF-9954-4F4C-ACBB-F229968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C679D8-70BF-4C29-BF89-035889C4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31B24-5081-43D1-82C5-A075C47C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FB6214-38C0-452F-B3EC-5CDF4C9F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873C2-A731-463D-97BB-FD41DC04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4916C-219D-4CA4-B6BD-296F341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AB56F9-EAAE-4CC3-AD86-391AD840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38D95E-F54C-4602-97D2-8CC47D41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4B26D5-7897-446C-B13A-37C8245B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4DBA-7E94-4782-ABA1-60A59873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304EE-2281-48CF-AADE-55415692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82FF57-6BD9-4C1D-8C24-6DCF2D94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5261B8-B9FF-47C8-8770-27631733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453D3A-9871-4B78-BC3C-A8880A21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DAF18C-C34E-4DB7-AAED-20EAEEB9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5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E6555-4324-4BCE-8FAA-938DB70E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7002F0-ADCD-4784-B53F-5F77802BE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B7B6B3-8DC7-4A64-9D23-07FE0EBA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62C2C-A19A-46C3-B7D9-D9BAEB7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FF5B19-D808-47E8-8C69-732EAA0A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DD588-F0D4-4DC6-B1B9-E66E9FB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CE6BE4-1801-49FE-A640-C5152D5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D8069-6EAC-4646-9EC7-DCCACDC6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A53FF-BDA2-4299-9ED5-F15E4DB98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E250-F16D-4C47-B6CC-9E990CDE80F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78A8B-036A-40D3-A876-8254765A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EEDDF-2E86-4D44-ABD7-A8106CC4F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83A2-E3E6-4762-98E6-0D6E1CED2BF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adlittle.mps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e226.mps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etamacro.mps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adlittle.mps
</a:t>
            </a:r>
          </a:p>
        </p:txBody>
      </p:sp>
    </p:spTree>
    <p:extLst>
      <p:ext uri="{BB962C8B-B14F-4D97-AF65-F5344CB8AC3E}">
        <p14:creationId xmlns:p14="http://schemas.microsoft.com/office/powerpoint/2010/main" val="246492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afiro.mps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bandm.mps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beaconfd.mps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blend.mps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boeing2.mps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bore3d.mps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afiro.mps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brandy.mps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capri.mps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e226.mps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etamacro.mps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bandm.mps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beaconfd.mps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blend.mps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boeing2.mps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bore3d.mps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brandy.mps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capri.mps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Grand écran</PresentationFormat>
  <Paragraphs>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7</cp:revision>
  <dcterms:created xsi:type="dcterms:W3CDTF">2020-05-15T14:45:09Z</dcterms:created>
  <dcterms:modified xsi:type="dcterms:W3CDTF">2020-05-18T12:33:17Z</dcterms:modified>
</cp:coreProperties>
</file>