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5" r:id="rId6"/>
    <p:sldId id="267" r:id="rId7"/>
    <p:sldId id="269" r:id="rId8"/>
    <p:sldId id="271" r:id="rId9"/>
    <p:sldId id="273" r:id="rId10"/>
    <p:sldId id="275" r:id="rId11"/>
    <p:sldId id="277" r:id="rId12"/>
    <p:sldId id="278" r:id="rId13"/>
    <p:sldId id="256" r:id="rId14"/>
    <p:sldId id="258" r:id="rId15"/>
    <p:sldId id="260" r:id="rId16"/>
    <p:sldId id="262" r:id="rId17"/>
    <p:sldId id="264" r:id="rId18"/>
    <p:sldId id="266" r:id="rId19"/>
    <p:sldId id="268" r:id="rId20"/>
    <p:sldId id="270" r:id="rId21"/>
    <p:sldId id="272" r:id="rId22"/>
    <p:sldId id="274" r:id="rId23"/>
    <p:sldId id="27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D7445-AC2B-41F6-8658-0EC01B1C2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2658D-15A4-40D5-AC44-F73ED6B0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646FB-56DE-49B2-B60A-FE940574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6999ED-8EBA-49B7-A377-4D21006E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07B43-051A-4EE4-A822-456A139E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147C6-644C-494B-B5A1-B03B46ED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98EF5D-CF98-409A-95EE-9B1598720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979FE-6C56-4616-AB14-24FA5745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4F0A3-9231-44A5-832E-D27DE7D8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30CE9-BA4D-45CA-B1D4-8F625B3E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A72AF7-A6B6-4D07-A4DA-CB8965BAF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DBBEC8-3E4C-4852-9503-98302F1A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C7810-6D91-4AFD-BF17-7E5A42BC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A3643-863B-47FE-A77D-A2212898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9C7627-C07F-404E-9136-AAC45925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F8B95-C0BA-4AE7-8AFB-B7C38ABC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87A33-4375-4178-92B8-E070121D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67B03-83B7-4EF5-9CF0-0EF4D6C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1098-E480-411A-AA15-EE8B3795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D60E4-2C79-4543-862A-41AABD76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9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0E48D-7DFB-4CAD-B28C-30899A49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4CAD02-AA4B-4FC5-9625-18E1930D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E5319-62A1-42B3-9083-DB09CA1F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799E6-CA99-4466-818C-17B7CEDD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794F5-C363-4A3E-B7B9-B13686F7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2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66239-776A-4D5B-A234-0B8C80A3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D407-FADD-44D9-AEA3-EA87AC973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5BB888-F06B-4AC8-9FF9-72213519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DDA5D2-12EF-4E13-9301-B6E2F2FE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4E923B-A460-4EAF-B6B6-31D8FD7C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01F3D3-9E6E-4765-911D-56CAAE66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2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EDB23-CBCA-46AA-82D5-E86938F7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6C2F13-C535-4DD4-9FD0-118BEA46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EB978-B9B9-4C67-9D0B-FBC2668D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1E031B-29E6-414E-9061-690F427B1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D56D8B-19F0-4895-AB08-64407F26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D6F124-EBB4-4018-9128-E80E18A5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10BD6D-83C7-4790-A653-AB7CD249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097731-9665-4B0E-8AE0-5505F01D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E797E-0376-4257-BC98-D22E09E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24C087-36AA-4E30-B620-F88C8B9F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F15A10-F466-4565-B420-D8E576FD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87523A-AB87-47DB-8E58-00ED73D0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8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DD5E12-E1C2-499C-9FAA-E88EBD4D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45FCF2-9C5D-495D-B282-7F118EE6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B996D9-A33E-49F3-8432-BB6B97E1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796D-C756-4821-B58A-12D6727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83EA5-E189-42A9-930D-FED0BA635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9D7085-AB21-4127-8661-A4037134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B3BEC-C9E2-4AC5-AACE-FBE7D3F9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7FC96B-72D0-4782-B3C2-565EE51D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5590F4-D09B-4E7E-AEC7-DCE4594E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0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028D9-B252-4913-A808-87EAD43A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029187-801F-4500-8F27-EC2986E9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561B8B-8AE7-4DB6-9FD8-71DB3953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11CBD0-2871-4982-8CF7-23D093F2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AF2A01-A76B-45B1-8887-3DE729CB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E1D139-D428-40DC-8307-72581181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7E8ACD-45DA-4FB3-92E7-4197A3C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A528E-A645-4498-A914-02681F15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0DE9B-6AA1-4144-88F4-84AB91E63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8B50-F2BB-44CA-9F7F-9948F669059B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0B932-FDC8-4407-9C10-CFCDEE354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E8965-CE65-4455-9F6E-18614144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0E4A-914B-410F-AD6D-E47C4921470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1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adlittle.mps
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e226.mps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etamacro.mps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adlittle.mps
</a:t>
            </a:r>
          </a:p>
        </p:txBody>
      </p:sp>
    </p:spTree>
    <p:extLst>
      <p:ext uri="{BB962C8B-B14F-4D97-AF65-F5344CB8AC3E}">
        <p14:creationId xmlns:p14="http://schemas.microsoft.com/office/powerpoint/2010/main" val="88234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afiro.mps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bandm.mps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beaconfd.mps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blend.mps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boeing2.mps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bore3d.mps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afiro.mps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brandy.mps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capri.mps
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e226.mps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etamacro.mps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bandm.mps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beaconfd.mps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blend.mps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boeing2.mps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bore3d.mps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brandy.mps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atting_test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capri.mps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Grand écran</PresentationFormat>
  <Paragraphs>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4</cp:revision>
  <dcterms:created xsi:type="dcterms:W3CDTF">2020-05-18T07:56:34Z</dcterms:created>
  <dcterms:modified xsi:type="dcterms:W3CDTF">2020-05-18T12:28:19Z</dcterms:modified>
</cp:coreProperties>
</file>