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70" r:id="rId6"/>
    <p:sldId id="27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B8D7-E046-4CEC-B1CA-3213568A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EEAB77-4983-49D9-8CAA-1134BD97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4E183-2C7D-467D-ACC7-4BCEC01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D6FBD5-E21A-4804-8921-F795D32E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E9913-B526-494C-8203-B026A87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D35B-8606-48FB-B8A4-D3888AD7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00EFB-AF0C-48C3-AA82-045B7BD4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A3CD3-73A6-4805-9CBC-412BE05F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611BE-AE0A-43C8-BA82-738A92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60C1E-EDD0-40B2-B794-1E8553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666C3-70FF-4DF4-979F-F21513D4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65DB7-3163-46AF-A9F9-8067B268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F3676-143B-47CD-9174-4DABA04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A3A2F-E943-47C2-B876-75A80AAB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95294-2D2E-478E-822F-3A8167AE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A2AF-7BEA-4772-B782-2CA9400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A4D05-71E3-4F05-874F-D9D5F76E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A75F0-0CCE-4BBF-8C21-6727BB78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F174A-E811-48A1-BA86-4DE0C040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46C2F-DB33-41A4-8CE3-916B49F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07063-1D46-4EE1-B7C9-B11284D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040D8-BE42-4EA6-8AF9-3BA3DB9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49BF-320F-4E7E-97DE-B1D105D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708E-0ACB-491B-9718-6AA75257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85431-F07B-4293-AF42-4C45E5E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E586C-0847-462F-80BE-BC136F5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2DCE1-3CC1-446E-A5CE-ECA6E06D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00E3FB-2A76-4967-8A00-7F9C9B3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F6887-E142-4C85-9944-7F5D9A2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8AAE3-7188-4DE5-B7DF-0B336480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96FE9-CF16-47CA-9717-B780A9C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FF11-A546-4431-A440-A1392F0A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16BFC-AC04-461B-8E00-642A94F7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560B-462A-438A-B838-C8E6332F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757E27-66A4-499D-B49E-ACF34928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4DFD94-A941-4DFD-9E55-F3391C7C8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A1054-8618-42E0-91D9-06A03C0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ED80C5-493C-4AB9-8D9B-FF695E1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01FCA-14C7-4D06-8FB6-31DCB27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6B1A9-2C25-4081-BAA5-1C0FD2BB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5305E-30EA-41F9-9B6A-9C5BD7CD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9670-859F-4D84-AC19-098BC2B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55322-538F-40A3-A01D-86F69DE9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089C83-276E-42EE-9C0C-2F2D672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EDE8A-2824-4828-942C-F37530C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7B7452-E9C7-4C0E-BD28-3897A99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BAC70-62AE-463B-B387-C450D0D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D59D2-BB5B-4F99-9886-1025680E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4C667-BE44-4B7A-9C9E-F8CF6BD5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33F7E-8ABC-425A-9FDE-1F4787D2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FDE3-AAA1-4C1F-AE38-170FF79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E65BA-86A1-4E2A-B433-4E5DE66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E73A6-B539-4FF0-878B-D9FE077B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35087-5E7F-4458-A48D-62947D56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172F0E-D2E7-4BC4-B4EB-1B856C95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89A578-D50D-46A7-81D4-F0018065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8D0E0-2E80-4F84-A3B4-C642352D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CB32E-BE48-4837-B534-C27597B8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94E019-2E9C-4A97-8EFA-1F1B540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EDC92-BED1-4159-B268-B49C309C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57D00-FDF7-4E8B-A21C-EEC7747F3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7F4D-6CB5-4A06-9CB3-D7756724686F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6F1F-5F26-4FBE-82CE-7CE64F799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E03AD-8BF1-4A7B-B76D-192A98B2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4</cp:revision>
  <dcterms:created xsi:type="dcterms:W3CDTF">2020-04-22T07:43:41Z</dcterms:created>
  <dcterms:modified xsi:type="dcterms:W3CDTF">2020-04-27T13:46:57Z</dcterms:modified>
</cp:coreProperties>
</file>