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7" r:id="rId3"/>
    <p:sldId id="299" r:id="rId4"/>
    <p:sldId id="301" r:id="rId5"/>
    <p:sldId id="303" r:id="rId6"/>
    <p:sldId id="305" r:id="rId7"/>
    <p:sldId id="296" r:id="rId8"/>
    <p:sldId id="298" r:id="rId9"/>
    <p:sldId id="300" r:id="rId10"/>
    <p:sldId id="302" r:id="rId11"/>
    <p:sldId id="30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B04A81-4B1F-4918-B4E9-78280CA6D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DA182D-71AB-41CA-8DE5-4DD39006A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7B9017-67D8-4209-B844-5313D2487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52B4-D74D-47D6-B7B7-3190C0F20263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59BA80-1D74-4F3E-BBE8-B750E38F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AA74FB-1F5A-487F-B27D-32D503E0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5E61-258F-4633-A487-3222C106E2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08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EDD1FC-30E7-4560-B870-E080A954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CF7C591-211D-4A98-84BA-496D61E0D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B90DE3-FE32-4576-99BD-DD692565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52B4-D74D-47D6-B7B7-3190C0F20263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ACC661-15FC-4128-9DA4-51BF5A2AD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1035D4-A3B6-4598-94A3-AD036642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5E61-258F-4633-A487-3222C106E2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73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5C1C6EF-C3C8-4618-8024-085C92A61D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EF4798-8F45-4B20-AEE8-5EBAFE839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2D9D9A-3F5C-4ECE-AF20-E54B19FE5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52B4-D74D-47D6-B7B7-3190C0F20263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91318E-8923-4678-AF09-9FD59E69E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2082C1-F8B4-4905-8D9E-FEF5FABE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5E61-258F-4633-A487-3222C106E2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07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8586E7-08C8-4E53-A2BA-F2898DE91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34C2F-06EC-4BAE-9F39-3955A73CA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C91935-D76D-4EE1-8BE1-B10C3577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52B4-D74D-47D6-B7B7-3190C0F20263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FE9E19-6ADA-4463-AD1F-C64C1025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F1FD40-C034-4135-8239-CB43FA82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5E61-258F-4633-A487-3222C106E2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35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B1731-81C9-458D-82B5-F30864CC0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B1EF6F-019B-46C2-A56F-7A9F1F12B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E0C86A-D0C1-4E3F-93CE-AEA50EC9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52B4-D74D-47D6-B7B7-3190C0F20263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B9F053-B768-4E33-8550-79E1C625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E99985-CB29-45D2-9C32-717178DE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5E61-258F-4633-A487-3222C106E2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45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D863F1-A318-47F3-80A2-C1B3C281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7F9006-FFDF-4D1A-A7C6-0B062B164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9A2A7B-5F19-466E-8905-F369E41FE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7CB032-6133-4969-9B00-1ABE1F6E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52B4-D74D-47D6-B7B7-3190C0F20263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AD195E-2C3E-4E28-8B48-FE194059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8E3130-266D-466F-946D-BC820B8A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5E61-258F-4633-A487-3222C106E2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11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5640ED-77AC-45E7-8FA0-9881E1E5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BAC34A-5425-4778-9D4F-D7E893139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1A464A7-B433-4B53-A00D-729660A48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EAEE04-92E1-4495-9C0C-C67BB8A9D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441840-E4C4-4AB8-9362-807EFBC96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2C03245-E05D-40A1-BC5A-871199A7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52B4-D74D-47D6-B7B7-3190C0F20263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F9C52C6-C929-41D5-B480-642734DD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B4F2DA7-2A95-4FA3-9D04-8F73D06D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5E61-258F-4633-A487-3222C106E2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42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719F3-C0A6-4304-90A7-DC52C0826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7D4FA9-8A2C-4872-AC5A-E97691D2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52B4-D74D-47D6-B7B7-3190C0F20263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962ADC-D50B-4D2A-8965-ADB46178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1D659D-D36A-4535-8B48-0D972CA1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5E61-258F-4633-A487-3222C106E2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71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927337D-9E86-4D47-882B-78D0584F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52B4-D74D-47D6-B7B7-3190C0F20263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A547DCB-D9C7-45C4-A315-9398C7A7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B15155-AC39-4AED-8DCE-6B491C79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5E61-258F-4633-A487-3222C106E2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76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5481ED-3514-47D6-BBD1-359B2897F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EFAF16-68BF-4464-B4DF-8BCD9C64F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46EEDA-9319-45D0-9D4E-D9B68BEA1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E2B328-364C-428C-98E9-2B7C25EA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52B4-D74D-47D6-B7B7-3190C0F20263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42D08A-F953-467B-A54A-1D99D222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3999C5-F070-4271-ACB8-43BB3F19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5E61-258F-4633-A487-3222C106E2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05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E3245-6750-4823-8FE1-696F026D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0E2D07-3586-4B39-9711-150D2BC5C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D6F290-65FA-48AA-B0CB-A4A3D3F75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6ED6F1-57FA-4D3F-9345-0098AAEF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52B4-D74D-47D6-B7B7-3190C0F20263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5B8B48-20D3-4D87-972A-D758C934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88880F-0167-4C7B-9983-CF0329B4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5E61-258F-4633-A487-3222C106E2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67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2DE85A0-0790-47AF-B118-C073BA96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6E302A-A7D1-44DC-881B-CD9FEA54A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F53A07-9C31-4426-A253-DD86E0ECC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C52B4-D74D-47D6-B7B7-3190C0F20263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A9AC89-8F90-4097-9203-5C0745D14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ABE0BD-DD13-499B-8125-79546CA75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E5E61-258F-4633-A487-3222C106E2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99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ify_d1_d2_K35_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3657600"/>
            <a:ext cx="5486400" cy="3200400"/>
          </a:xfrm>
          <a:prstGeom prst="rect">
            <a:avLst/>
          </a:prstGeom>
        </p:spPr>
      </p:pic>
      <p:pic>
        <p:nvPicPr>
          <p:cNvPr id="3" name="Picture 2" descr="modify_d1_d2_K35_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457200"/>
            <a:ext cx="5486400" cy="3200400"/>
          </a:xfrm>
          <a:prstGeom prst="rect">
            <a:avLst/>
          </a:prstGeom>
        </p:spPr>
      </p:pic>
      <p:pic>
        <p:nvPicPr>
          <p:cNvPr id="4" name="Picture 3" descr="modify_d1_d2_K35_0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16" y="3657600"/>
            <a:ext cx="5486400" cy="3200400"/>
          </a:xfrm>
          <a:prstGeom prst="rect">
            <a:avLst/>
          </a:prstGeom>
        </p:spPr>
      </p:pic>
      <p:pic>
        <p:nvPicPr>
          <p:cNvPr id="5" name="Picture 4" descr="modify_d1_d2_K35_0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16" y="4572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qafiro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ify_d1_d2_K35_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modify_d1_d2_K35_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modify_d1_d2_K35_1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16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modify_d1_d2_K35_2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16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qafiro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ify_d1_d2_K35_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modify_d1_d2_K35_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modify_d1_d2_K35_2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16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modify_d1_d2_K35_2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16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qafiro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ify_d1_d2_K35_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3657600"/>
            <a:ext cx="5486400" cy="3200400"/>
          </a:xfrm>
          <a:prstGeom prst="rect">
            <a:avLst/>
          </a:prstGeom>
        </p:spPr>
      </p:pic>
      <p:pic>
        <p:nvPicPr>
          <p:cNvPr id="3" name="Picture 2" descr="modify_d1_d2_K35_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457200"/>
            <a:ext cx="5486400" cy="3200400"/>
          </a:xfrm>
          <a:prstGeom prst="rect">
            <a:avLst/>
          </a:prstGeom>
        </p:spPr>
      </p:pic>
      <p:pic>
        <p:nvPicPr>
          <p:cNvPr id="4" name="Picture 3" descr="modify_d1_d2_K35_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16" y="3657600"/>
            <a:ext cx="5486400" cy="3200400"/>
          </a:xfrm>
          <a:prstGeom prst="rect">
            <a:avLst/>
          </a:prstGeom>
        </p:spPr>
      </p:pic>
      <p:pic>
        <p:nvPicPr>
          <p:cNvPr id="5" name="Picture 4" descr="modify_d1_d2_K35_0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16" y="4572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qafiro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ify_d1_d2_K35_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3657600"/>
            <a:ext cx="5486400" cy="3200400"/>
          </a:xfrm>
          <a:prstGeom prst="rect">
            <a:avLst/>
          </a:prstGeom>
        </p:spPr>
      </p:pic>
      <p:pic>
        <p:nvPicPr>
          <p:cNvPr id="3" name="Picture 2" descr="modify_d1_d2_K35_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457200"/>
            <a:ext cx="5486400" cy="3200400"/>
          </a:xfrm>
          <a:prstGeom prst="rect">
            <a:avLst/>
          </a:prstGeom>
        </p:spPr>
      </p:pic>
      <p:pic>
        <p:nvPicPr>
          <p:cNvPr id="4" name="Picture 3" descr="modify_d1_d2_K35_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16" y="3657600"/>
            <a:ext cx="5486400" cy="3200400"/>
          </a:xfrm>
          <a:prstGeom prst="rect">
            <a:avLst/>
          </a:prstGeom>
        </p:spPr>
      </p:pic>
      <p:pic>
        <p:nvPicPr>
          <p:cNvPr id="5" name="Picture 4" descr="modify_d1_d2_K35_1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16" y="4572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qafiro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ify_d1_d2_K35_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3657600"/>
            <a:ext cx="5486400" cy="3200400"/>
          </a:xfrm>
          <a:prstGeom prst="rect">
            <a:avLst/>
          </a:prstGeom>
        </p:spPr>
      </p:pic>
      <p:pic>
        <p:nvPicPr>
          <p:cNvPr id="3" name="Picture 2" descr="modify_d1_d2_K35_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457200"/>
            <a:ext cx="5486400" cy="3200400"/>
          </a:xfrm>
          <a:prstGeom prst="rect">
            <a:avLst/>
          </a:prstGeom>
        </p:spPr>
      </p:pic>
      <p:pic>
        <p:nvPicPr>
          <p:cNvPr id="4" name="Picture 3" descr="modify_d1_d2_K35_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16" y="3657600"/>
            <a:ext cx="5486400" cy="3200400"/>
          </a:xfrm>
          <a:prstGeom prst="rect">
            <a:avLst/>
          </a:prstGeom>
        </p:spPr>
      </p:pic>
      <p:pic>
        <p:nvPicPr>
          <p:cNvPr id="5" name="Picture 4" descr="modify_d1_d2_K35_1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16" y="4572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qafiro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ify_d1_d2_K35_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3657600"/>
            <a:ext cx="5486400" cy="3200400"/>
          </a:xfrm>
          <a:prstGeom prst="rect">
            <a:avLst/>
          </a:prstGeom>
        </p:spPr>
      </p:pic>
      <p:pic>
        <p:nvPicPr>
          <p:cNvPr id="3" name="Picture 2" descr="modify_d1_d2_K35_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457200"/>
            <a:ext cx="5486400" cy="3200400"/>
          </a:xfrm>
          <a:prstGeom prst="rect">
            <a:avLst/>
          </a:prstGeom>
        </p:spPr>
      </p:pic>
      <p:pic>
        <p:nvPicPr>
          <p:cNvPr id="4" name="Picture 3" descr="modify_d1_d2_K35_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16" y="3657600"/>
            <a:ext cx="5486400" cy="3200400"/>
          </a:xfrm>
          <a:prstGeom prst="rect">
            <a:avLst/>
          </a:prstGeom>
        </p:spPr>
      </p:pic>
      <p:pic>
        <p:nvPicPr>
          <p:cNvPr id="5" name="Picture 4" descr="modify_d1_d2_K35_2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16" y="4572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qafiro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237E94-98DA-419E-BA0B-7B7C7394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Theorem 2 and conditioning</a:t>
            </a:r>
          </a:p>
        </p:txBody>
      </p:sp>
    </p:spTree>
    <p:extLst>
      <p:ext uri="{BB962C8B-B14F-4D97-AF65-F5344CB8AC3E}">
        <p14:creationId xmlns:p14="http://schemas.microsoft.com/office/powerpoint/2010/main" val="418758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ify_d1_d2_K35_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modify_d1_d2_K35_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modify_d1_d2_K35_0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16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modify_d1_d2_K35_0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16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qafiro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ify_d1_d2_K35_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modify_d1_d2_K35_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modify_d1_d2_K35_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16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modify_d1_d2_K35_1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16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qafiro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ify_d1_d2_K35_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modify_d1_d2_K35_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modify_d1_d2_K35_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16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modify_d1_d2_K35_1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16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qafiro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</Words>
  <Application>Microsoft Office PowerPoint</Application>
  <PresentationFormat>Grand écran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Theorem 2 and conditioning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adeon warhammer</dc:creator>
  <cp:lastModifiedBy>adeon warhammer</cp:lastModifiedBy>
  <cp:revision>13</cp:revision>
  <dcterms:created xsi:type="dcterms:W3CDTF">2020-05-08T08:43:35Z</dcterms:created>
  <dcterms:modified xsi:type="dcterms:W3CDTF">2020-05-08T09:10:36Z</dcterms:modified>
</cp:coreProperties>
</file>