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9DD80-F4E0-45F4-A713-BB1D52F91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F70B97-6E81-4313-967E-A32DC98B7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C09BF9-0E32-4A7E-BA69-40A134A5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F394-3217-47B5-A756-B81E2AFACE41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73503E-C10A-47BF-AFB7-3500226A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D4EEB2-EE82-43CA-ACEA-2B4D8B3A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564D-C5D5-4E9D-A9A8-9F1C091EA1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27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3D0F9-6B1F-43A0-B77E-1FD6CCD37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13F8C3-D766-405B-92CD-F57BBB62F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DD7DB8-6DCD-4726-A3E9-7048CE3BE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F394-3217-47B5-A756-B81E2AFACE41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82889-5311-4BD7-82E3-D593CBD4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0F5CB5-B479-4CD2-A99D-016BBF1C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564D-C5D5-4E9D-A9A8-9F1C091EA1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3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79EE9F-2B8B-4E12-B122-CE0434C1D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B8BD07-CB52-4BCD-BB42-2412A4233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EAF017-3609-40C0-BE2E-956EBE73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F394-3217-47B5-A756-B81E2AFACE41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8192E3-406D-400F-9BBB-83924646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0EB73C-9F8B-490F-89B9-2E86C5DA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564D-C5D5-4E9D-A9A8-9F1C091EA1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66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9892A-C9FC-4401-95FB-41BF61B2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14139F-97E1-417D-9C52-275758490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8E7285-E90B-49B4-B43F-52475226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F394-3217-47B5-A756-B81E2AFACE41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FC3E31-B662-4DA6-848E-FA26FE7C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EB4970-6A15-49DB-AAC1-02D8988B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564D-C5D5-4E9D-A9A8-9F1C091EA1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40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0FE79-8D81-49DC-ACF3-3B80F4D0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9485F3-5A12-4457-885A-9A4C88DCF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4ED4D1-0AB4-451D-8349-7BBE0179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F394-3217-47B5-A756-B81E2AFACE41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EDDEDA-864F-4F48-B2B4-DEDE5181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E16F0D-A03C-4B2E-A2E2-70F9D745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564D-C5D5-4E9D-A9A8-9F1C091EA1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77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162FC3-444D-4FA3-852C-F3E3C376F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A3ABFE-5211-4F52-B671-9C163A6C7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BA122E-D1DC-480C-A696-9DA635031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AA0A4A-C17F-4FBE-9BEC-12F51CF6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F394-3217-47B5-A756-B81E2AFACE41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FB293F-084F-40F9-B795-082CEF06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1F2D53-0960-4F86-9185-3753B42C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564D-C5D5-4E9D-A9A8-9F1C091EA1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68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EF0B2B-5B6E-47F5-B5B8-15BEEE2F7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438ABE-7565-4D15-8989-DF7E7E72C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E6BCD1-8618-4683-96D2-F8157BE86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6E27B13-614C-4322-B75B-B363D48F5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048B96-6AC1-4038-A9F9-2B3B8518D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61B76E7-56E7-40D7-A6B4-0ACB017F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F394-3217-47B5-A756-B81E2AFACE41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34FEE8C-9D39-4339-BFE5-80A66759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FB94E3-A3F7-48D2-BFFD-2A4F542A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564D-C5D5-4E9D-A9A8-9F1C091EA1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42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65572-7852-46F1-8DED-8F569F7F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3E72ACD-F568-4C72-B6DC-8B0B51F74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F394-3217-47B5-A756-B81E2AFACE41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CE9596-C4EA-4C8C-B9DF-F971F78A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CADD00-7253-4718-A9EE-D413FC47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564D-C5D5-4E9D-A9A8-9F1C091EA1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5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93E9B59-993F-4788-88A4-1950D2BD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F394-3217-47B5-A756-B81E2AFACE41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DDC243-FAB5-4D0C-BFE3-C05BABCB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969A86-B157-4127-B5E1-8D0F98EF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564D-C5D5-4E9D-A9A8-9F1C091EA1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42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5D67F1-CBB3-4457-AA94-42EFA517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BAD674-F940-4ABF-87C5-8C3DCC406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2353C3-D9BE-4ACA-9EA7-C0AB6E408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F13915-2411-45DD-8D88-0EAA1300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F394-3217-47B5-A756-B81E2AFACE41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8B680C-4E9A-4A16-A841-82D92B86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AC2E69-213F-4453-89FC-D596456C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564D-C5D5-4E9D-A9A8-9F1C091EA1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28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18102-71A0-433E-8A08-EA65D7E9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13B1B4-D327-45C6-B691-7A0505FAB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43647E-B746-477B-A7C7-BCDE97A3A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9911CD-D1C4-4389-AEE8-BC4FD746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F394-3217-47B5-A756-B81E2AFACE41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3F98DC-06A1-4C02-97FC-2411828B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1B1E09-B5C1-437C-8968-9E10BDEA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564D-C5D5-4E9D-A9A8-9F1C091EA1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3552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D8D02A-59B5-4658-BC16-9C2E49BB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3054C3-9805-469B-8301-F41BC4BE7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A75896-4705-4759-8DDB-2C5BB8029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FF394-3217-47B5-A756-B81E2AFACE41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9EE8EB-4184-4894-A102-A2A5CA377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057992-5726-471B-9E73-F2F8F3A87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5564D-C5D5-4E9D-A9A8-9F1C091EA1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97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alidation_eigenvalue_quadratic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3657600"/>
            <a:ext cx="3657600" cy="2743200"/>
          </a:xfrm>
          <a:prstGeom prst="rect">
            <a:avLst/>
          </a:prstGeom>
        </p:spPr>
      </p:pic>
      <p:pic>
        <p:nvPicPr>
          <p:cNvPr id="3" name="Picture 2" descr="Validation_eigenvalue_quadratic_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914400"/>
            <a:ext cx="3657600" cy="2743200"/>
          </a:xfrm>
          <a:prstGeom prst="rect">
            <a:avLst/>
          </a:prstGeom>
        </p:spPr>
      </p:pic>
      <p:pic>
        <p:nvPicPr>
          <p:cNvPr id="4" name="Picture 3" descr="Validation_eigenvalue_quadratic_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240" y="3657600"/>
            <a:ext cx="3657600" cy="2743200"/>
          </a:xfrm>
          <a:prstGeom prst="rect">
            <a:avLst/>
          </a:prstGeom>
        </p:spPr>
      </p:pic>
      <p:pic>
        <p:nvPicPr>
          <p:cNvPr id="5" name="Picture 4" descr="Validation_eigenvalue_quadratic_0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240" y="914400"/>
            <a:ext cx="3657600" cy="2743200"/>
          </a:xfrm>
          <a:prstGeom prst="rect">
            <a:avLst/>
          </a:prstGeom>
        </p:spPr>
      </p:pic>
      <p:pic>
        <p:nvPicPr>
          <p:cNvPr id="6" name="Picture 5" descr="Validation_eigenvalue_quadratic_0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8160" y="3657600"/>
            <a:ext cx="3657600" cy="2743200"/>
          </a:xfrm>
          <a:prstGeom prst="rect">
            <a:avLst/>
          </a:prstGeom>
        </p:spPr>
      </p:pic>
      <p:pic>
        <p:nvPicPr>
          <p:cNvPr id="7" name="Picture 6" descr="Validation_eigenvalue_quadratic_0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8160" y="914400"/>
            <a:ext cx="36576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dual1.qps
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Validation_eigenvalue_quadratic_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3657600"/>
            <a:ext cx="3657600" cy="2743200"/>
          </a:xfrm>
          <a:prstGeom prst="rect">
            <a:avLst/>
          </a:prstGeom>
        </p:spPr>
      </p:pic>
      <p:pic>
        <p:nvPicPr>
          <p:cNvPr id="3" name="Picture 2" descr="Validation_eigenvalue_quadratic_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914400"/>
            <a:ext cx="3657600" cy="2743200"/>
          </a:xfrm>
          <a:prstGeom prst="rect">
            <a:avLst/>
          </a:prstGeom>
        </p:spPr>
      </p:pic>
      <p:pic>
        <p:nvPicPr>
          <p:cNvPr id="4" name="Picture 3" descr="Validation_eigenvalue_quadratic_5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240" y="3657600"/>
            <a:ext cx="3657600" cy="2743200"/>
          </a:xfrm>
          <a:prstGeom prst="rect">
            <a:avLst/>
          </a:prstGeom>
        </p:spPr>
      </p:pic>
      <p:pic>
        <p:nvPicPr>
          <p:cNvPr id="5" name="Picture 4" descr="Validation_eigenvalue_quadratic_5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240" y="914400"/>
            <a:ext cx="3657600" cy="2743200"/>
          </a:xfrm>
          <a:prstGeom prst="rect">
            <a:avLst/>
          </a:prstGeom>
        </p:spPr>
      </p:pic>
      <p:pic>
        <p:nvPicPr>
          <p:cNvPr id="6" name="Picture 5" descr="Validation_eigenvalue_quadratic_5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8160" y="3657600"/>
            <a:ext cx="3657600" cy="2743200"/>
          </a:xfrm>
          <a:prstGeom prst="rect">
            <a:avLst/>
          </a:prstGeom>
        </p:spPr>
      </p:pic>
      <p:pic>
        <p:nvPicPr>
          <p:cNvPr id="7" name="Picture 6" descr="Validation_eigenvalue_quadratic_6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8160" y="914400"/>
            <a:ext cx="36576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gouldqp2.qps
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Validation_eigenvalue_quadratic_6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3657600"/>
            <a:ext cx="3657600" cy="2743200"/>
          </a:xfrm>
          <a:prstGeom prst="rect">
            <a:avLst/>
          </a:prstGeom>
        </p:spPr>
      </p:pic>
      <p:pic>
        <p:nvPicPr>
          <p:cNvPr id="3" name="Picture 2" descr="Validation_eigenvalue_quadratic_6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914400"/>
            <a:ext cx="3657600" cy="2743200"/>
          </a:xfrm>
          <a:prstGeom prst="rect">
            <a:avLst/>
          </a:prstGeom>
        </p:spPr>
      </p:pic>
      <p:pic>
        <p:nvPicPr>
          <p:cNvPr id="4" name="Picture 3" descr="Validation_eigenvalue_quadratic_6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240" y="3657600"/>
            <a:ext cx="3657600" cy="2743200"/>
          </a:xfrm>
          <a:prstGeom prst="rect">
            <a:avLst/>
          </a:prstGeom>
        </p:spPr>
      </p:pic>
      <p:pic>
        <p:nvPicPr>
          <p:cNvPr id="5" name="Picture 4" descr="Validation_eigenvalue_quadratic_6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240" y="914400"/>
            <a:ext cx="3657600" cy="2743200"/>
          </a:xfrm>
          <a:prstGeom prst="rect">
            <a:avLst/>
          </a:prstGeom>
        </p:spPr>
      </p:pic>
      <p:pic>
        <p:nvPicPr>
          <p:cNvPr id="6" name="Picture 5" descr="Validation_eigenvalue_quadratic_6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8160" y="3657600"/>
            <a:ext cx="3657600" cy="2743200"/>
          </a:xfrm>
          <a:prstGeom prst="rect">
            <a:avLst/>
          </a:prstGeom>
        </p:spPr>
      </p:pic>
      <p:pic>
        <p:nvPicPr>
          <p:cNvPr id="7" name="Picture 6" descr="Validation_eigenvalue_quadratic_6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8160" y="914400"/>
            <a:ext cx="36576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gouldqp3.qps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Validation_eigenvalue_quadratic_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3657600"/>
            <a:ext cx="3657600" cy="2743200"/>
          </a:xfrm>
          <a:prstGeom prst="rect">
            <a:avLst/>
          </a:prstGeom>
        </p:spPr>
      </p:pic>
      <p:pic>
        <p:nvPicPr>
          <p:cNvPr id="3" name="Picture 2" descr="Validation_eigenvalue_quadratic_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914400"/>
            <a:ext cx="3657600" cy="2743200"/>
          </a:xfrm>
          <a:prstGeom prst="rect">
            <a:avLst/>
          </a:prstGeom>
        </p:spPr>
      </p:pic>
      <p:pic>
        <p:nvPicPr>
          <p:cNvPr id="4" name="Picture 3" descr="Validation_eigenvalue_quadratic_0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240" y="3657600"/>
            <a:ext cx="3657600" cy="2743200"/>
          </a:xfrm>
          <a:prstGeom prst="rect">
            <a:avLst/>
          </a:prstGeom>
        </p:spPr>
      </p:pic>
      <p:pic>
        <p:nvPicPr>
          <p:cNvPr id="5" name="Picture 4" descr="Validation_eigenvalue_quadratic_1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240" y="914400"/>
            <a:ext cx="3657600" cy="2743200"/>
          </a:xfrm>
          <a:prstGeom prst="rect">
            <a:avLst/>
          </a:prstGeom>
        </p:spPr>
      </p:pic>
      <p:pic>
        <p:nvPicPr>
          <p:cNvPr id="6" name="Picture 5" descr="Validation_eigenvalue_quadratic_1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8160" y="3657600"/>
            <a:ext cx="3657600" cy="2743200"/>
          </a:xfrm>
          <a:prstGeom prst="rect">
            <a:avLst/>
          </a:prstGeom>
        </p:spPr>
      </p:pic>
      <p:pic>
        <p:nvPicPr>
          <p:cNvPr id="7" name="Picture 6" descr="Validation_eigenvalue_quadratic_1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8160" y="914400"/>
            <a:ext cx="36576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dual2.qps
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Validation_eigenvalue_quadratic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3657600"/>
            <a:ext cx="3657600" cy="2743200"/>
          </a:xfrm>
          <a:prstGeom prst="rect">
            <a:avLst/>
          </a:prstGeom>
        </p:spPr>
      </p:pic>
      <p:pic>
        <p:nvPicPr>
          <p:cNvPr id="3" name="Picture 2" descr="Validation_eigenvalue_quadratic_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914400"/>
            <a:ext cx="3657600" cy="2743200"/>
          </a:xfrm>
          <a:prstGeom prst="rect">
            <a:avLst/>
          </a:prstGeom>
        </p:spPr>
      </p:pic>
      <p:pic>
        <p:nvPicPr>
          <p:cNvPr id="4" name="Picture 3" descr="Validation_eigenvalue_quadratic_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240" y="3657600"/>
            <a:ext cx="3657600" cy="2743200"/>
          </a:xfrm>
          <a:prstGeom prst="rect">
            <a:avLst/>
          </a:prstGeom>
        </p:spPr>
      </p:pic>
      <p:pic>
        <p:nvPicPr>
          <p:cNvPr id="5" name="Picture 4" descr="Validation_eigenvalue_quadratic_1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240" y="914400"/>
            <a:ext cx="3657600" cy="2743200"/>
          </a:xfrm>
          <a:prstGeom prst="rect">
            <a:avLst/>
          </a:prstGeom>
        </p:spPr>
      </p:pic>
      <p:pic>
        <p:nvPicPr>
          <p:cNvPr id="6" name="Picture 5" descr="Validation_eigenvalue_quadratic_1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8160" y="3657600"/>
            <a:ext cx="3657600" cy="2743200"/>
          </a:xfrm>
          <a:prstGeom prst="rect">
            <a:avLst/>
          </a:prstGeom>
        </p:spPr>
      </p:pic>
      <p:pic>
        <p:nvPicPr>
          <p:cNvPr id="7" name="Picture 6" descr="Validation_eigenvalue_quadratic_18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8160" y="914400"/>
            <a:ext cx="36576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dual3.qps
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Validation_eigenvalue_quadratic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3657600"/>
            <a:ext cx="3657600" cy="2743200"/>
          </a:xfrm>
          <a:prstGeom prst="rect">
            <a:avLst/>
          </a:prstGeom>
        </p:spPr>
      </p:pic>
      <p:pic>
        <p:nvPicPr>
          <p:cNvPr id="3" name="Picture 2" descr="Validation_eigenvalue_quadratic_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914400"/>
            <a:ext cx="3657600" cy="2743200"/>
          </a:xfrm>
          <a:prstGeom prst="rect">
            <a:avLst/>
          </a:prstGeom>
        </p:spPr>
      </p:pic>
      <p:pic>
        <p:nvPicPr>
          <p:cNvPr id="4" name="Picture 3" descr="Validation_eigenvalue_quadratic_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240" y="3657600"/>
            <a:ext cx="3657600" cy="2743200"/>
          </a:xfrm>
          <a:prstGeom prst="rect">
            <a:avLst/>
          </a:prstGeom>
        </p:spPr>
      </p:pic>
      <p:pic>
        <p:nvPicPr>
          <p:cNvPr id="5" name="Picture 4" descr="Validation_eigenvalue_quadratic_2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240" y="914400"/>
            <a:ext cx="3657600" cy="2743200"/>
          </a:xfrm>
          <a:prstGeom prst="rect">
            <a:avLst/>
          </a:prstGeom>
        </p:spPr>
      </p:pic>
      <p:pic>
        <p:nvPicPr>
          <p:cNvPr id="6" name="Picture 5" descr="Validation_eigenvalue_quadratic_2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8160" y="3657600"/>
            <a:ext cx="3657600" cy="2743200"/>
          </a:xfrm>
          <a:prstGeom prst="rect">
            <a:avLst/>
          </a:prstGeom>
        </p:spPr>
      </p:pic>
      <p:pic>
        <p:nvPicPr>
          <p:cNvPr id="7" name="Picture 6" descr="Validation_eigenvalue_quadratic_2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8160" y="914400"/>
            <a:ext cx="36576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dual4.qps
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Validation_eigenvalue_quadratic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3657600"/>
            <a:ext cx="3657600" cy="2743200"/>
          </a:xfrm>
          <a:prstGeom prst="rect">
            <a:avLst/>
          </a:prstGeom>
        </p:spPr>
      </p:pic>
      <p:pic>
        <p:nvPicPr>
          <p:cNvPr id="3" name="Picture 2" descr="Validation_eigenvalue_quadratic_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914400"/>
            <a:ext cx="3657600" cy="2743200"/>
          </a:xfrm>
          <a:prstGeom prst="rect">
            <a:avLst/>
          </a:prstGeom>
        </p:spPr>
      </p:pic>
      <p:pic>
        <p:nvPicPr>
          <p:cNvPr id="4" name="Picture 3" descr="Validation_eigenvalue_quadratic_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240" y="3657600"/>
            <a:ext cx="3657600" cy="2743200"/>
          </a:xfrm>
          <a:prstGeom prst="rect">
            <a:avLst/>
          </a:prstGeom>
        </p:spPr>
      </p:pic>
      <p:pic>
        <p:nvPicPr>
          <p:cNvPr id="5" name="Picture 4" descr="Validation_eigenvalue_quadratic_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240" y="914400"/>
            <a:ext cx="3657600" cy="2743200"/>
          </a:xfrm>
          <a:prstGeom prst="rect">
            <a:avLst/>
          </a:prstGeom>
        </p:spPr>
      </p:pic>
      <p:pic>
        <p:nvPicPr>
          <p:cNvPr id="6" name="Picture 5" descr="Validation_eigenvalue_quadratic_2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8160" y="3657600"/>
            <a:ext cx="3657600" cy="2743200"/>
          </a:xfrm>
          <a:prstGeom prst="rect">
            <a:avLst/>
          </a:prstGeom>
        </p:spPr>
      </p:pic>
      <p:pic>
        <p:nvPicPr>
          <p:cNvPr id="7" name="Picture 6" descr="Validation_eigenvalue_quadratic_3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8160" y="914400"/>
            <a:ext cx="36576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dualc1.qps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Validation_eigenvalue_quadratic_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3657600"/>
            <a:ext cx="3657600" cy="2743200"/>
          </a:xfrm>
          <a:prstGeom prst="rect">
            <a:avLst/>
          </a:prstGeom>
        </p:spPr>
      </p:pic>
      <p:pic>
        <p:nvPicPr>
          <p:cNvPr id="3" name="Picture 2" descr="Validation_eigenvalue_quadratic_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914400"/>
            <a:ext cx="3657600" cy="2743200"/>
          </a:xfrm>
          <a:prstGeom prst="rect">
            <a:avLst/>
          </a:prstGeom>
        </p:spPr>
      </p:pic>
      <p:pic>
        <p:nvPicPr>
          <p:cNvPr id="4" name="Picture 3" descr="Validation_eigenvalue_quadratic_3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240" y="3657600"/>
            <a:ext cx="3657600" cy="2743200"/>
          </a:xfrm>
          <a:prstGeom prst="rect">
            <a:avLst/>
          </a:prstGeom>
        </p:spPr>
      </p:pic>
      <p:pic>
        <p:nvPicPr>
          <p:cNvPr id="5" name="Picture 4" descr="Validation_eigenvalue_quadratic_3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240" y="914400"/>
            <a:ext cx="3657600" cy="2743200"/>
          </a:xfrm>
          <a:prstGeom prst="rect">
            <a:avLst/>
          </a:prstGeom>
        </p:spPr>
      </p:pic>
      <p:pic>
        <p:nvPicPr>
          <p:cNvPr id="6" name="Picture 5" descr="Validation_eigenvalue_quadratic_3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8160" y="3657600"/>
            <a:ext cx="3657600" cy="2743200"/>
          </a:xfrm>
          <a:prstGeom prst="rect">
            <a:avLst/>
          </a:prstGeom>
        </p:spPr>
      </p:pic>
      <p:pic>
        <p:nvPicPr>
          <p:cNvPr id="7" name="Picture 6" descr="Validation_eigenvalue_quadratic_3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8160" y="914400"/>
            <a:ext cx="36576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dualc2.qps
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Validation_eigenvalue_quadratic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3657600"/>
            <a:ext cx="3657600" cy="2743200"/>
          </a:xfrm>
          <a:prstGeom prst="rect">
            <a:avLst/>
          </a:prstGeom>
        </p:spPr>
      </p:pic>
      <p:pic>
        <p:nvPicPr>
          <p:cNvPr id="3" name="Picture 2" descr="Validation_eigenvalue_quadratic_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914400"/>
            <a:ext cx="3657600" cy="2743200"/>
          </a:xfrm>
          <a:prstGeom prst="rect">
            <a:avLst/>
          </a:prstGeom>
        </p:spPr>
      </p:pic>
      <p:pic>
        <p:nvPicPr>
          <p:cNvPr id="4" name="Picture 3" descr="Validation_eigenvalue_quadratic_3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240" y="3657600"/>
            <a:ext cx="3657600" cy="2743200"/>
          </a:xfrm>
          <a:prstGeom prst="rect">
            <a:avLst/>
          </a:prstGeom>
        </p:spPr>
      </p:pic>
      <p:pic>
        <p:nvPicPr>
          <p:cNvPr id="5" name="Picture 4" descr="Validation_eigenvalue_quadratic_4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240" y="914400"/>
            <a:ext cx="3657600" cy="2743200"/>
          </a:xfrm>
          <a:prstGeom prst="rect">
            <a:avLst/>
          </a:prstGeom>
        </p:spPr>
      </p:pic>
      <p:pic>
        <p:nvPicPr>
          <p:cNvPr id="6" name="Picture 5" descr="Validation_eigenvalue_quadratic_4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8160" y="3657600"/>
            <a:ext cx="3657600" cy="2743200"/>
          </a:xfrm>
          <a:prstGeom prst="rect">
            <a:avLst/>
          </a:prstGeom>
        </p:spPr>
      </p:pic>
      <p:pic>
        <p:nvPicPr>
          <p:cNvPr id="7" name="Picture 6" descr="Validation_eigenvalue_quadratic_4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8160" y="914400"/>
            <a:ext cx="36576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dualc5.qps
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Validation_eigenvalue_quadratic_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3657600"/>
            <a:ext cx="3657600" cy="2743200"/>
          </a:xfrm>
          <a:prstGeom prst="rect">
            <a:avLst/>
          </a:prstGeom>
        </p:spPr>
      </p:pic>
      <p:pic>
        <p:nvPicPr>
          <p:cNvPr id="3" name="Picture 2" descr="Validation_eigenvalue_quadratic_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914400"/>
            <a:ext cx="3657600" cy="2743200"/>
          </a:xfrm>
          <a:prstGeom prst="rect">
            <a:avLst/>
          </a:prstGeom>
        </p:spPr>
      </p:pic>
      <p:pic>
        <p:nvPicPr>
          <p:cNvPr id="4" name="Picture 3" descr="Validation_eigenvalue_quadratic_4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240" y="3657600"/>
            <a:ext cx="3657600" cy="2743200"/>
          </a:xfrm>
          <a:prstGeom prst="rect">
            <a:avLst/>
          </a:prstGeom>
        </p:spPr>
      </p:pic>
      <p:pic>
        <p:nvPicPr>
          <p:cNvPr id="5" name="Picture 4" descr="Validation_eigenvalue_quadratic_4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240" y="914400"/>
            <a:ext cx="3657600" cy="2743200"/>
          </a:xfrm>
          <a:prstGeom prst="rect">
            <a:avLst/>
          </a:prstGeom>
        </p:spPr>
      </p:pic>
      <p:pic>
        <p:nvPicPr>
          <p:cNvPr id="6" name="Picture 5" descr="Validation_eigenvalue_quadratic_4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8160" y="3657600"/>
            <a:ext cx="3657600" cy="2743200"/>
          </a:xfrm>
          <a:prstGeom prst="rect">
            <a:avLst/>
          </a:prstGeom>
        </p:spPr>
      </p:pic>
      <p:pic>
        <p:nvPicPr>
          <p:cNvPr id="7" name="Picture 6" descr="Validation_eigenvalue_quadratic_48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8160" y="914400"/>
            <a:ext cx="36576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dualc8.qps
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Validation_eigenvalue_quadratic_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3657600"/>
            <a:ext cx="3657600" cy="2743200"/>
          </a:xfrm>
          <a:prstGeom prst="rect">
            <a:avLst/>
          </a:prstGeom>
        </p:spPr>
      </p:pic>
      <p:pic>
        <p:nvPicPr>
          <p:cNvPr id="3" name="Picture 2" descr="Validation_eigenvalue_quadratic_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914400"/>
            <a:ext cx="3657600" cy="2743200"/>
          </a:xfrm>
          <a:prstGeom prst="rect">
            <a:avLst/>
          </a:prstGeom>
        </p:spPr>
      </p:pic>
      <p:pic>
        <p:nvPicPr>
          <p:cNvPr id="4" name="Picture 3" descr="Validation_eigenvalue_quadratic_5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240" y="3657600"/>
            <a:ext cx="3657600" cy="2743200"/>
          </a:xfrm>
          <a:prstGeom prst="rect">
            <a:avLst/>
          </a:prstGeom>
        </p:spPr>
      </p:pic>
      <p:pic>
        <p:nvPicPr>
          <p:cNvPr id="5" name="Picture 4" descr="Validation_eigenvalue_quadratic_5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240" y="914400"/>
            <a:ext cx="3657600" cy="2743200"/>
          </a:xfrm>
          <a:prstGeom prst="rect">
            <a:avLst/>
          </a:prstGeom>
        </p:spPr>
      </p:pic>
      <p:pic>
        <p:nvPicPr>
          <p:cNvPr id="6" name="Picture 5" descr="Validation_eigenvalue_quadratic_5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8160" y="3657600"/>
            <a:ext cx="3657600" cy="2743200"/>
          </a:xfrm>
          <a:prstGeom prst="rect">
            <a:avLst/>
          </a:prstGeom>
        </p:spPr>
      </p:pic>
      <p:pic>
        <p:nvPicPr>
          <p:cNvPr id="7" name="Picture 6" descr="Validation_eigenvalue_quadratic_5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8160" y="914400"/>
            <a:ext cx="36576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genhs28.qps
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adeon warhammer</dc:creator>
  <cp:lastModifiedBy>adeon warhammer</cp:lastModifiedBy>
  <cp:revision>8</cp:revision>
  <dcterms:created xsi:type="dcterms:W3CDTF">2020-04-30T15:18:30Z</dcterms:created>
  <dcterms:modified xsi:type="dcterms:W3CDTF">2020-04-30T15:35:11Z</dcterms:modified>
</cp:coreProperties>
</file>