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20B8D7-E046-4CEC-B1CA-3213568A4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EEAB77-4983-49D9-8CAA-1134BD975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F4E183-2C7D-467D-ACC7-4BCEC017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D6FBD5-E21A-4804-8921-F795D32E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2E9913-B526-494C-8203-B026A879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84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4FD35B-8606-48FB-B8A4-D3888AD7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700EFB-AF0C-48C3-AA82-045B7BD4A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1A3CD3-73A6-4805-9CBC-412BE05F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611BE-AE0A-43C8-BA82-738A9250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B60C1E-EDD0-40B2-B794-1E85535A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49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C666C3-70FF-4DF4-979F-F21513D45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965DB7-3163-46AF-A9F9-8067B268E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EF3676-143B-47CD-9174-4DABA044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EA3A2F-E943-47C2-B876-75A80AAB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995294-2D2E-478E-822F-3A8167AE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98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10A2AF-7BEA-4772-B782-2CA94007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5A4D05-71E3-4F05-874F-D9D5F76E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EA75F0-0CCE-4BBF-8C21-6727BB78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4F174A-E811-48A1-BA86-4DE0C040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346C2F-DB33-41A4-8CE3-916B49F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2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07063-1D46-4EE1-B7C9-B11284D5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8040D8-BE42-4EA6-8AF9-3BA3DB94C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0A49BF-320F-4E7E-97DE-B1D105D6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A708E-0ACB-491B-9718-6AA75257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85431-F07B-4293-AF42-4C45E5E8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74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E586C-0847-462F-80BE-BC136F50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C2DCE1-3CC1-446E-A5CE-ECA6E06D2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00E3FB-2A76-4967-8A00-7F9C9B388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8F6887-E142-4C85-9944-7F5D9A24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B8AAE3-7188-4DE5-B7DF-0B336480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096FE9-CF16-47CA-9717-B780A9C8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1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5FF11-A546-4431-A440-A1392F0A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D16BFC-AC04-461B-8E00-642A94F77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01560B-462A-438A-B838-C8E6332FA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6757E27-66A4-499D-B49E-ACF349281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E4DFD94-A941-4DFD-9E55-F3391C7C8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5A1054-8618-42E0-91D9-06A03C0C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6ED80C5-493C-4AB9-8D9B-FF695E1B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601FCA-14C7-4D06-8FB6-31DCB273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25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6B1A9-2C25-4081-BAA5-1C0FD2BB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A5305E-30EA-41F9-9B6A-9C5BD7CD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82E9670-859F-4D84-AC19-098BC2B5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755322-538F-40A3-A01D-86F69DE9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45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089C83-276E-42EE-9C0C-2F2D672D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3EDE8A-2824-4828-942C-F37530C0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7B7452-E9C7-4C0E-BD28-3897A99C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75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BAC70-62AE-463B-B387-C450D0DA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D59D2-BB5B-4F99-9886-1025680ED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24C667-BE44-4B7A-9C9E-F8CF6BD5B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933F7E-8ABC-425A-9FDE-1F4787D2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35FDE3-AAA1-4C1F-AE38-170FF792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0E65BA-86A1-4E2A-B433-4E5DE668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29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DE73A6-B539-4FF0-878B-D9FE077B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635087-5E7F-4458-A48D-62947D564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172F0E-D2E7-4BC4-B4EB-1B856C95C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89A578-D50D-46A7-81D4-F0018065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A8D0E0-2E80-4F84-A3B4-C642352D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DCB32E-BE48-4837-B534-C27597B8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73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94E019-2E9C-4A97-8EFA-1F1B5401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7EDC92-BED1-4159-B268-B49C309C6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257D00-FDF7-4E8B-A21C-EEC7747F3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F7F4D-6CB5-4A06-9CB3-D7756724686F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36F1F-5F26-4FBE-82CE-7CE64F799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1E03AD-8BF1-4A7B-B76D-192A98B2C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81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3111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adeon warhammer</dc:creator>
  <cp:lastModifiedBy>adeon warhammer</cp:lastModifiedBy>
  <cp:revision>1</cp:revision>
  <dcterms:created xsi:type="dcterms:W3CDTF">2020-04-22T07:43:41Z</dcterms:created>
  <dcterms:modified xsi:type="dcterms:W3CDTF">2020-04-22T07:43:45Z</dcterms:modified>
</cp:coreProperties>
</file>