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E1848-7347-4779-A101-2CD886B81CAF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A1CF1-D97A-40A0-8B4C-5D03CB972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5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E9D2-813A-4ED0-8F4F-B2314AFEFC15}" type="datetime1">
              <a:rPr lang="en-US" smtClean="0"/>
              <a:t>2/6/2016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CONFIDENTIEL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A353-8B10-4891-97B8-DEF4FCDC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9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C3C8-166F-4557-9DF8-C8796097101A}" type="datetime1">
              <a:rPr lang="en-US" smtClean="0"/>
              <a:t>2/6/2016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CONFIDENTIEL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A353-8B10-4891-97B8-DEF4FCDC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3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7C39-C2CC-48CC-ABBC-A73A3B593AB8}" type="datetime1">
              <a:rPr lang="en-US" smtClean="0"/>
              <a:t>2/6/2016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CONFIDENTIEL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A353-8B10-4891-97B8-DEF4FCDC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4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27B3-2338-48C5-9F09-38ADDF786459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CONFIDENTIEL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A353-8B10-4891-97B8-DEF4FCDC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7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CF57-FF76-421B-9BF4-8EBFCF140804}" type="datetime1">
              <a:rPr lang="en-US" smtClean="0"/>
              <a:t>2/6/2016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CONFIDENTIEL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A353-8B10-4891-97B8-DEF4FCDC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60BB-645F-4863-A147-78B92FEE1B23}" type="datetime1">
              <a:rPr lang="en-US" smtClean="0"/>
              <a:t>2/6/2016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CONFIDENTIEL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A353-8B10-4891-97B8-DEF4FCDC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4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BF44-31B6-499B-B4DD-F432C3D0EC97}" type="datetime1">
              <a:rPr lang="en-US" smtClean="0"/>
              <a:t>2/6/2016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CONFIDENTIEL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A353-8B10-4891-97B8-DEF4FCDC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9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0A9B-B0F4-4911-AEB8-84DCCB98D0F9}" type="datetime1">
              <a:rPr lang="en-US" smtClean="0"/>
              <a:t>2/6/2016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CONFIDENTIEL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A353-8B10-4891-97B8-DEF4FCDC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47E9-DCB4-4195-9CB4-AAC4D88AB755}" type="datetime1">
              <a:rPr lang="en-US" smtClean="0"/>
              <a:t>2/6/2016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CONFIDENTIEL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A353-8B10-4891-97B8-DEF4FCDC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3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2A39-6A92-45AB-A61F-2D62A252A4CD}" type="datetime1">
              <a:rPr lang="en-US" smtClean="0"/>
              <a:t>2/6/2016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CONFIDENTIEL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A353-8B10-4891-97B8-DEF4FCDC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4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00DC-2ADF-4E35-ADF7-821AD159295C}" type="datetime1">
              <a:rPr lang="en-US" smtClean="0"/>
              <a:t>2/6/2016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CONFIDENTIEL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A353-8B10-4891-97B8-DEF4FCDC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FA772-7634-4961-86F2-6F2A6A173D2C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CONFIDENTIEL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A353-8B10-4891-97B8-DEF4FCDC68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6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Zones sur les pièces communiquées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9B91-87D7-467C-A5DA-C90DC1FC09ED}" type="datetime1">
              <a:rPr lang="en-US" smtClean="0"/>
              <a:t>2/6/2016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CONFIDENTIEL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A353-8B10-4891-97B8-DEF4FCDC6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Pièce 4</a:t>
            </a:r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40109"/>
            <a:ext cx="8229600" cy="3446145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2BED-053C-4B66-B1FD-7520DA1E77D7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CONFIDENTIEL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A353-8B10-4891-97B8-DEF4FCDC68B2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4282"/>
            <a:ext cx="3562101" cy="338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Pièce 7</a:t>
            </a:r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52968"/>
            <a:ext cx="8229600" cy="3420427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27B3-2338-48C5-9F09-38ADDF786459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CONFIDENTIEL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A353-8B10-4891-97B8-DEF4FCDC68B2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52968"/>
            <a:ext cx="3538736" cy="331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7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Pièce 10</a:t>
            </a:r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3512"/>
            <a:ext cx="8229600" cy="3599339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27B3-2338-48C5-9F09-38ADDF786459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CONFIDENTIEL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A353-8B10-4891-97B8-DEF4FCDC68B2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3512"/>
            <a:ext cx="3683968" cy="34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Pièce 16</a:t>
            </a:r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0113"/>
            <a:ext cx="8229600" cy="3386137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27B3-2338-48C5-9F09-38ADDF786459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CONFIDENTIEL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A353-8B10-4891-97B8-DEF4FCDC68B2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0113"/>
            <a:ext cx="3538736" cy="32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Piece</a:t>
            </a:r>
            <a:r>
              <a:rPr lang="fr-FR" dirty="0" smtClean="0"/>
              <a:t> 17</a:t>
            </a:r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65864"/>
            <a:ext cx="8229600" cy="2794634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27B3-2338-48C5-9F09-38ADDF786459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CONFIDENTIEL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A353-8B10-4891-97B8-DEF4FCDC68B2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65864"/>
            <a:ext cx="3538736" cy="266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8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33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Thème Office</vt:lpstr>
      <vt:lpstr>Zones sur les pièces communiquées</vt:lpstr>
      <vt:lpstr>Pièce 4</vt:lpstr>
      <vt:lpstr>Pièce 7</vt:lpstr>
      <vt:lpstr>Pièce 10</vt:lpstr>
      <vt:lpstr>Pièce 16</vt:lpstr>
      <vt:lpstr>Piece 17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Zones sur les pièces communiquées</dc:title>
  <dc:creator>user</dc:creator>
  <cp:lastModifiedBy>Alexandre Guinaudeau</cp:lastModifiedBy>
  <cp:revision>4</cp:revision>
  <dcterms:created xsi:type="dcterms:W3CDTF">2015-11-03T15:46:46Z</dcterms:created>
  <dcterms:modified xsi:type="dcterms:W3CDTF">2016-02-06T18:04:38Z</dcterms:modified>
</cp:coreProperties>
</file>