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1147" r:id="rId5"/>
    <p:sldId id="1195" r:id="rId6"/>
    <p:sldId id="1281" r:id="rId7"/>
    <p:sldId id="1339" r:id="rId8"/>
    <p:sldId id="1338" r:id="rId9"/>
    <p:sldId id="1337" r:id="rId10"/>
    <p:sldId id="1326" r:id="rId11"/>
    <p:sldId id="1269" r:id="rId12"/>
    <p:sldId id="1351" r:id="rId13"/>
    <p:sldId id="1350" r:id="rId14"/>
    <p:sldId id="1352" r:id="rId15"/>
    <p:sldId id="1353" r:id="rId16"/>
    <p:sldId id="1355" r:id="rId17"/>
    <p:sldId id="1370" r:id="rId18"/>
    <p:sldId id="1369" r:id="rId19"/>
    <p:sldId id="1374" r:id="rId20"/>
    <p:sldId id="1267" r:id="rId21"/>
    <p:sldId id="1357" r:id="rId22"/>
    <p:sldId id="1363" r:id="rId23"/>
    <p:sldId id="1367" r:id="rId24"/>
    <p:sldId id="1364" r:id="rId25"/>
    <p:sldId id="1359" r:id="rId26"/>
    <p:sldId id="1372" r:id="rId27"/>
    <p:sldId id="1366" r:id="rId28"/>
    <p:sldId id="1365" r:id="rId29"/>
    <p:sldId id="1344" r:id="rId30"/>
    <p:sldId id="1356" r:id="rId31"/>
    <p:sldId id="1311" r:id="rId32"/>
    <p:sldId id="1342" r:id="rId33"/>
    <p:sldId id="1300" r:id="rId34"/>
    <p:sldId id="1304" r:id="rId35"/>
    <p:sldId id="1322" r:id="rId36"/>
    <p:sldId id="1301" r:id="rId37"/>
    <p:sldId id="1302" r:id="rId38"/>
    <p:sldId id="1305" r:id="rId39"/>
    <p:sldId id="1306" r:id="rId40"/>
    <p:sldId id="1307" r:id="rId41"/>
    <p:sldId id="1360" r:id="rId42"/>
    <p:sldId id="1316" r:id="rId43"/>
    <p:sldId id="1315" r:id="rId44"/>
    <p:sldId id="1308" r:id="rId45"/>
    <p:sldId id="1323" r:id="rId46"/>
    <p:sldId id="1361" r:id="rId47"/>
    <p:sldId id="1310" r:id="rId48"/>
    <p:sldId id="1314" r:id="rId49"/>
    <p:sldId id="1309" r:id="rId50"/>
    <p:sldId id="1313" r:id="rId51"/>
    <p:sldId id="1303" r:id="rId52"/>
    <p:sldId id="1320" r:id="rId53"/>
    <p:sldId id="1321"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eric Eyraud" initials="EE" lastIdx="2" clrIdx="0">
    <p:extLst>
      <p:ext uri="{19B8F6BF-5375-455C-9EA6-DF929625EA0E}">
        <p15:presenceInfo xmlns:p15="http://schemas.microsoft.com/office/powerpoint/2012/main" userId="1e1b725f03f538b7" providerId="Windows Live"/>
      </p:ext>
    </p:extLst>
  </p:cmAuthor>
  <p:cmAuthor id="2" name="T Quintreau-Musci" initials="TQ" lastIdx="2" clrIdx="1">
    <p:extLst>
      <p:ext uri="{19B8F6BF-5375-455C-9EA6-DF929625EA0E}">
        <p15:presenceInfo xmlns:p15="http://schemas.microsoft.com/office/powerpoint/2012/main" userId="T Quintreau-Musci" providerId="None"/>
      </p:ext>
    </p:extLst>
  </p:cmAuthor>
  <p:cmAuthor id="3" name="MATHIEU Alexandre" initials="MA" lastIdx="4" clrIdx="2">
    <p:extLst>
      <p:ext uri="{19B8F6BF-5375-455C-9EA6-DF929625EA0E}">
        <p15:presenceInfo xmlns:p15="http://schemas.microsoft.com/office/powerpoint/2012/main" userId="S-1-5-21-725345543-583907252-2146537749-977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D3"/>
    <a:srgbClr val="FFFFFF"/>
    <a:srgbClr val="1907C9"/>
    <a:srgbClr val="E36C0A"/>
    <a:srgbClr val="F39200"/>
    <a:srgbClr val="F4980A"/>
    <a:srgbClr val="5D5D5D"/>
    <a:srgbClr val="BDD7EE"/>
    <a:srgbClr val="D6E3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BC2238-4F52-4776-B101-01CBE828E475}" v="1949" dt="2023-11-08T11:22:31.02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89542" autoAdjust="0"/>
  </p:normalViewPr>
  <p:slideViewPr>
    <p:cSldViewPr snapToGrid="0">
      <p:cViewPr varScale="1">
        <p:scale>
          <a:sx n="116" d="100"/>
          <a:sy n="116" d="100"/>
        </p:scale>
        <p:origin x="402"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Alexandre" userId="e241321e-edca-4be9-918c-7dd3cd5e5b9d" providerId="ADAL" clId="{68818B19-F3A8-47B0-A597-711F48CF7C6A}"/>
    <pc:docChg chg="undo custSel addSld modSld">
      <pc:chgData name="MATHIEU Alexandre" userId="e241321e-edca-4be9-918c-7dd3cd5e5b9d" providerId="ADAL" clId="{68818B19-F3A8-47B0-A597-711F48CF7C6A}" dt="2023-01-03T10:02:08.249" v="536" actId="20577"/>
      <pc:docMkLst>
        <pc:docMk/>
      </pc:docMkLst>
      <pc:sldChg chg="modSp mod modNotesTx">
        <pc:chgData name="MATHIEU Alexandre" userId="e241321e-edca-4be9-918c-7dd3cd5e5b9d" providerId="ADAL" clId="{68818B19-F3A8-47B0-A597-711F48CF7C6A}" dt="2023-01-03T09:50:49.675" v="492" actId="20577"/>
        <pc:sldMkLst>
          <pc:docMk/>
          <pc:sldMk cId="1616748228" sldId="1158"/>
        </pc:sldMkLst>
        <pc:spChg chg="mod">
          <ac:chgData name="MATHIEU Alexandre" userId="e241321e-edca-4be9-918c-7dd3cd5e5b9d" providerId="ADAL" clId="{68818B19-F3A8-47B0-A597-711F48CF7C6A}" dt="2023-01-03T09:50:49.675" v="492" actId="20577"/>
          <ac:spMkLst>
            <pc:docMk/>
            <pc:sldMk cId="1616748228" sldId="1158"/>
            <ac:spMk id="10" creationId="{F175F488-3C68-41FE-A8F5-C6A036A10ADA}"/>
          </ac:spMkLst>
        </pc:spChg>
      </pc:sldChg>
      <pc:sldChg chg="modSp add mod">
        <pc:chgData name="MATHIEU Alexandre" userId="e241321e-edca-4be9-918c-7dd3cd5e5b9d" providerId="ADAL" clId="{68818B19-F3A8-47B0-A597-711F48CF7C6A}" dt="2023-01-03T10:02:08.249" v="536" actId="20577"/>
        <pc:sldMkLst>
          <pc:docMk/>
          <pc:sldMk cId="1567252398" sldId="1162"/>
        </pc:sldMkLst>
        <pc:spChg chg="mod">
          <ac:chgData name="MATHIEU Alexandre" userId="e241321e-edca-4be9-918c-7dd3cd5e5b9d" providerId="ADAL" clId="{68818B19-F3A8-47B0-A597-711F48CF7C6A}" dt="2023-01-03T08:50:53.973" v="75"/>
          <ac:spMkLst>
            <pc:docMk/>
            <pc:sldMk cId="1567252398" sldId="1162"/>
            <ac:spMk id="2" creationId="{A8D75AEB-EF49-4770-B1B0-BB2270AFBE7C}"/>
          </ac:spMkLst>
        </pc:spChg>
        <pc:spChg chg="mod">
          <ac:chgData name="MATHIEU Alexandre" userId="e241321e-edca-4be9-918c-7dd3cd5e5b9d" providerId="ADAL" clId="{68818B19-F3A8-47B0-A597-711F48CF7C6A}" dt="2023-01-03T10:02:08.249" v="536" actId="20577"/>
          <ac:spMkLst>
            <pc:docMk/>
            <pc:sldMk cId="1567252398" sldId="1162"/>
            <ac:spMk id="4" creationId="{AF391212-E28D-446B-B3CA-C64A124612CE}"/>
          </ac:spMkLst>
        </pc:spChg>
      </pc:sldChg>
    </pc:docChg>
  </pc:docChgLst>
  <pc:docChgLst>
    <pc:chgData name="MATHIEU Alexandre" userId="e241321e-edca-4be9-918c-7dd3cd5e5b9d" providerId="ADAL" clId="{711DB11B-45C4-4F53-9A20-1B1C0B173930}"/>
    <pc:docChg chg="undo custSel addSld delSld modSld sldOrd">
      <pc:chgData name="MATHIEU Alexandre" userId="e241321e-edca-4be9-918c-7dd3cd5e5b9d" providerId="ADAL" clId="{711DB11B-45C4-4F53-9A20-1B1C0B173930}" dt="2022-08-29T13:16:22.763" v="5462" actId="20577"/>
      <pc:docMkLst>
        <pc:docMk/>
      </pc:docMkLst>
      <pc:sldChg chg="modSp mod">
        <pc:chgData name="MATHIEU Alexandre" userId="e241321e-edca-4be9-918c-7dd3cd5e5b9d" providerId="ADAL" clId="{711DB11B-45C4-4F53-9A20-1B1C0B173930}" dt="2022-08-29T07:20:28.353" v="4989" actId="20577"/>
        <pc:sldMkLst>
          <pc:docMk/>
          <pc:sldMk cId="3618400585" sldId="1126"/>
        </pc:sldMkLst>
        <pc:spChg chg="mod">
          <ac:chgData name="MATHIEU Alexandre" userId="e241321e-edca-4be9-918c-7dd3cd5e5b9d" providerId="ADAL" clId="{711DB11B-45C4-4F53-9A20-1B1C0B173930}" dt="2022-08-29T07:20:28.353" v="4989" actId="20577"/>
          <ac:spMkLst>
            <pc:docMk/>
            <pc:sldMk cId="3618400585" sldId="1126"/>
            <ac:spMk id="2" creationId="{00000000-0000-0000-0000-000000000000}"/>
          </ac:spMkLst>
        </pc:spChg>
      </pc:sldChg>
      <pc:sldChg chg="modSp mod">
        <pc:chgData name="MATHIEU Alexandre" userId="e241321e-edca-4be9-918c-7dd3cd5e5b9d" providerId="ADAL" clId="{711DB11B-45C4-4F53-9A20-1B1C0B173930}" dt="2022-08-29T13:16:22.763" v="5462" actId="20577"/>
        <pc:sldMkLst>
          <pc:docMk/>
          <pc:sldMk cId="3475764514" sldId="1127"/>
        </pc:sldMkLst>
        <pc:spChg chg="mod">
          <ac:chgData name="MATHIEU Alexandre" userId="e241321e-edca-4be9-918c-7dd3cd5e5b9d" providerId="ADAL" clId="{711DB11B-45C4-4F53-9A20-1B1C0B173930}" dt="2022-08-29T13:16:22.763" v="5462" actId="20577"/>
          <ac:spMkLst>
            <pc:docMk/>
            <pc:sldMk cId="3475764514" sldId="1127"/>
            <ac:spMk id="4" creationId="{00000000-0000-0000-0000-000000000000}"/>
          </ac:spMkLst>
        </pc:spChg>
      </pc:sldChg>
      <pc:sldChg chg="addSp delSp modSp mod modNotesTx">
        <pc:chgData name="MATHIEU Alexandre" userId="e241321e-edca-4be9-918c-7dd3cd5e5b9d" providerId="ADAL" clId="{711DB11B-45C4-4F53-9A20-1B1C0B173930}" dt="2022-08-29T13:16:00.723" v="5452" actId="20577"/>
        <pc:sldMkLst>
          <pc:docMk/>
          <pc:sldMk cId="947886174" sldId="1139"/>
        </pc:sldMkLst>
        <pc:spChg chg="add del mod">
          <ac:chgData name="MATHIEU Alexandre" userId="e241321e-edca-4be9-918c-7dd3cd5e5b9d" providerId="ADAL" clId="{711DB11B-45C4-4F53-9A20-1B1C0B173930}" dt="2022-08-25T07:10:21.251" v="4393"/>
          <ac:spMkLst>
            <pc:docMk/>
            <pc:sldMk cId="947886174" sldId="1139"/>
            <ac:spMk id="7" creationId="{00000000-0000-0000-0000-000000000000}"/>
          </ac:spMkLst>
        </pc:spChg>
        <pc:spChg chg="add del mod">
          <ac:chgData name="MATHIEU Alexandre" userId="e241321e-edca-4be9-918c-7dd3cd5e5b9d" providerId="ADAL" clId="{711DB11B-45C4-4F53-9A20-1B1C0B173930}" dt="2022-08-25T07:09:57.803" v="4384" actId="478"/>
          <ac:spMkLst>
            <pc:docMk/>
            <pc:sldMk cId="947886174" sldId="1139"/>
            <ac:spMk id="9" creationId="{A46E2C75-B6A6-44B3-9852-CB893AD4CCA8}"/>
          </ac:spMkLst>
        </pc:spChg>
        <pc:spChg chg="add mod">
          <ac:chgData name="MATHIEU Alexandre" userId="e241321e-edca-4be9-918c-7dd3cd5e5b9d" providerId="ADAL" clId="{711DB11B-45C4-4F53-9A20-1B1C0B173930}" dt="2022-08-25T07:10:17.569" v="4391" actId="207"/>
          <ac:spMkLst>
            <pc:docMk/>
            <pc:sldMk cId="947886174" sldId="1139"/>
            <ac:spMk id="10" creationId="{F175F488-3C68-41FE-A8F5-C6A036A10ADA}"/>
          </ac:spMkLst>
        </pc:spChg>
      </pc:sldChg>
      <pc:sldChg chg="modSp mod">
        <pc:chgData name="MATHIEU Alexandre" userId="e241321e-edca-4be9-918c-7dd3cd5e5b9d" providerId="ADAL" clId="{711DB11B-45C4-4F53-9A20-1B1C0B173930}" dt="2022-08-29T13:16:13.515" v="5457" actId="20577"/>
        <pc:sldMkLst>
          <pc:docMk/>
          <pc:sldMk cId="3232317748" sldId="1141"/>
        </pc:sldMkLst>
        <pc:spChg chg="mod">
          <ac:chgData name="MATHIEU Alexandre" userId="e241321e-edca-4be9-918c-7dd3cd5e5b9d" providerId="ADAL" clId="{711DB11B-45C4-4F53-9A20-1B1C0B173930}" dt="2022-08-29T13:16:13.515" v="5457" actId="20577"/>
          <ac:spMkLst>
            <pc:docMk/>
            <pc:sldMk cId="3232317748" sldId="1141"/>
            <ac:spMk id="7" creationId="{00000000-0000-0000-0000-000000000000}"/>
          </ac:spMkLst>
        </pc:spChg>
      </pc:sldChg>
      <pc:sldChg chg="addSp delSp modSp mod">
        <pc:chgData name="MATHIEU Alexandre" userId="e241321e-edca-4be9-918c-7dd3cd5e5b9d" providerId="ADAL" clId="{711DB11B-45C4-4F53-9A20-1B1C0B173930}" dt="2022-08-29T07:33:55.514" v="5334" actId="14100"/>
        <pc:sldMkLst>
          <pc:docMk/>
          <pc:sldMk cId="174689201" sldId="1144"/>
        </pc:sldMkLst>
        <pc:picChg chg="add mod">
          <ac:chgData name="MATHIEU Alexandre" userId="e241321e-edca-4be9-918c-7dd3cd5e5b9d" providerId="ADAL" clId="{711DB11B-45C4-4F53-9A20-1B1C0B173930}" dt="2022-08-29T07:33:55.514" v="5334" actId="14100"/>
          <ac:picMkLst>
            <pc:docMk/>
            <pc:sldMk cId="174689201" sldId="1144"/>
            <ac:picMk id="4" creationId="{6D72BD0C-E43B-434F-824B-AC1C1DCE13AA}"/>
          </ac:picMkLst>
        </pc:picChg>
        <pc:picChg chg="add del mod">
          <ac:chgData name="MATHIEU Alexandre" userId="e241321e-edca-4be9-918c-7dd3cd5e5b9d" providerId="ADAL" clId="{711DB11B-45C4-4F53-9A20-1B1C0B173930}" dt="2022-08-26T15:59:57.241" v="4487" actId="478"/>
          <ac:picMkLst>
            <pc:docMk/>
            <pc:sldMk cId="174689201" sldId="1144"/>
            <ac:picMk id="4" creationId="{E9B66348-6AE1-46DD-85CC-6543630BF761}"/>
          </ac:picMkLst>
        </pc:picChg>
        <pc:picChg chg="add del mod">
          <ac:chgData name="MATHIEU Alexandre" userId="e241321e-edca-4be9-918c-7dd3cd5e5b9d" providerId="ADAL" clId="{711DB11B-45C4-4F53-9A20-1B1C0B173930}" dt="2022-08-29T07:33:43.749" v="5331" actId="478"/>
          <ac:picMkLst>
            <pc:docMk/>
            <pc:sldMk cId="174689201" sldId="1144"/>
            <ac:picMk id="6" creationId="{909F9AD8-A3A1-42DB-BE5B-3B703AB3C1C0}"/>
          </ac:picMkLst>
        </pc:picChg>
        <pc:picChg chg="del mod">
          <ac:chgData name="MATHIEU Alexandre" userId="e241321e-edca-4be9-918c-7dd3cd5e5b9d" providerId="ADAL" clId="{711DB11B-45C4-4F53-9A20-1B1C0B173930}" dt="2022-08-26T15:59:25.393" v="4482" actId="478"/>
          <ac:picMkLst>
            <pc:docMk/>
            <pc:sldMk cId="174689201" sldId="1144"/>
            <ac:picMk id="11" creationId="{F28330D9-304C-42ED-BB9F-436FB4E941F0}"/>
          </ac:picMkLst>
        </pc:picChg>
      </pc:sldChg>
      <pc:sldChg chg="del">
        <pc:chgData name="MATHIEU Alexandre" userId="e241321e-edca-4be9-918c-7dd3cd5e5b9d" providerId="ADAL" clId="{711DB11B-45C4-4F53-9A20-1B1C0B173930}" dt="2022-08-25T07:11:21.700" v="4421" actId="47"/>
        <pc:sldMkLst>
          <pc:docMk/>
          <pc:sldMk cId="1496755043" sldId="1145"/>
        </pc:sldMkLst>
      </pc:sldChg>
      <pc:sldChg chg="modSp mod">
        <pc:chgData name="MATHIEU Alexandre" userId="e241321e-edca-4be9-918c-7dd3cd5e5b9d" providerId="ADAL" clId="{711DB11B-45C4-4F53-9A20-1B1C0B173930}" dt="2022-08-29T07:23:59.043" v="5146" actId="1076"/>
        <pc:sldMkLst>
          <pc:docMk/>
          <pc:sldMk cId="3589772672" sldId="1146"/>
        </pc:sldMkLst>
        <pc:spChg chg="mod">
          <ac:chgData name="MATHIEU Alexandre" userId="e241321e-edca-4be9-918c-7dd3cd5e5b9d" providerId="ADAL" clId="{711DB11B-45C4-4F53-9A20-1B1C0B173930}" dt="2022-08-26T16:00:42.416" v="4492" actId="1076"/>
          <ac:spMkLst>
            <pc:docMk/>
            <pc:sldMk cId="3589772672" sldId="1146"/>
            <ac:spMk id="3" creationId="{F488DDC7-6818-48F1-91E9-D8DA490CD1BF}"/>
          </ac:spMkLst>
        </pc:spChg>
        <pc:spChg chg="mod">
          <ac:chgData name="MATHIEU Alexandre" userId="e241321e-edca-4be9-918c-7dd3cd5e5b9d" providerId="ADAL" clId="{711DB11B-45C4-4F53-9A20-1B1C0B173930}" dt="2022-08-29T07:23:54.458" v="5145" actId="1076"/>
          <ac:spMkLst>
            <pc:docMk/>
            <pc:sldMk cId="3589772672" sldId="1146"/>
            <ac:spMk id="10" creationId="{DAA3BF90-4F98-46B4-9736-7FBE864479F0}"/>
          </ac:spMkLst>
        </pc:spChg>
        <pc:picChg chg="mod">
          <ac:chgData name="MATHIEU Alexandre" userId="e241321e-edca-4be9-918c-7dd3cd5e5b9d" providerId="ADAL" clId="{711DB11B-45C4-4F53-9A20-1B1C0B173930}" dt="2022-08-29T07:23:59.043" v="5146" actId="1076"/>
          <ac:picMkLst>
            <pc:docMk/>
            <pc:sldMk cId="3589772672" sldId="1146"/>
            <ac:picMk id="6" creationId="{3F5B3505-462E-4A96-BE3A-588365FD1236}"/>
          </ac:picMkLst>
        </pc:picChg>
      </pc:sldChg>
      <pc:sldChg chg="del">
        <pc:chgData name="MATHIEU Alexandre" userId="e241321e-edca-4be9-918c-7dd3cd5e5b9d" providerId="ADAL" clId="{711DB11B-45C4-4F53-9A20-1B1C0B173930}" dt="2022-08-25T07:10:52.193" v="4399" actId="47"/>
        <pc:sldMkLst>
          <pc:docMk/>
          <pc:sldMk cId="1086183926" sldId="1147"/>
        </pc:sldMkLst>
      </pc:sldChg>
      <pc:sldChg chg="modNotesTx">
        <pc:chgData name="MATHIEU Alexandre" userId="e241321e-edca-4be9-918c-7dd3cd5e5b9d" providerId="ADAL" clId="{711DB11B-45C4-4F53-9A20-1B1C0B173930}" dt="2022-08-29T07:23:27.570" v="5142" actId="20577"/>
        <pc:sldMkLst>
          <pc:docMk/>
          <pc:sldMk cId="4034630540" sldId="1148"/>
        </pc:sldMkLst>
      </pc:sldChg>
      <pc:sldChg chg="del">
        <pc:chgData name="MATHIEU Alexandre" userId="e241321e-edca-4be9-918c-7dd3cd5e5b9d" providerId="ADAL" clId="{711DB11B-45C4-4F53-9A20-1B1C0B173930}" dt="2022-08-25T07:11:33.728" v="4427" actId="47"/>
        <pc:sldMkLst>
          <pc:docMk/>
          <pc:sldMk cId="1269059977" sldId="1150"/>
        </pc:sldMkLst>
      </pc:sldChg>
      <pc:sldChg chg="modSp mod ord modNotesTx">
        <pc:chgData name="MATHIEU Alexandre" userId="e241321e-edca-4be9-918c-7dd3cd5e5b9d" providerId="ADAL" clId="{711DB11B-45C4-4F53-9A20-1B1C0B173930}" dt="2022-08-29T07:51:01.215" v="5445" actId="20577"/>
        <pc:sldMkLst>
          <pc:docMk/>
          <pc:sldMk cId="2989549217" sldId="1151"/>
        </pc:sldMkLst>
        <pc:graphicFrameChg chg="modGraphic">
          <ac:chgData name="MATHIEU Alexandre" userId="e241321e-edca-4be9-918c-7dd3cd5e5b9d" providerId="ADAL" clId="{711DB11B-45C4-4F53-9A20-1B1C0B173930}" dt="2022-08-29T07:21:29.571" v="4991" actId="207"/>
          <ac:graphicFrameMkLst>
            <pc:docMk/>
            <pc:sldMk cId="2989549217" sldId="1151"/>
            <ac:graphicFrameMk id="5" creationId="{2C9BE76E-44F0-41E4-BEEE-422D774F97FE}"/>
          </ac:graphicFrameMkLst>
        </pc:graphicFrameChg>
      </pc:sldChg>
      <pc:sldChg chg="modSp mod">
        <pc:chgData name="MATHIEU Alexandre" userId="e241321e-edca-4be9-918c-7dd3cd5e5b9d" providerId="ADAL" clId="{711DB11B-45C4-4F53-9A20-1B1C0B173930}" dt="2022-08-24T13:26:24.916" v="921" actId="14100"/>
        <pc:sldMkLst>
          <pc:docMk/>
          <pc:sldMk cId="4022973725" sldId="1152"/>
        </pc:sldMkLst>
        <pc:picChg chg="mod ord">
          <ac:chgData name="MATHIEU Alexandre" userId="e241321e-edca-4be9-918c-7dd3cd5e5b9d" providerId="ADAL" clId="{711DB11B-45C4-4F53-9A20-1B1C0B173930}" dt="2022-08-24T13:26:24.916" v="921" actId="14100"/>
          <ac:picMkLst>
            <pc:docMk/>
            <pc:sldMk cId="4022973725" sldId="1152"/>
            <ac:picMk id="8" creationId="{89EA33F0-D6F2-4A74-80D5-4A86DA1FED63}"/>
          </ac:picMkLst>
        </pc:picChg>
      </pc:sldChg>
      <pc:sldChg chg="addSp delSp modSp mod">
        <pc:chgData name="MATHIEU Alexandre" userId="e241321e-edca-4be9-918c-7dd3cd5e5b9d" providerId="ADAL" clId="{711DB11B-45C4-4F53-9A20-1B1C0B173930}" dt="2022-08-24T14:24:32.601" v="1971" actId="255"/>
        <pc:sldMkLst>
          <pc:docMk/>
          <pc:sldMk cId="1888287152" sldId="1153"/>
        </pc:sldMkLst>
        <pc:spChg chg="mod">
          <ac:chgData name="MATHIEU Alexandre" userId="e241321e-edca-4be9-918c-7dd3cd5e5b9d" providerId="ADAL" clId="{711DB11B-45C4-4F53-9A20-1B1C0B173930}" dt="2022-08-24T13:12:17.645" v="724" actId="1076"/>
          <ac:spMkLst>
            <pc:docMk/>
            <pc:sldMk cId="1888287152" sldId="1153"/>
            <ac:spMk id="2" creationId="{8BBC9741-3E4F-4E19-A121-08D374B83DD7}"/>
          </ac:spMkLst>
        </pc:spChg>
        <pc:spChg chg="add mod">
          <ac:chgData name="MATHIEU Alexandre" userId="e241321e-edca-4be9-918c-7dd3cd5e5b9d" providerId="ADAL" clId="{711DB11B-45C4-4F53-9A20-1B1C0B173930}" dt="2022-08-24T14:07:36.978" v="1896" actId="20577"/>
          <ac:spMkLst>
            <pc:docMk/>
            <pc:sldMk cId="1888287152" sldId="1153"/>
            <ac:spMk id="7" creationId="{8A098FF6-470A-43D9-9D29-9FB0E055B5D8}"/>
          </ac:spMkLst>
        </pc:spChg>
        <pc:spChg chg="mod">
          <ac:chgData name="MATHIEU Alexandre" userId="e241321e-edca-4be9-918c-7dd3cd5e5b9d" providerId="ADAL" clId="{711DB11B-45C4-4F53-9A20-1B1C0B173930}" dt="2022-08-24T13:26:07.725" v="918" actId="14100"/>
          <ac:spMkLst>
            <pc:docMk/>
            <pc:sldMk cId="1888287152" sldId="1153"/>
            <ac:spMk id="8" creationId="{90AD4291-605B-4528-8F2A-DE6FD1605433}"/>
          </ac:spMkLst>
        </pc:spChg>
        <pc:spChg chg="add mod">
          <ac:chgData name="MATHIEU Alexandre" userId="e241321e-edca-4be9-918c-7dd3cd5e5b9d" providerId="ADAL" clId="{711DB11B-45C4-4F53-9A20-1B1C0B173930}" dt="2022-08-24T14:24:32.601" v="1971" actId="255"/>
          <ac:spMkLst>
            <pc:docMk/>
            <pc:sldMk cId="1888287152" sldId="1153"/>
            <ac:spMk id="9" creationId="{D2981FF7-EFB9-44D0-B285-9B1845E31BC1}"/>
          </ac:spMkLst>
        </pc:spChg>
        <pc:spChg chg="del mod">
          <ac:chgData name="MATHIEU Alexandre" userId="e241321e-edca-4be9-918c-7dd3cd5e5b9d" providerId="ADAL" clId="{711DB11B-45C4-4F53-9A20-1B1C0B173930}" dt="2022-08-24T13:17:48.667" v="780" actId="21"/>
          <ac:spMkLst>
            <pc:docMk/>
            <pc:sldMk cId="1888287152" sldId="1153"/>
            <ac:spMk id="10" creationId="{7546FFF8-FC4D-499C-AD32-5890D9020856}"/>
          </ac:spMkLst>
        </pc:spChg>
        <pc:graphicFrameChg chg="add mod modGraphic">
          <ac:chgData name="MATHIEU Alexandre" userId="e241321e-edca-4be9-918c-7dd3cd5e5b9d" providerId="ADAL" clId="{711DB11B-45C4-4F53-9A20-1B1C0B173930}" dt="2022-08-24T13:26:03.884" v="917" actId="1076"/>
          <ac:graphicFrameMkLst>
            <pc:docMk/>
            <pc:sldMk cId="1888287152" sldId="1153"/>
            <ac:graphicFrameMk id="3" creationId="{3868B24C-DF51-4861-AD13-9EB7F4553B0C}"/>
          </ac:graphicFrameMkLst>
        </pc:graphicFrameChg>
      </pc:sldChg>
      <pc:sldChg chg="addSp modSp mod">
        <pc:chgData name="MATHIEU Alexandre" userId="e241321e-edca-4be9-918c-7dd3cd5e5b9d" providerId="ADAL" clId="{711DB11B-45C4-4F53-9A20-1B1C0B173930}" dt="2022-08-24T13:31:06.012" v="973" actId="14100"/>
        <pc:sldMkLst>
          <pc:docMk/>
          <pc:sldMk cId="2180235285" sldId="1154"/>
        </pc:sldMkLst>
        <pc:spChg chg="mod">
          <ac:chgData name="MATHIEU Alexandre" userId="e241321e-edca-4be9-918c-7dd3cd5e5b9d" providerId="ADAL" clId="{711DB11B-45C4-4F53-9A20-1B1C0B173930}" dt="2022-08-24T13:31:06.012" v="973" actId="14100"/>
          <ac:spMkLst>
            <pc:docMk/>
            <pc:sldMk cId="2180235285" sldId="1154"/>
            <ac:spMk id="2" creationId="{D792E6F4-2247-4EA5-AF6F-43A0B0CEE5B8}"/>
          </ac:spMkLst>
        </pc:spChg>
        <pc:picChg chg="add mod">
          <ac:chgData name="MATHIEU Alexandre" userId="e241321e-edca-4be9-918c-7dd3cd5e5b9d" providerId="ADAL" clId="{711DB11B-45C4-4F53-9A20-1B1C0B173930}" dt="2022-08-24T13:30:44.068" v="945" actId="1440"/>
          <ac:picMkLst>
            <pc:docMk/>
            <pc:sldMk cId="2180235285" sldId="1154"/>
            <ac:picMk id="4" creationId="{27AFC2E7-D20D-455A-AC9D-258079530F28}"/>
          </ac:picMkLst>
        </pc:picChg>
        <pc:picChg chg="mod">
          <ac:chgData name="MATHIEU Alexandre" userId="e241321e-edca-4be9-918c-7dd3cd5e5b9d" providerId="ADAL" clId="{711DB11B-45C4-4F53-9A20-1B1C0B173930}" dt="2022-08-24T13:30:50.892" v="947" actId="14100"/>
          <ac:picMkLst>
            <pc:docMk/>
            <pc:sldMk cId="2180235285" sldId="1154"/>
            <ac:picMk id="7" creationId="{EFA7540C-E01B-4D14-B162-F9F57EB44B8D}"/>
          </ac:picMkLst>
        </pc:picChg>
      </pc:sldChg>
      <pc:sldChg chg="addSp delSp modSp mod modNotesTx">
        <pc:chgData name="MATHIEU Alexandre" userId="e241321e-edca-4be9-918c-7dd3cd5e5b9d" providerId="ADAL" clId="{711DB11B-45C4-4F53-9A20-1B1C0B173930}" dt="2022-08-26T16:05:29.152" v="4871" actId="20577"/>
        <pc:sldMkLst>
          <pc:docMk/>
          <pc:sldMk cId="3745863764" sldId="1155"/>
        </pc:sldMkLst>
        <pc:spChg chg="mod">
          <ac:chgData name="MATHIEU Alexandre" userId="e241321e-edca-4be9-918c-7dd3cd5e5b9d" providerId="ADAL" clId="{711DB11B-45C4-4F53-9A20-1B1C0B173930}" dt="2022-08-24T13:32:12.860" v="995" actId="20577"/>
          <ac:spMkLst>
            <pc:docMk/>
            <pc:sldMk cId="3745863764" sldId="1155"/>
            <ac:spMk id="2" creationId="{F3644C6E-9866-461E-AC2D-6E86C42C16C4}"/>
          </ac:spMkLst>
        </pc:spChg>
        <pc:spChg chg="del mod">
          <ac:chgData name="MATHIEU Alexandre" userId="e241321e-edca-4be9-918c-7dd3cd5e5b9d" providerId="ADAL" clId="{711DB11B-45C4-4F53-9A20-1B1C0B173930}" dt="2022-08-24T13:32:24.508" v="997" actId="478"/>
          <ac:spMkLst>
            <pc:docMk/>
            <pc:sldMk cId="3745863764" sldId="1155"/>
            <ac:spMk id="6" creationId="{8986CE79-2317-43DB-8DBE-5F85B9ACC4AE}"/>
          </ac:spMkLst>
        </pc:spChg>
        <pc:spChg chg="mod ord">
          <ac:chgData name="MATHIEU Alexandre" userId="e241321e-edca-4be9-918c-7dd3cd5e5b9d" providerId="ADAL" clId="{711DB11B-45C4-4F53-9A20-1B1C0B173930}" dt="2022-08-24T13:47:43.283" v="1656" actId="20577"/>
          <ac:spMkLst>
            <pc:docMk/>
            <pc:sldMk cId="3745863764" sldId="1155"/>
            <ac:spMk id="8" creationId="{79A3092B-2A86-4D8E-B8CE-C6F7E5637DD1}"/>
          </ac:spMkLst>
        </pc:spChg>
        <pc:graphicFrameChg chg="add mod modGraphic">
          <ac:chgData name="MATHIEU Alexandre" userId="e241321e-edca-4be9-918c-7dd3cd5e5b9d" providerId="ADAL" clId="{711DB11B-45C4-4F53-9A20-1B1C0B173930}" dt="2022-08-24T13:47:10.974" v="1649" actId="14100"/>
          <ac:graphicFrameMkLst>
            <pc:docMk/>
            <pc:sldMk cId="3745863764" sldId="1155"/>
            <ac:graphicFrameMk id="3" creationId="{57F5D3CA-65DA-4ED2-BE5E-20115AD391C1}"/>
          </ac:graphicFrameMkLst>
        </pc:graphicFrameChg>
      </pc:sldChg>
      <pc:sldChg chg="addSp modSp mod">
        <pc:chgData name="MATHIEU Alexandre" userId="e241321e-edca-4be9-918c-7dd3cd5e5b9d" providerId="ADAL" clId="{711DB11B-45C4-4F53-9A20-1B1C0B173930}" dt="2022-08-24T14:24:27.104" v="1970" actId="1076"/>
        <pc:sldMkLst>
          <pc:docMk/>
          <pc:sldMk cId="2371596046" sldId="1156"/>
        </pc:sldMkLst>
        <pc:spChg chg="mod">
          <ac:chgData name="MATHIEU Alexandre" userId="e241321e-edca-4be9-918c-7dd3cd5e5b9d" providerId="ADAL" clId="{711DB11B-45C4-4F53-9A20-1B1C0B173930}" dt="2022-08-24T13:31:24.476" v="994" actId="20577"/>
          <ac:spMkLst>
            <pc:docMk/>
            <pc:sldMk cId="2371596046" sldId="1156"/>
            <ac:spMk id="2" creationId="{4923C11A-305D-41C9-8DB9-97979D8F9268}"/>
          </ac:spMkLst>
        </pc:spChg>
        <pc:spChg chg="add mod">
          <ac:chgData name="MATHIEU Alexandre" userId="e241321e-edca-4be9-918c-7dd3cd5e5b9d" providerId="ADAL" clId="{711DB11B-45C4-4F53-9A20-1B1C0B173930}" dt="2022-08-24T14:24:27.104" v="1970" actId="1076"/>
          <ac:spMkLst>
            <pc:docMk/>
            <pc:sldMk cId="2371596046" sldId="1156"/>
            <ac:spMk id="5" creationId="{8441903B-272D-4190-B643-92426A7119D1}"/>
          </ac:spMkLst>
        </pc:spChg>
        <pc:picChg chg="mod">
          <ac:chgData name="MATHIEU Alexandre" userId="e241321e-edca-4be9-918c-7dd3cd5e5b9d" providerId="ADAL" clId="{711DB11B-45C4-4F53-9A20-1B1C0B173930}" dt="2022-08-24T14:24:09.449" v="1962" actId="1076"/>
          <ac:picMkLst>
            <pc:docMk/>
            <pc:sldMk cId="2371596046" sldId="1156"/>
            <ac:picMk id="6" creationId="{EE5C81BE-CB2F-4E8C-9E17-ADF9C995AE19}"/>
          </ac:picMkLst>
        </pc:picChg>
      </pc:sldChg>
      <pc:sldChg chg="del">
        <pc:chgData name="MATHIEU Alexandre" userId="e241321e-edca-4be9-918c-7dd3cd5e5b9d" providerId="ADAL" clId="{711DB11B-45C4-4F53-9A20-1B1C0B173930}" dt="2022-08-24T13:28:05.669" v="937" actId="47"/>
        <pc:sldMkLst>
          <pc:docMk/>
          <pc:sldMk cId="322405791" sldId="1157"/>
        </pc:sldMkLst>
      </pc:sldChg>
      <pc:sldChg chg="delSp modSp del mod">
        <pc:chgData name="MATHIEU Alexandre" userId="e241321e-edca-4be9-918c-7dd3cd5e5b9d" providerId="ADAL" clId="{711DB11B-45C4-4F53-9A20-1B1C0B173930}" dt="2022-08-24T13:31:09.957" v="974" actId="47"/>
        <pc:sldMkLst>
          <pc:docMk/>
          <pc:sldMk cId="2873341551" sldId="1158"/>
        </pc:sldMkLst>
        <pc:spChg chg="mod">
          <ac:chgData name="MATHIEU Alexandre" userId="e241321e-edca-4be9-918c-7dd3cd5e5b9d" providerId="ADAL" clId="{711DB11B-45C4-4F53-9A20-1B1C0B173930}" dt="2022-08-24T13:27:07.039" v="926" actId="20577"/>
          <ac:spMkLst>
            <pc:docMk/>
            <pc:sldMk cId="2873341551" sldId="1158"/>
            <ac:spMk id="2" creationId="{EA3F8ACD-735A-482B-8551-D252321BA1EC}"/>
          </ac:spMkLst>
        </pc:spChg>
        <pc:picChg chg="del mod">
          <ac:chgData name="MATHIEU Alexandre" userId="e241321e-edca-4be9-918c-7dd3cd5e5b9d" providerId="ADAL" clId="{711DB11B-45C4-4F53-9A20-1B1C0B173930}" dt="2022-08-24T13:30:18.359" v="938" actId="21"/>
          <ac:picMkLst>
            <pc:docMk/>
            <pc:sldMk cId="2873341551" sldId="1158"/>
            <ac:picMk id="6" creationId="{9B38B691-4417-4509-ADE8-BF6DB864FD77}"/>
          </ac:picMkLst>
        </pc:picChg>
      </pc:sldChg>
      <pc:sldChg chg="addSp modSp mod">
        <pc:chgData name="MATHIEU Alexandre" userId="e241321e-edca-4be9-918c-7dd3cd5e5b9d" providerId="ADAL" clId="{711DB11B-45C4-4F53-9A20-1B1C0B173930}" dt="2022-08-24T14:36:18.479" v="2836" actId="1076"/>
        <pc:sldMkLst>
          <pc:docMk/>
          <pc:sldMk cId="2507350421" sldId="1159"/>
        </pc:sldMkLst>
        <pc:spChg chg="mod ord">
          <ac:chgData name="MATHIEU Alexandre" userId="e241321e-edca-4be9-918c-7dd3cd5e5b9d" providerId="ADAL" clId="{711DB11B-45C4-4F53-9A20-1B1C0B173930}" dt="2022-08-24T14:36:18.479" v="2836" actId="1076"/>
          <ac:spMkLst>
            <pc:docMk/>
            <pc:sldMk cId="2507350421" sldId="1159"/>
            <ac:spMk id="2" creationId="{A7758AD3-E731-46E6-9F10-A3889E2FFE97}"/>
          </ac:spMkLst>
        </pc:spChg>
        <pc:spChg chg="mod ord">
          <ac:chgData name="MATHIEU Alexandre" userId="e241321e-edca-4be9-918c-7dd3cd5e5b9d" providerId="ADAL" clId="{711DB11B-45C4-4F53-9A20-1B1C0B173930}" dt="2022-08-24T14:35:05.655" v="2799" actId="20577"/>
          <ac:spMkLst>
            <pc:docMk/>
            <pc:sldMk cId="2507350421" sldId="1159"/>
            <ac:spMk id="4" creationId="{243A791E-33B6-4E70-8DB5-865763842F2E}"/>
          </ac:spMkLst>
        </pc:spChg>
        <pc:spChg chg="add mod">
          <ac:chgData name="MATHIEU Alexandre" userId="e241321e-edca-4be9-918c-7dd3cd5e5b9d" providerId="ADAL" clId="{711DB11B-45C4-4F53-9A20-1B1C0B173930}" dt="2022-08-24T14:36:03.063" v="2835" actId="20577"/>
          <ac:spMkLst>
            <pc:docMk/>
            <pc:sldMk cId="2507350421" sldId="1159"/>
            <ac:spMk id="7" creationId="{512BC77B-F352-4216-84EF-42E5FB11695B}"/>
          </ac:spMkLst>
        </pc:spChg>
        <pc:spChg chg="add mod">
          <ac:chgData name="MATHIEU Alexandre" userId="e241321e-edca-4be9-918c-7dd3cd5e5b9d" providerId="ADAL" clId="{711DB11B-45C4-4F53-9A20-1B1C0B173930}" dt="2022-08-24T14:34:57.823" v="2794" actId="1076"/>
          <ac:spMkLst>
            <pc:docMk/>
            <pc:sldMk cId="2507350421" sldId="1159"/>
            <ac:spMk id="9" creationId="{5133DA28-360C-4027-9124-176BA458BB02}"/>
          </ac:spMkLst>
        </pc:spChg>
        <pc:spChg chg="add mod">
          <ac:chgData name="MATHIEU Alexandre" userId="e241321e-edca-4be9-918c-7dd3cd5e5b9d" providerId="ADAL" clId="{711DB11B-45C4-4F53-9A20-1B1C0B173930}" dt="2022-08-24T14:35:01.487" v="2798" actId="20577"/>
          <ac:spMkLst>
            <pc:docMk/>
            <pc:sldMk cId="2507350421" sldId="1159"/>
            <ac:spMk id="11" creationId="{AEC5BF2B-7083-4412-9B54-8083CA021078}"/>
          </ac:spMkLst>
        </pc:spChg>
        <pc:spChg chg="add mod">
          <ac:chgData name="MATHIEU Alexandre" userId="e241321e-edca-4be9-918c-7dd3cd5e5b9d" providerId="ADAL" clId="{711DB11B-45C4-4F53-9A20-1B1C0B173930}" dt="2022-08-24T14:07:09.201" v="1878" actId="1076"/>
          <ac:spMkLst>
            <pc:docMk/>
            <pc:sldMk cId="2507350421" sldId="1159"/>
            <ac:spMk id="12" creationId="{B9638BAD-7BA3-486D-B772-5DDBE1F0CE0E}"/>
          </ac:spMkLst>
        </pc:spChg>
        <pc:picChg chg="add mod">
          <ac:chgData name="MATHIEU Alexandre" userId="e241321e-edca-4be9-918c-7dd3cd5e5b9d" providerId="ADAL" clId="{711DB11B-45C4-4F53-9A20-1B1C0B173930}" dt="2022-08-24T14:07:05.628" v="1877" actId="1076"/>
          <ac:picMkLst>
            <pc:docMk/>
            <pc:sldMk cId="2507350421" sldId="1159"/>
            <ac:picMk id="5" creationId="{16D49F18-F6B5-4475-87FF-B5F6EDF7AA52}"/>
          </ac:picMkLst>
        </pc:picChg>
      </pc:sldChg>
      <pc:sldChg chg="modSp mod">
        <pc:chgData name="MATHIEU Alexandre" userId="e241321e-edca-4be9-918c-7dd3cd5e5b9d" providerId="ADAL" clId="{711DB11B-45C4-4F53-9A20-1B1C0B173930}" dt="2022-08-29T07:26:16.668" v="5182" actId="20577"/>
        <pc:sldMkLst>
          <pc:docMk/>
          <pc:sldMk cId="1523860144" sldId="1160"/>
        </pc:sldMkLst>
        <pc:spChg chg="mod">
          <ac:chgData name="MATHIEU Alexandre" userId="e241321e-edca-4be9-918c-7dd3cd5e5b9d" providerId="ADAL" clId="{711DB11B-45C4-4F53-9A20-1B1C0B173930}" dt="2022-08-24T14:43:27.838" v="3472" actId="1076"/>
          <ac:spMkLst>
            <pc:docMk/>
            <pc:sldMk cId="1523860144" sldId="1160"/>
            <ac:spMk id="2" creationId="{51A93C2C-6FD9-4AF3-9F00-B1B58B56AE17}"/>
          </ac:spMkLst>
        </pc:spChg>
        <pc:spChg chg="mod">
          <ac:chgData name="MATHIEU Alexandre" userId="e241321e-edca-4be9-918c-7dd3cd5e5b9d" providerId="ADAL" clId="{711DB11B-45C4-4F53-9A20-1B1C0B173930}" dt="2022-08-29T07:26:16.668" v="5182" actId="20577"/>
          <ac:spMkLst>
            <pc:docMk/>
            <pc:sldMk cId="1523860144" sldId="1160"/>
            <ac:spMk id="8" creationId="{B6DC47E0-93A0-4375-81C0-20606F81F103}"/>
          </ac:spMkLst>
        </pc:spChg>
        <pc:picChg chg="mod">
          <ac:chgData name="MATHIEU Alexandre" userId="e241321e-edca-4be9-918c-7dd3cd5e5b9d" providerId="ADAL" clId="{711DB11B-45C4-4F53-9A20-1B1C0B173930}" dt="2022-08-24T14:41:42.038" v="3416" actId="14100"/>
          <ac:picMkLst>
            <pc:docMk/>
            <pc:sldMk cId="1523860144" sldId="1160"/>
            <ac:picMk id="6" creationId="{5345522A-6E93-4E56-AC89-68E324BF937B}"/>
          </ac:picMkLst>
        </pc:picChg>
      </pc:sldChg>
      <pc:sldChg chg="addSp modSp mod modNotesTx">
        <pc:chgData name="MATHIEU Alexandre" userId="e241321e-edca-4be9-918c-7dd3cd5e5b9d" providerId="ADAL" clId="{711DB11B-45C4-4F53-9A20-1B1C0B173930}" dt="2022-08-29T07:26:31.660" v="5183" actId="20577"/>
        <pc:sldMkLst>
          <pc:docMk/>
          <pc:sldMk cId="3962595786" sldId="1161"/>
        </pc:sldMkLst>
        <pc:spChg chg="add mod">
          <ac:chgData name="MATHIEU Alexandre" userId="e241321e-edca-4be9-918c-7dd3cd5e5b9d" providerId="ADAL" clId="{711DB11B-45C4-4F53-9A20-1B1C0B173930}" dt="2022-08-24T14:44:07.014" v="3482" actId="14100"/>
          <ac:spMkLst>
            <pc:docMk/>
            <pc:sldMk cId="3962595786" sldId="1161"/>
            <ac:spMk id="3" creationId="{482376BA-3067-4DB5-A6B9-E764D03E63AD}"/>
          </ac:spMkLst>
        </pc:spChg>
        <pc:spChg chg="add mod">
          <ac:chgData name="MATHIEU Alexandre" userId="e241321e-edca-4be9-918c-7dd3cd5e5b9d" providerId="ADAL" clId="{711DB11B-45C4-4F53-9A20-1B1C0B173930}" dt="2022-08-24T14:44:56.692" v="3518" actId="207"/>
          <ac:spMkLst>
            <pc:docMk/>
            <pc:sldMk cId="3962595786" sldId="1161"/>
            <ac:spMk id="7" creationId="{58B601C1-D0EF-422D-9432-2E45985C5566}"/>
          </ac:spMkLst>
        </pc:spChg>
        <pc:spChg chg="mod">
          <ac:chgData name="MATHIEU Alexandre" userId="e241321e-edca-4be9-918c-7dd3cd5e5b9d" providerId="ADAL" clId="{711DB11B-45C4-4F53-9A20-1B1C0B173930}" dt="2022-08-29T07:26:31.660" v="5183" actId="20577"/>
          <ac:spMkLst>
            <pc:docMk/>
            <pc:sldMk cId="3962595786" sldId="1161"/>
            <ac:spMk id="8" creationId="{583E2E35-D6A8-42A5-8C33-C96F975C7910}"/>
          </ac:spMkLst>
        </pc:spChg>
        <pc:spChg chg="add mod">
          <ac:chgData name="MATHIEU Alexandre" userId="e241321e-edca-4be9-918c-7dd3cd5e5b9d" providerId="ADAL" clId="{711DB11B-45C4-4F53-9A20-1B1C0B173930}" dt="2022-08-24T14:46:01.984" v="3548" actId="255"/>
          <ac:spMkLst>
            <pc:docMk/>
            <pc:sldMk cId="3962595786" sldId="1161"/>
            <ac:spMk id="9" creationId="{879AC4F1-C0CE-4D7A-A2A3-C61A3B3C5C5B}"/>
          </ac:spMkLst>
        </pc:spChg>
        <pc:spChg chg="add mod">
          <ac:chgData name="MATHIEU Alexandre" userId="e241321e-edca-4be9-918c-7dd3cd5e5b9d" providerId="ADAL" clId="{711DB11B-45C4-4F53-9A20-1B1C0B173930}" dt="2022-08-24T14:45:57.575" v="3547" actId="2711"/>
          <ac:spMkLst>
            <pc:docMk/>
            <pc:sldMk cId="3962595786" sldId="1161"/>
            <ac:spMk id="10" creationId="{0466BD4C-F008-4972-8921-D89A85D3EB05}"/>
          </ac:spMkLst>
        </pc:spChg>
        <pc:picChg chg="mod">
          <ac:chgData name="MATHIEU Alexandre" userId="e241321e-edca-4be9-918c-7dd3cd5e5b9d" providerId="ADAL" clId="{711DB11B-45C4-4F53-9A20-1B1C0B173930}" dt="2022-08-24T14:43:35.031" v="3474" actId="14100"/>
          <ac:picMkLst>
            <pc:docMk/>
            <pc:sldMk cId="3962595786" sldId="1161"/>
            <ac:picMk id="6" creationId="{AF199132-DF02-45EF-BF9C-42CBF7E5B483}"/>
          </ac:picMkLst>
        </pc:picChg>
      </pc:sldChg>
      <pc:sldChg chg="addSp delSp modSp mod">
        <pc:chgData name="MATHIEU Alexandre" userId="e241321e-edca-4be9-918c-7dd3cd5e5b9d" providerId="ADAL" clId="{711DB11B-45C4-4F53-9A20-1B1C0B173930}" dt="2022-08-26T16:04:43.026" v="4755" actId="5793"/>
        <pc:sldMkLst>
          <pc:docMk/>
          <pc:sldMk cId="2678782921" sldId="1162"/>
        </pc:sldMkLst>
        <pc:spChg chg="add del">
          <ac:chgData name="MATHIEU Alexandre" userId="e241321e-edca-4be9-918c-7dd3cd5e5b9d" providerId="ADAL" clId="{711DB11B-45C4-4F53-9A20-1B1C0B173930}" dt="2022-08-24T14:01:04.169" v="1793" actId="478"/>
          <ac:spMkLst>
            <pc:docMk/>
            <pc:sldMk cId="2678782921" sldId="1162"/>
            <ac:spMk id="3" creationId="{84FD6E4F-9E7A-4BC6-BCF2-842A7DD94240}"/>
          </ac:spMkLst>
        </pc:spChg>
        <pc:spChg chg="mod">
          <ac:chgData name="MATHIEU Alexandre" userId="e241321e-edca-4be9-918c-7dd3cd5e5b9d" providerId="ADAL" clId="{711DB11B-45C4-4F53-9A20-1B1C0B173930}" dt="2022-08-26T16:04:43.026" v="4755" actId="5793"/>
          <ac:spMkLst>
            <pc:docMk/>
            <pc:sldMk cId="2678782921" sldId="1162"/>
            <ac:spMk id="4" creationId="{D80209B7-E720-4043-BBD2-553F31719489}"/>
          </ac:spMkLst>
        </pc:spChg>
        <pc:picChg chg="add del mod">
          <ac:chgData name="MATHIEU Alexandre" userId="e241321e-edca-4be9-918c-7dd3cd5e5b9d" providerId="ADAL" clId="{711DB11B-45C4-4F53-9A20-1B1C0B173930}" dt="2022-08-24T14:00:56.745" v="1787" actId="478"/>
          <ac:picMkLst>
            <pc:docMk/>
            <pc:sldMk cId="2678782921" sldId="1162"/>
            <ac:picMk id="6" creationId="{A50C4F01-8660-4D4C-8527-88BB89374A67}"/>
          </ac:picMkLst>
        </pc:picChg>
        <pc:picChg chg="add del mod">
          <ac:chgData name="MATHIEU Alexandre" userId="e241321e-edca-4be9-918c-7dd3cd5e5b9d" providerId="ADAL" clId="{711DB11B-45C4-4F53-9A20-1B1C0B173930}" dt="2022-08-24T14:01:27.137" v="1795" actId="478"/>
          <ac:picMkLst>
            <pc:docMk/>
            <pc:sldMk cId="2678782921" sldId="1162"/>
            <ac:picMk id="7" creationId="{E58901B7-56D3-4844-A1C5-9F004978F6A8}"/>
          </ac:picMkLst>
        </pc:picChg>
        <pc:picChg chg="add mod">
          <ac:chgData name="MATHIEU Alexandre" userId="e241321e-edca-4be9-918c-7dd3cd5e5b9d" providerId="ADAL" clId="{711DB11B-45C4-4F53-9A20-1B1C0B173930}" dt="2022-08-26T16:04:15.264" v="4700" actId="14100"/>
          <ac:picMkLst>
            <pc:docMk/>
            <pc:sldMk cId="2678782921" sldId="1162"/>
            <ac:picMk id="9" creationId="{A48B437E-B926-457A-A20E-EBEF78AB3CBC}"/>
          </ac:picMkLst>
        </pc:picChg>
      </pc:sldChg>
      <pc:sldChg chg="del">
        <pc:chgData name="MATHIEU Alexandre" userId="e241321e-edca-4be9-918c-7dd3cd5e5b9d" providerId="ADAL" clId="{711DB11B-45C4-4F53-9A20-1B1C0B173930}" dt="2022-08-25T07:11:51.489" v="4431" actId="47"/>
        <pc:sldMkLst>
          <pc:docMk/>
          <pc:sldMk cId="1753478844" sldId="1163"/>
        </pc:sldMkLst>
      </pc:sldChg>
      <pc:sldChg chg="delSp modSp mod">
        <pc:chgData name="MATHIEU Alexandre" userId="e241321e-edca-4be9-918c-7dd3cd5e5b9d" providerId="ADAL" clId="{711DB11B-45C4-4F53-9A20-1B1C0B173930}" dt="2022-08-29T07:28:20.686" v="5330" actId="20577"/>
        <pc:sldMkLst>
          <pc:docMk/>
          <pc:sldMk cId="267918913" sldId="1164"/>
        </pc:sldMkLst>
        <pc:spChg chg="mod">
          <ac:chgData name="MATHIEU Alexandre" userId="e241321e-edca-4be9-918c-7dd3cd5e5b9d" providerId="ADAL" clId="{711DB11B-45C4-4F53-9A20-1B1C0B173930}" dt="2022-08-23T22:21:52.037" v="155" actId="20577"/>
          <ac:spMkLst>
            <pc:docMk/>
            <pc:sldMk cId="267918913" sldId="1164"/>
            <ac:spMk id="2" creationId="{663C980F-3250-4EC9-91D8-BCB508B56F4D}"/>
          </ac:spMkLst>
        </pc:spChg>
        <pc:spChg chg="del">
          <ac:chgData name="MATHIEU Alexandre" userId="e241321e-edca-4be9-918c-7dd3cd5e5b9d" providerId="ADAL" clId="{711DB11B-45C4-4F53-9A20-1B1C0B173930}" dt="2022-08-23T22:21:54.860" v="156" actId="478"/>
          <ac:spMkLst>
            <pc:docMk/>
            <pc:sldMk cId="267918913" sldId="1164"/>
            <ac:spMk id="3" creationId="{53E3C290-8F2E-48FA-B4EE-E70BAD7A59BA}"/>
          </ac:spMkLst>
        </pc:spChg>
        <pc:spChg chg="mod">
          <ac:chgData name="MATHIEU Alexandre" userId="e241321e-edca-4be9-918c-7dd3cd5e5b9d" providerId="ADAL" clId="{711DB11B-45C4-4F53-9A20-1B1C0B173930}" dt="2022-08-29T07:28:20.686" v="5330" actId="20577"/>
          <ac:spMkLst>
            <pc:docMk/>
            <pc:sldMk cId="267918913" sldId="1164"/>
            <ac:spMk id="4" creationId="{7178F7AD-808D-42E6-B458-448D06E32EC9}"/>
          </ac:spMkLst>
        </pc:spChg>
      </pc:sldChg>
      <pc:sldChg chg="addSp delSp modSp new mod">
        <pc:chgData name="MATHIEU Alexandre" userId="e241321e-edca-4be9-918c-7dd3cd5e5b9d" providerId="ADAL" clId="{711DB11B-45C4-4F53-9A20-1B1C0B173930}" dt="2022-08-26T16:01:53.725" v="4554" actId="5793"/>
        <pc:sldMkLst>
          <pc:docMk/>
          <pc:sldMk cId="2645433660" sldId="1165"/>
        </pc:sldMkLst>
        <pc:spChg chg="mod">
          <ac:chgData name="MATHIEU Alexandre" userId="e241321e-edca-4be9-918c-7dd3cd5e5b9d" providerId="ADAL" clId="{711DB11B-45C4-4F53-9A20-1B1C0B173930}" dt="2022-08-24T13:17:57.869" v="802" actId="20577"/>
          <ac:spMkLst>
            <pc:docMk/>
            <pc:sldMk cId="2645433660" sldId="1165"/>
            <ac:spMk id="2" creationId="{08711462-730E-473F-B815-0BE88B58BD94}"/>
          </ac:spMkLst>
        </pc:spChg>
        <pc:spChg chg="del">
          <ac:chgData name="MATHIEU Alexandre" userId="e241321e-edca-4be9-918c-7dd3cd5e5b9d" providerId="ADAL" clId="{711DB11B-45C4-4F53-9A20-1B1C0B173930}" dt="2022-08-24T13:18:33.764" v="805" actId="478"/>
          <ac:spMkLst>
            <pc:docMk/>
            <pc:sldMk cId="2645433660" sldId="1165"/>
            <ac:spMk id="3" creationId="{D7AD6C4F-FC2F-4FD9-BD7C-11EC52453052}"/>
          </ac:spMkLst>
        </pc:spChg>
        <pc:spChg chg="del">
          <ac:chgData name="MATHIEU Alexandre" userId="e241321e-edca-4be9-918c-7dd3cd5e5b9d" providerId="ADAL" clId="{711DB11B-45C4-4F53-9A20-1B1C0B173930}" dt="2022-08-24T13:17:51.869" v="782" actId="478"/>
          <ac:spMkLst>
            <pc:docMk/>
            <pc:sldMk cId="2645433660" sldId="1165"/>
            <ac:spMk id="4" creationId="{25B0964B-916E-403E-BB58-46A9B50A30B5}"/>
          </ac:spMkLst>
        </pc:spChg>
        <pc:spChg chg="add del mod">
          <ac:chgData name="MATHIEU Alexandre" userId="e241321e-edca-4be9-918c-7dd3cd5e5b9d" providerId="ADAL" clId="{711DB11B-45C4-4F53-9A20-1B1C0B173930}" dt="2022-08-24T13:18:32.789" v="804" actId="478"/>
          <ac:spMkLst>
            <pc:docMk/>
            <pc:sldMk cId="2645433660" sldId="1165"/>
            <ac:spMk id="5" creationId="{5C5B9DA1-BF76-4928-8893-15DAB9D8DA6F}"/>
          </ac:spMkLst>
        </pc:spChg>
        <pc:graphicFrameChg chg="add mod modGraphic">
          <ac:chgData name="MATHIEU Alexandre" userId="e241321e-edca-4be9-918c-7dd3cd5e5b9d" providerId="ADAL" clId="{711DB11B-45C4-4F53-9A20-1B1C0B173930}" dt="2022-08-26T16:01:53.725" v="4554" actId="5793"/>
          <ac:graphicFrameMkLst>
            <pc:docMk/>
            <pc:sldMk cId="2645433660" sldId="1165"/>
            <ac:graphicFrameMk id="6" creationId="{239BA119-5D2B-4FE0-B7E2-B7A60BED9FC3}"/>
          </ac:graphicFrameMkLst>
        </pc:graphicFrameChg>
      </pc:sldChg>
      <pc:sldChg chg="addSp delSp modSp new mod">
        <pc:chgData name="MATHIEU Alexandre" userId="e241321e-edca-4be9-918c-7dd3cd5e5b9d" providerId="ADAL" clId="{711DB11B-45C4-4F53-9A20-1B1C0B173930}" dt="2022-08-25T07:05:02.461" v="4341" actId="20577"/>
        <pc:sldMkLst>
          <pc:docMk/>
          <pc:sldMk cId="3878877984" sldId="1166"/>
        </pc:sldMkLst>
        <pc:spChg chg="mod">
          <ac:chgData name="MATHIEU Alexandre" userId="e241321e-edca-4be9-918c-7dd3cd5e5b9d" providerId="ADAL" clId="{711DB11B-45C4-4F53-9A20-1B1C0B173930}" dt="2022-08-25T06:44:58.667" v="3673" actId="20577"/>
          <ac:spMkLst>
            <pc:docMk/>
            <pc:sldMk cId="3878877984" sldId="1166"/>
            <ac:spMk id="2" creationId="{5D4F79A1-CCCF-4F12-ABB6-0B827C4C1AAA}"/>
          </ac:spMkLst>
        </pc:spChg>
        <pc:spChg chg="del">
          <ac:chgData name="MATHIEU Alexandre" userId="e241321e-edca-4be9-918c-7dd3cd5e5b9d" providerId="ADAL" clId="{711DB11B-45C4-4F53-9A20-1B1C0B173930}" dt="2022-08-25T06:44:55.435" v="3666" actId="478"/>
          <ac:spMkLst>
            <pc:docMk/>
            <pc:sldMk cId="3878877984" sldId="1166"/>
            <ac:spMk id="3" creationId="{C0E37371-88DC-48AE-A444-34626586A65F}"/>
          </ac:spMkLst>
        </pc:spChg>
        <pc:spChg chg="del">
          <ac:chgData name="MATHIEU Alexandre" userId="e241321e-edca-4be9-918c-7dd3cd5e5b9d" providerId="ADAL" clId="{711DB11B-45C4-4F53-9A20-1B1C0B173930}" dt="2022-08-25T06:48:19.081" v="3916" actId="478"/>
          <ac:spMkLst>
            <pc:docMk/>
            <pc:sldMk cId="3878877984" sldId="1166"/>
            <ac:spMk id="4" creationId="{6F5182B2-6560-46BB-8647-C85E51A2BAE9}"/>
          </ac:spMkLst>
        </pc:spChg>
        <pc:graphicFrameChg chg="add mod modGraphic">
          <ac:chgData name="MATHIEU Alexandre" userId="e241321e-edca-4be9-918c-7dd3cd5e5b9d" providerId="ADAL" clId="{711DB11B-45C4-4F53-9A20-1B1C0B173930}" dt="2022-08-25T07:05:02.461" v="4341" actId="20577"/>
          <ac:graphicFrameMkLst>
            <pc:docMk/>
            <pc:sldMk cId="3878877984" sldId="1166"/>
            <ac:graphicFrameMk id="5" creationId="{63078EFF-008B-4B40-A66E-CE0D89A824AA}"/>
          </ac:graphicFrameMkLst>
        </pc:graphicFrameChg>
      </pc:sldChg>
      <pc:sldChg chg="modSp add mod">
        <pc:chgData name="MATHIEU Alexandre" userId="e241321e-edca-4be9-918c-7dd3cd5e5b9d" providerId="ADAL" clId="{711DB11B-45C4-4F53-9A20-1B1C0B173930}" dt="2022-08-25T06:44:43.612" v="3635" actId="20577"/>
        <pc:sldMkLst>
          <pc:docMk/>
          <pc:sldMk cId="2809072112" sldId="1167"/>
        </pc:sldMkLst>
        <pc:spChg chg="mod">
          <ac:chgData name="MATHIEU Alexandre" userId="e241321e-edca-4be9-918c-7dd3cd5e5b9d" providerId="ADAL" clId="{711DB11B-45C4-4F53-9A20-1B1C0B173930}" dt="2022-08-25T06:44:43.612" v="3635" actId="20577"/>
          <ac:spMkLst>
            <pc:docMk/>
            <pc:sldMk cId="2809072112" sldId="1167"/>
            <ac:spMk id="7" creationId="{00000000-0000-0000-0000-000000000000}"/>
          </ac:spMkLst>
        </pc:spChg>
      </pc:sldChg>
      <pc:sldChg chg="modSp add mod">
        <pc:chgData name="MATHIEU Alexandre" userId="e241321e-edca-4be9-918c-7dd3cd5e5b9d" providerId="ADAL" clId="{711DB11B-45C4-4F53-9A20-1B1C0B173930}" dt="2022-08-25T07:10:33.931" v="4396" actId="108"/>
        <pc:sldMkLst>
          <pc:docMk/>
          <pc:sldMk cId="102788470" sldId="1168"/>
        </pc:sldMkLst>
        <pc:spChg chg="mod">
          <ac:chgData name="MATHIEU Alexandre" userId="e241321e-edca-4be9-918c-7dd3cd5e5b9d" providerId="ADAL" clId="{711DB11B-45C4-4F53-9A20-1B1C0B173930}" dt="2022-08-25T07:10:33.931" v="4396" actId="108"/>
          <ac:spMkLst>
            <pc:docMk/>
            <pc:sldMk cId="102788470" sldId="1168"/>
            <ac:spMk id="10" creationId="{F175F488-3C68-41FE-A8F5-C6A036A10ADA}"/>
          </ac:spMkLst>
        </pc:spChg>
      </pc:sldChg>
      <pc:sldChg chg="modSp add mod">
        <pc:chgData name="MATHIEU Alexandre" userId="e241321e-edca-4be9-918c-7dd3cd5e5b9d" providerId="ADAL" clId="{711DB11B-45C4-4F53-9A20-1B1C0B173930}" dt="2022-08-25T07:11:17.772" v="4420" actId="108"/>
        <pc:sldMkLst>
          <pc:docMk/>
          <pc:sldMk cId="2541559397" sldId="1169"/>
        </pc:sldMkLst>
        <pc:spChg chg="mod">
          <ac:chgData name="MATHIEU Alexandre" userId="e241321e-edca-4be9-918c-7dd3cd5e5b9d" providerId="ADAL" clId="{711DB11B-45C4-4F53-9A20-1B1C0B173930}" dt="2022-08-25T07:11:17.772" v="4420" actId="108"/>
          <ac:spMkLst>
            <pc:docMk/>
            <pc:sldMk cId="2541559397" sldId="1169"/>
            <ac:spMk id="10" creationId="{F175F488-3C68-41FE-A8F5-C6A036A10ADA}"/>
          </ac:spMkLst>
        </pc:spChg>
      </pc:sldChg>
      <pc:sldChg chg="modSp add mod modNotesTx">
        <pc:chgData name="MATHIEU Alexandre" userId="e241321e-edca-4be9-918c-7dd3cd5e5b9d" providerId="ADAL" clId="{711DB11B-45C4-4F53-9A20-1B1C0B173930}" dt="2022-08-29T07:25:30.168" v="5168" actId="20577"/>
        <pc:sldMkLst>
          <pc:docMk/>
          <pc:sldMk cId="1752404418" sldId="1170"/>
        </pc:sldMkLst>
        <pc:spChg chg="mod">
          <ac:chgData name="MATHIEU Alexandre" userId="e241321e-edca-4be9-918c-7dd3cd5e5b9d" providerId="ADAL" clId="{711DB11B-45C4-4F53-9A20-1B1C0B173930}" dt="2022-08-25T07:11:44.987" v="4429" actId="108"/>
          <ac:spMkLst>
            <pc:docMk/>
            <pc:sldMk cId="1752404418" sldId="1170"/>
            <ac:spMk id="10" creationId="{F175F488-3C68-41FE-A8F5-C6A036A10ADA}"/>
          </ac:spMkLst>
        </pc:spChg>
      </pc:sldChg>
      <pc:sldChg chg="modSp add mod">
        <pc:chgData name="MATHIEU Alexandre" userId="e241321e-edca-4be9-918c-7dd3cd5e5b9d" providerId="ADAL" clId="{711DB11B-45C4-4F53-9A20-1B1C0B173930}" dt="2022-08-25T07:12:09.955" v="4433" actId="108"/>
        <pc:sldMkLst>
          <pc:docMk/>
          <pc:sldMk cId="3853553981" sldId="1171"/>
        </pc:sldMkLst>
        <pc:spChg chg="mod">
          <ac:chgData name="MATHIEU Alexandre" userId="e241321e-edca-4be9-918c-7dd3cd5e5b9d" providerId="ADAL" clId="{711DB11B-45C4-4F53-9A20-1B1C0B173930}" dt="2022-08-25T07:12:09.955" v="4433" actId="108"/>
          <ac:spMkLst>
            <pc:docMk/>
            <pc:sldMk cId="3853553981" sldId="1171"/>
            <ac:spMk id="10" creationId="{F175F488-3C68-41FE-A8F5-C6A036A10ADA}"/>
          </ac:spMkLst>
        </pc:spChg>
      </pc:sldChg>
    </pc:docChg>
  </pc:docChgLst>
  <pc:docChgLst>
    <pc:chgData name="MATHIEU Alexandre" userId="e241321e-edca-4be9-918c-7dd3cd5e5b9d" providerId="ADAL" clId="{E9BC2238-4F52-4776-B101-01CBE828E475}"/>
    <pc:docChg chg="undo redo custSel addSld delSld modSld sldOrd modMainMaster">
      <pc:chgData name="MATHIEU Alexandre" userId="e241321e-edca-4be9-918c-7dd3cd5e5b9d" providerId="ADAL" clId="{E9BC2238-4F52-4776-B101-01CBE828E475}" dt="2023-11-27T07:12:27.648" v="17485" actId="20577"/>
      <pc:docMkLst>
        <pc:docMk/>
      </pc:docMkLst>
      <pc:sldChg chg="modSp mod">
        <pc:chgData name="MATHIEU Alexandre" userId="e241321e-edca-4be9-918c-7dd3cd5e5b9d" providerId="ADAL" clId="{E9BC2238-4F52-4776-B101-01CBE828E475}" dt="2023-11-09T16:48:08.518" v="14802" actId="14100"/>
        <pc:sldMkLst>
          <pc:docMk/>
          <pc:sldMk cId="1825094770" sldId="1147"/>
        </pc:sldMkLst>
        <pc:spChg chg="mod">
          <ac:chgData name="MATHIEU Alexandre" userId="e241321e-edca-4be9-918c-7dd3cd5e5b9d" providerId="ADAL" clId="{E9BC2238-4F52-4776-B101-01CBE828E475}" dt="2023-11-09T16:48:08.518" v="14802" actId="14100"/>
          <ac:spMkLst>
            <pc:docMk/>
            <pc:sldMk cId="1825094770" sldId="1147"/>
            <ac:spMk id="8" creationId="{08AEB04E-A0EE-4BC3-B38A-D51C2D504BBA}"/>
          </ac:spMkLst>
        </pc:spChg>
        <pc:spChg chg="mod">
          <ac:chgData name="MATHIEU Alexandre" userId="e241321e-edca-4be9-918c-7dd3cd5e5b9d" providerId="ADAL" clId="{E9BC2238-4F52-4776-B101-01CBE828E475}" dt="2023-10-26T13:49:42.694" v="28" actId="20577"/>
          <ac:spMkLst>
            <pc:docMk/>
            <pc:sldMk cId="1825094770" sldId="1147"/>
            <ac:spMk id="12" creationId="{1F1A7A7A-9327-465D-AE95-422BA7B9A32A}"/>
          </ac:spMkLst>
        </pc:spChg>
      </pc:sldChg>
      <pc:sldChg chg="modSp mod modNotesTx">
        <pc:chgData name="MATHIEU Alexandre" userId="e241321e-edca-4be9-918c-7dd3cd5e5b9d" providerId="ADAL" clId="{E9BC2238-4F52-4776-B101-01CBE828E475}" dt="2023-11-07T21:40:01.352" v="6013" actId="20577"/>
        <pc:sldMkLst>
          <pc:docMk/>
          <pc:sldMk cId="1616748228" sldId="1158"/>
        </pc:sldMkLst>
        <pc:spChg chg="mod">
          <ac:chgData name="MATHIEU Alexandre" userId="e241321e-edca-4be9-918c-7dd3cd5e5b9d" providerId="ADAL" clId="{E9BC2238-4F52-4776-B101-01CBE828E475}" dt="2023-11-07T21:40:01.352" v="6013" actId="20577"/>
          <ac:spMkLst>
            <pc:docMk/>
            <pc:sldMk cId="1616748228" sldId="1158"/>
            <ac:spMk id="3" creationId="{104ADCDE-F1CA-3D59-9CB8-986FDBD1C47C}"/>
          </ac:spMkLst>
        </pc:spChg>
      </pc:sldChg>
      <pc:sldChg chg="delSp modSp del mod">
        <pc:chgData name="MATHIEU Alexandre" userId="e241321e-edca-4be9-918c-7dd3cd5e5b9d" providerId="ADAL" clId="{E9BC2238-4F52-4776-B101-01CBE828E475}" dt="2023-10-26T14:00:20.474" v="229" actId="47"/>
        <pc:sldMkLst>
          <pc:docMk/>
          <pc:sldMk cId="442400729" sldId="1159"/>
        </pc:sldMkLst>
        <pc:spChg chg="mod">
          <ac:chgData name="MATHIEU Alexandre" userId="e241321e-edca-4be9-918c-7dd3cd5e5b9d" providerId="ADAL" clId="{E9BC2238-4F52-4776-B101-01CBE828E475}" dt="2023-10-26T13:59:50.771" v="205"/>
          <ac:spMkLst>
            <pc:docMk/>
            <pc:sldMk cId="442400729" sldId="1159"/>
            <ac:spMk id="2" creationId="{71D9913D-0C10-FB10-7762-41764044CDAA}"/>
          </ac:spMkLst>
        </pc:spChg>
        <pc:graphicFrameChg chg="del">
          <ac:chgData name="MATHIEU Alexandre" userId="e241321e-edca-4be9-918c-7dd3cd5e5b9d" providerId="ADAL" clId="{E9BC2238-4F52-4776-B101-01CBE828E475}" dt="2023-10-26T13:59:52.487" v="206" actId="478"/>
          <ac:graphicFrameMkLst>
            <pc:docMk/>
            <pc:sldMk cId="442400729" sldId="1159"/>
            <ac:graphicFrameMk id="4" creationId="{1CAC09E3-2A0F-68F6-3475-5839FC108A15}"/>
          </ac:graphicFrameMkLst>
        </pc:graphicFrameChg>
      </pc:sldChg>
      <pc:sldChg chg="del">
        <pc:chgData name="MATHIEU Alexandre" userId="e241321e-edca-4be9-918c-7dd3cd5e5b9d" providerId="ADAL" clId="{E9BC2238-4F52-4776-B101-01CBE828E475}" dt="2023-10-26T15:16:54.056" v="370" actId="47"/>
        <pc:sldMkLst>
          <pc:docMk/>
          <pc:sldMk cId="880759046" sldId="1161"/>
        </pc:sldMkLst>
      </pc:sldChg>
      <pc:sldChg chg="del">
        <pc:chgData name="MATHIEU Alexandre" userId="e241321e-edca-4be9-918c-7dd3cd5e5b9d" providerId="ADAL" clId="{E9BC2238-4F52-4776-B101-01CBE828E475}" dt="2023-10-26T15:16:54.056" v="370" actId="47"/>
        <pc:sldMkLst>
          <pc:docMk/>
          <pc:sldMk cId="901702" sldId="1169"/>
        </pc:sldMkLst>
      </pc:sldChg>
      <pc:sldChg chg="modSp mod">
        <pc:chgData name="MATHIEU Alexandre" userId="e241321e-edca-4be9-918c-7dd3cd5e5b9d" providerId="ADAL" clId="{E9BC2238-4F52-4776-B101-01CBE828E475}" dt="2023-10-26T15:17:10.008" v="378" actId="20577"/>
        <pc:sldMkLst>
          <pc:docMk/>
          <pc:sldMk cId="1835441215" sldId="1178"/>
        </pc:sldMkLst>
        <pc:spChg chg="mod">
          <ac:chgData name="MATHIEU Alexandre" userId="e241321e-edca-4be9-918c-7dd3cd5e5b9d" providerId="ADAL" clId="{E9BC2238-4F52-4776-B101-01CBE828E475}" dt="2023-10-26T15:17:10.008" v="378" actId="20577"/>
          <ac:spMkLst>
            <pc:docMk/>
            <pc:sldMk cId="1835441215" sldId="1178"/>
            <ac:spMk id="3" creationId="{104ADCDE-F1CA-3D59-9CB8-986FDBD1C47C}"/>
          </ac:spMkLst>
        </pc:spChg>
      </pc:sldChg>
      <pc:sldChg chg="del">
        <pc:chgData name="MATHIEU Alexandre" userId="e241321e-edca-4be9-918c-7dd3cd5e5b9d" providerId="ADAL" clId="{E9BC2238-4F52-4776-B101-01CBE828E475}" dt="2023-10-26T15:16:50.191" v="368" actId="47"/>
        <pc:sldMkLst>
          <pc:docMk/>
          <pc:sldMk cId="1331039304" sldId="1180"/>
        </pc:sldMkLst>
      </pc:sldChg>
      <pc:sldChg chg="del">
        <pc:chgData name="MATHIEU Alexandre" userId="e241321e-edca-4be9-918c-7dd3cd5e5b9d" providerId="ADAL" clId="{E9BC2238-4F52-4776-B101-01CBE828E475}" dt="2023-10-26T15:16:50.762" v="369" actId="47"/>
        <pc:sldMkLst>
          <pc:docMk/>
          <pc:sldMk cId="2878776217" sldId="1181"/>
        </pc:sldMkLst>
      </pc:sldChg>
      <pc:sldChg chg="del">
        <pc:chgData name="MATHIEU Alexandre" userId="e241321e-edca-4be9-918c-7dd3cd5e5b9d" providerId="ADAL" clId="{E9BC2238-4F52-4776-B101-01CBE828E475}" dt="2023-10-26T15:16:54.056" v="370" actId="47"/>
        <pc:sldMkLst>
          <pc:docMk/>
          <pc:sldMk cId="249670165" sldId="1183"/>
        </pc:sldMkLst>
      </pc:sldChg>
      <pc:sldChg chg="del">
        <pc:chgData name="MATHIEU Alexandre" userId="e241321e-edca-4be9-918c-7dd3cd5e5b9d" providerId="ADAL" clId="{E9BC2238-4F52-4776-B101-01CBE828E475}" dt="2023-10-26T15:16:54.056" v="370" actId="47"/>
        <pc:sldMkLst>
          <pc:docMk/>
          <pc:sldMk cId="2972253868" sldId="1184"/>
        </pc:sldMkLst>
      </pc:sldChg>
      <pc:sldChg chg="del">
        <pc:chgData name="MATHIEU Alexandre" userId="e241321e-edca-4be9-918c-7dd3cd5e5b9d" providerId="ADAL" clId="{E9BC2238-4F52-4776-B101-01CBE828E475}" dt="2023-10-26T15:16:54.056" v="370" actId="47"/>
        <pc:sldMkLst>
          <pc:docMk/>
          <pc:sldMk cId="1854872255" sldId="1185"/>
        </pc:sldMkLst>
      </pc:sldChg>
      <pc:sldChg chg="del">
        <pc:chgData name="MATHIEU Alexandre" userId="e241321e-edca-4be9-918c-7dd3cd5e5b9d" providerId="ADAL" clId="{E9BC2238-4F52-4776-B101-01CBE828E475}" dt="2023-10-26T15:16:54.056" v="370" actId="47"/>
        <pc:sldMkLst>
          <pc:docMk/>
          <pc:sldMk cId="32227114" sldId="1186"/>
        </pc:sldMkLst>
      </pc:sldChg>
      <pc:sldChg chg="del">
        <pc:chgData name="MATHIEU Alexandre" userId="e241321e-edca-4be9-918c-7dd3cd5e5b9d" providerId="ADAL" clId="{E9BC2238-4F52-4776-B101-01CBE828E475}" dt="2023-10-26T15:16:54.056" v="370" actId="47"/>
        <pc:sldMkLst>
          <pc:docMk/>
          <pc:sldMk cId="1068804986" sldId="1187"/>
        </pc:sldMkLst>
      </pc:sldChg>
      <pc:sldChg chg="del">
        <pc:chgData name="MATHIEU Alexandre" userId="e241321e-edca-4be9-918c-7dd3cd5e5b9d" providerId="ADAL" clId="{E9BC2238-4F52-4776-B101-01CBE828E475}" dt="2023-10-26T15:16:54.056" v="370" actId="47"/>
        <pc:sldMkLst>
          <pc:docMk/>
          <pc:sldMk cId="1400235640" sldId="1188"/>
        </pc:sldMkLst>
      </pc:sldChg>
      <pc:sldChg chg="del">
        <pc:chgData name="MATHIEU Alexandre" userId="e241321e-edca-4be9-918c-7dd3cd5e5b9d" providerId="ADAL" clId="{E9BC2238-4F52-4776-B101-01CBE828E475}" dt="2023-10-26T15:39:48.838" v="1486" actId="47"/>
        <pc:sldMkLst>
          <pc:docMk/>
          <pc:sldMk cId="2379295846" sldId="1191"/>
        </pc:sldMkLst>
      </pc:sldChg>
      <pc:sldChg chg="del">
        <pc:chgData name="MATHIEU Alexandre" userId="e241321e-edca-4be9-918c-7dd3cd5e5b9d" providerId="ADAL" clId="{E9BC2238-4F52-4776-B101-01CBE828E475}" dt="2023-10-26T15:16:54.056" v="370" actId="47"/>
        <pc:sldMkLst>
          <pc:docMk/>
          <pc:sldMk cId="4028891683" sldId="1192"/>
        </pc:sldMkLst>
      </pc:sldChg>
      <pc:sldChg chg="del">
        <pc:chgData name="MATHIEU Alexandre" userId="e241321e-edca-4be9-918c-7dd3cd5e5b9d" providerId="ADAL" clId="{E9BC2238-4F52-4776-B101-01CBE828E475}" dt="2023-10-26T15:16:54.056" v="370" actId="47"/>
        <pc:sldMkLst>
          <pc:docMk/>
          <pc:sldMk cId="2671303184" sldId="1193"/>
        </pc:sldMkLst>
      </pc:sldChg>
      <pc:sldChg chg="del">
        <pc:chgData name="MATHIEU Alexandre" userId="e241321e-edca-4be9-918c-7dd3cd5e5b9d" providerId="ADAL" clId="{E9BC2238-4F52-4776-B101-01CBE828E475}" dt="2023-10-26T15:16:54.056" v="370" actId="47"/>
        <pc:sldMkLst>
          <pc:docMk/>
          <pc:sldMk cId="608329469" sldId="1194"/>
        </pc:sldMkLst>
      </pc:sldChg>
      <pc:sldChg chg="addSp delSp modSp new mod">
        <pc:chgData name="MATHIEU Alexandre" userId="e241321e-edca-4be9-918c-7dd3cd5e5b9d" providerId="ADAL" clId="{E9BC2238-4F52-4776-B101-01CBE828E475}" dt="2023-11-24T16:28:22.424" v="17465" actId="20577"/>
        <pc:sldMkLst>
          <pc:docMk/>
          <pc:sldMk cId="2964347264" sldId="1195"/>
        </pc:sldMkLst>
        <pc:spChg chg="mod">
          <ac:chgData name="MATHIEU Alexandre" userId="e241321e-edca-4be9-918c-7dd3cd5e5b9d" providerId="ADAL" clId="{E9BC2238-4F52-4776-B101-01CBE828E475}" dt="2023-11-12T11:39:22.488" v="14805" actId="790"/>
          <ac:spMkLst>
            <pc:docMk/>
            <pc:sldMk cId="2964347264" sldId="1195"/>
            <ac:spMk id="2" creationId="{3FEE2431-71CD-27EF-4EAA-C3ADAF2153D3}"/>
          </ac:spMkLst>
        </pc:spChg>
        <pc:spChg chg="del">
          <ac:chgData name="MATHIEU Alexandre" userId="e241321e-edca-4be9-918c-7dd3cd5e5b9d" providerId="ADAL" clId="{E9BC2238-4F52-4776-B101-01CBE828E475}" dt="2023-10-26T13:57:32.759" v="148" actId="478"/>
          <ac:spMkLst>
            <pc:docMk/>
            <pc:sldMk cId="2964347264" sldId="1195"/>
            <ac:spMk id="3" creationId="{4590ADF5-82A6-7AA6-BA0B-EF6BBB870983}"/>
          </ac:spMkLst>
        </pc:spChg>
        <pc:spChg chg="mod">
          <ac:chgData name="MATHIEU Alexandre" userId="e241321e-edca-4be9-918c-7dd3cd5e5b9d" providerId="ADAL" clId="{E9BC2238-4F52-4776-B101-01CBE828E475}" dt="2023-11-12T11:39:22.488" v="14805" actId="790"/>
          <ac:spMkLst>
            <pc:docMk/>
            <pc:sldMk cId="2964347264" sldId="1195"/>
            <ac:spMk id="3" creationId="{B7B8DB54-F577-35ED-D68F-0ADF9AD9BE8E}"/>
          </ac:spMkLst>
        </pc:spChg>
        <pc:spChg chg="del">
          <ac:chgData name="MATHIEU Alexandre" userId="e241321e-edca-4be9-918c-7dd3cd5e5b9d" providerId="ADAL" clId="{E9BC2238-4F52-4776-B101-01CBE828E475}" dt="2023-10-26T13:58:50.727" v="181" actId="478"/>
          <ac:spMkLst>
            <pc:docMk/>
            <pc:sldMk cId="2964347264" sldId="1195"/>
            <ac:spMk id="4" creationId="{52FADA40-05A0-DC36-BFC7-C6493612B809}"/>
          </ac:spMkLst>
        </pc:spChg>
        <pc:spChg chg="mod">
          <ac:chgData name="MATHIEU Alexandre" userId="e241321e-edca-4be9-918c-7dd3cd5e5b9d" providerId="ADAL" clId="{E9BC2238-4F52-4776-B101-01CBE828E475}" dt="2023-11-12T11:39:22.488" v="14805" actId="790"/>
          <ac:spMkLst>
            <pc:docMk/>
            <pc:sldMk cId="2964347264" sldId="1195"/>
            <ac:spMk id="6" creationId="{2EB9F9EA-31D3-2DD2-8F31-CF7C7A393871}"/>
          </ac:spMkLst>
        </pc:spChg>
        <pc:graphicFrameChg chg="add del mod">
          <ac:chgData name="MATHIEU Alexandre" userId="e241321e-edca-4be9-918c-7dd3cd5e5b9d" providerId="ADAL" clId="{E9BC2238-4F52-4776-B101-01CBE828E475}" dt="2023-10-26T13:58:30.400" v="172"/>
          <ac:graphicFrameMkLst>
            <pc:docMk/>
            <pc:sldMk cId="2964347264" sldId="1195"/>
            <ac:graphicFrameMk id="6" creationId="{6EC7B529-50F5-0EE9-97E6-CF5B1B0A52C9}"/>
          </ac:graphicFrameMkLst>
        </pc:graphicFrameChg>
        <pc:graphicFrameChg chg="add mod modGraphic">
          <ac:chgData name="MATHIEU Alexandre" userId="e241321e-edca-4be9-918c-7dd3cd5e5b9d" providerId="ADAL" clId="{E9BC2238-4F52-4776-B101-01CBE828E475}" dt="2023-11-24T16:28:22.424" v="17465" actId="20577"/>
          <ac:graphicFrameMkLst>
            <pc:docMk/>
            <pc:sldMk cId="2964347264" sldId="1195"/>
            <ac:graphicFrameMk id="7" creationId="{E5E7C148-2097-2364-19B7-1CE17879652B}"/>
          </ac:graphicFrameMkLst>
        </pc:graphicFrameChg>
      </pc:sldChg>
      <pc:sldChg chg="modSp new mod">
        <pc:chgData name="MATHIEU Alexandre" userId="e241321e-edca-4be9-918c-7dd3cd5e5b9d" providerId="ADAL" clId="{E9BC2238-4F52-4776-B101-01CBE828E475}" dt="2023-11-12T11:40:17.194" v="14820" actId="20577"/>
        <pc:sldMkLst>
          <pc:docMk/>
          <pc:sldMk cId="3585237337" sldId="1196"/>
        </pc:sldMkLst>
        <pc:spChg chg="mod">
          <ac:chgData name="MATHIEU Alexandre" userId="e241321e-edca-4be9-918c-7dd3cd5e5b9d" providerId="ADAL" clId="{E9BC2238-4F52-4776-B101-01CBE828E475}" dt="2023-10-26T13:59:57.668" v="208"/>
          <ac:spMkLst>
            <pc:docMk/>
            <pc:sldMk cId="3585237337" sldId="1196"/>
            <ac:spMk id="2" creationId="{56729932-42D5-41BD-328A-1554FD928944}"/>
          </ac:spMkLst>
        </pc:spChg>
        <pc:spChg chg="mod">
          <ac:chgData name="MATHIEU Alexandre" userId="e241321e-edca-4be9-918c-7dd3cd5e5b9d" providerId="ADAL" clId="{E9BC2238-4F52-4776-B101-01CBE828E475}" dt="2023-10-26T14:00:00.246" v="215" actId="20577"/>
          <ac:spMkLst>
            <pc:docMk/>
            <pc:sldMk cId="3585237337" sldId="1196"/>
            <ac:spMk id="3" creationId="{BA3D815C-45AC-D56C-2A8D-B66E3A1D9035}"/>
          </ac:spMkLst>
        </pc:spChg>
        <pc:spChg chg="mod">
          <ac:chgData name="MATHIEU Alexandre" userId="e241321e-edca-4be9-918c-7dd3cd5e5b9d" providerId="ADAL" clId="{E9BC2238-4F52-4776-B101-01CBE828E475}" dt="2023-11-12T11:40:17.194" v="14820" actId="20577"/>
          <ac:spMkLst>
            <pc:docMk/>
            <pc:sldMk cId="3585237337" sldId="1196"/>
            <ac:spMk id="4" creationId="{44E9F5CD-465D-63D6-C3C7-926BB933E6BB}"/>
          </ac:spMkLst>
        </pc:spChg>
      </pc:sldChg>
      <pc:sldChg chg="new del">
        <pc:chgData name="MATHIEU Alexandre" userId="e241321e-edca-4be9-918c-7dd3cd5e5b9d" providerId="ADAL" clId="{E9BC2238-4F52-4776-B101-01CBE828E475}" dt="2023-10-26T14:00:18.950" v="228" actId="47"/>
        <pc:sldMkLst>
          <pc:docMk/>
          <pc:sldMk cId="770508773" sldId="1197"/>
        </pc:sldMkLst>
      </pc:sldChg>
      <pc:sldChg chg="modSp add mod">
        <pc:chgData name="MATHIEU Alexandre" userId="e241321e-edca-4be9-918c-7dd3cd5e5b9d" providerId="ADAL" clId="{E9BC2238-4F52-4776-B101-01CBE828E475}" dt="2023-11-12T11:41:00.677" v="14826" actId="20577"/>
        <pc:sldMkLst>
          <pc:docMk/>
          <pc:sldMk cId="1723866262" sldId="1198"/>
        </pc:sldMkLst>
        <pc:spChg chg="mod">
          <ac:chgData name="MATHIEU Alexandre" userId="e241321e-edca-4be9-918c-7dd3cd5e5b9d" providerId="ADAL" clId="{E9BC2238-4F52-4776-B101-01CBE828E475}" dt="2023-10-26T14:00:13.430" v="227" actId="20577"/>
          <ac:spMkLst>
            <pc:docMk/>
            <pc:sldMk cId="1723866262" sldId="1198"/>
            <ac:spMk id="3" creationId="{BA3D815C-45AC-D56C-2A8D-B66E3A1D9035}"/>
          </ac:spMkLst>
        </pc:spChg>
        <pc:spChg chg="mod">
          <ac:chgData name="MATHIEU Alexandre" userId="e241321e-edca-4be9-918c-7dd3cd5e5b9d" providerId="ADAL" clId="{E9BC2238-4F52-4776-B101-01CBE828E475}" dt="2023-11-12T11:41:00.677" v="14826" actId="20577"/>
          <ac:spMkLst>
            <pc:docMk/>
            <pc:sldMk cId="1723866262" sldId="1198"/>
            <ac:spMk id="4" creationId="{44E9F5CD-465D-63D6-C3C7-926BB933E6BB}"/>
          </ac:spMkLst>
        </pc:spChg>
      </pc:sldChg>
      <pc:sldChg chg="addSp delSp modSp add mod">
        <pc:chgData name="MATHIEU Alexandre" userId="e241321e-edca-4be9-918c-7dd3cd5e5b9d" providerId="ADAL" clId="{E9BC2238-4F52-4776-B101-01CBE828E475}" dt="2023-11-07T13:05:59.921" v="2674" actId="20577"/>
        <pc:sldMkLst>
          <pc:docMk/>
          <pc:sldMk cId="1067954108" sldId="1199"/>
        </pc:sldMkLst>
        <pc:spChg chg="mod">
          <ac:chgData name="MATHIEU Alexandre" userId="e241321e-edca-4be9-918c-7dd3cd5e5b9d" providerId="ADAL" clId="{E9BC2238-4F52-4776-B101-01CBE828E475}" dt="2023-10-26T14:01:54.862" v="281" actId="20577"/>
          <ac:spMkLst>
            <pc:docMk/>
            <pc:sldMk cId="1067954108" sldId="1199"/>
            <ac:spMk id="3" creationId="{BA3D815C-45AC-D56C-2A8D-B66E3A1D9035}"/>
          </ac:spMkLst>
        </pc:spChg>
        <pc:spChg chg="mod">
          <ac:chgData name="MATHIEU Alexandre" userId="e241321e-edca-4be9-918c-7dd3cd5e5b9d" providerId="ADAL" clId="{E9BC2238-4F52-4776-B101-01CBE828E475}" dt="2023-10-26T14:03:17.982" v="366" actId="20577"/>
          <ac:spMkLst>
            <pc:docMk/>
            <pc:sldMk cId="1067954108" sldId="1199"/>
            <ac:spMk id="4" creationId="{44E9F5CD-465D-63D6-C3C7-926BB933E6BB}"/>
          </ac:spMkLst>
        </pc:spChg>
        <pc:spChg chg="add del mod">
          <ac:chgData name="MATHIEU Alexandre" userId="e241321e-edca-4be9-918c-7dd3cd5e5b9d" providerId="ADAL" clId="{E9BC2238-4F52-4776-B101-01CBE828E475}" dt="2023-11-07T12:46:44.343" v="2568"/>
          <ac:spMkLst>
            <pc:docMk/>
            <pc:sldMk cId="1067954108" sldId="1199"/>
            <ac:spMk id="4" creationId="{C4B7116F-C0DC-A334-27E1-7EBE82B75BC8}"/>
          </ac:spMkLst>
        </pc:spChg>
        <pc:spChg chg="add mod">
          <ac:chgData name="MATHIEU Alexandre" userId="e241321e-edca-4be9-918c-7dd3cd5e5b9d" providerId="ADAL" clId="{E9BC2238-4F52-4776-B101-01CBE828E475}" dt="2023-11-07T13:05:59.921" v="2674" actId="20577"/>
          <ac:spMkLst>
            <pc:docMk/>
            <pc:sldMk cId="1067954108" sldId="1199"/>
            <ac:spMk id="7" creationId="{5DE96167-C830-8286-A72E-AFD432FBBB44}"/>
          </ac:spMkLst>
        </pc:spChg>
        <pc:spChg chg="del">
          <ac:chgData name="MATHIEU Alexandre" userId="e241321e-edca-4be9-918c-7dd3cd5e5b9d" providerId="ADAL" clId="{E9BC2238-4F52-4776-B101-01CBE828E475}" dt="2023-11-07T12:53:58.048" v="2635" actId="478"/>
          <ac:spMkLst>
            <pc:docMk/>
            <pc:sldMk cId="1067954108" sldId="1199"/>
            <ac:spMk id="9" creationId="{6A723FE3-9A6F-A573-AD11-FD173A0604B4}"/>
          </ac:spMkLst>
        </pc:spChg>
        <pc:graphicFrameChg chg="mod">
          <ac:chgData name="MATHIEU Alexandre" userId="e241321e-edca-4be9-918c-7dd3cd5e5b9d" providerId="ADAL" clId="{E9BC2238-4F52-4776-B101-01CBE828E475}" dt="2023-11-07T13:05:34.329" v="2665" actId="20577"/>
          <ac:graphicFrameMkLst>
            <pc:docMk/>
            <pc:sldMk cId="1067954108" sldId="1199"/>
            <ac:graphicFrameMk id="6" creationId="{8925AECC-5C78-EC59-609E-4AF4658F6A69}"/>
          </ac:graphicFrameMkLst>
        </pc:graphicFrameChg>
      </pc:sldChg>
      <pc:sldChg chg="addSp delSp modSp new mod modNotesTx">
        <pc:chgData name="MATHIEU Alexandre" userId="e241321e-edca-4be9-918c-7dd3cd5e5b9d" providerId="ADAL" clId="{E9BC2238-4F52-4776-B101-01CBE828E475}" dt="2023-11-07T16:29:03.545" v="5974" actId="12269"/>
        <pc:sldMkLst>
          <pc:docMk/>
          <pc:sldMk cId="3300566746" sldId="1200"/>
        </pc:sldMkLst>
        <pc:spChg chg="mod">
          <ac:chgData name="MATHIEU Alexandre" userId="e241321e-edca-4be9-918c-7dd3cd5e5b9d" providerId="ADAL" clId="{E9BC2238-4F52-4776-B101-01CBE828E475}" dt="2023-10-26T15:17:28.145" v="388" actId="20577"/>
          <ac:spMkLst>
            <pc:docMk/>
            <pc:sldMk cId="3300566746" sldId="1200"/>
            <ac:spMk id="2" creationId="{2DD09111-992A-65F0-46A8-2688A18D0408}"/>
          </ac:spMkLst>
        </pc:spChg>
        <pc:spChg chg="del mod">
          <ac:chgData name="MATHIEU Alexandre" userId="e241321e-edca-4be9-918c-7dd3cd5e5b9d" providerId="ADAL" clId="{E9BC2238-4F52-4776-B101-01CBE828E475}" dt="2023-11-05T22:05:36.120" v="1974" actId="478"/>
          <ac:spMkLst>
            <pc:docMk/>
            <pc:sldMk cId="3300566746" sldId="1200"/>
            <ac:spMk id="4" creationId="{9803AE6A-2408-960F-4F3E-C799E5A453F9}"/>
          </ac:spMkLst>
        </pc:spChg>
        <pc:spChg chg="add del mod">
          <ac:chgData name="MATHIEU Alexandre" userId="e241321e-edca-4be9-918c-7dd3cd5e5b9d" providerId="ADAL" clId="{E9BC2238-4F52-4776-B101-01CBE828E475}" dt="2023-11-07T11:20:42.167" v="2373" actId="478"/>
          <ac:spMkLst>
            <pc:docMk/>
            <pc:sldMk cId="3300566746" sldId="1200"/>
            <ac:spMk id="6" creationId="{4640DD0E-9B1B-6176-B9F5-2C89DAC92C65}"/>
          </ac:spMkLst>
        </pc:spChg>
        <pc:spChg chg="add del mod">
          <ac:chgData name="MATHIEU Alexandre" userId="e241321e-edca-4be9-918c-7dd3cd5e5b9d" providerId="ADAL" clId="{E9BC2238-4F52-4776-B101-01CBE828E475}" dt="2023-11-07T12:31:12.878" v="2445" actId="478"/>
          <ac:spMkLst>
            <pc:docMk/>
            <pc:sldMk cId="3300566746" sldId="1200"/>
            <ac:spMk id="8" creationId="{A6864FEE-82B7-8F93-B995-3D5BA92D7AAA}"/>
          </ac:spMkLst>
        </pc:spChg>
        <pc:graphicFrameChg chg="add mod modGraphic">
          <ac:chgData name="MATHIEU Alexandre" userId="e241321e-edca-4be9-918c-7dd3cd5e5b9d" providerId="ADAL" clId="{E9BC2238-4F52-4776-B101-01CBE828E475}" dt="2023-11-07T16:29:03.545" v="5974" actId="12269"/>
          <ac:graphicFrameMkLst>
            <pc:docMk/>
            <pc:sldMk cId="3300566746" sldId="1200"/>
            <ac:graphicFrameMk id="3" creationId="{82B4D1B5-5AEA-0DD4-A864-1D41A71C9C68}"/>
          </ac:graphicFrameMkLst>
        </pc:graphicFrameChg>
        <pc:picChg chg="add mod">
          <ac:chgData name="MATHIEU Alexandre" userId="e241321e-edca-4be9-918c-7dd3cd5e5b9d" providerId="ADAL" clId="{E9BC2238-4F52-4776-B101-01CBE828E475}" dt="2023-11-07T12:31:20.209" v="2447" actId="1076"/>
          <ac:picMkLst>
            <pc:docMk/>
            <pc:sldMk cId="3300566746" sldId="1200"/>
            <ac:picMk id="7" creationId="{06891AD4-B58E-2B1F-195B-AAAE7A07529A}"/>
          </ac:picMkLst>
        </pc:picChg>
      </pc:sldChg>
      <pc:sldChg chg="modSp new mod">
        <pc:chgData name="MATHIEU Alexandre" userId="e241321e-edca-4be9-918c-7dd3cd5e5b9d" providerId="ADAL" clId="{E9BC2238-4F52-4776-B101-01CBE828E475}" dt="2023-10-26T15:18:22.738" v="457" actId="5793"/>
        <pc:sldMkLst>
          <pc:docMk/>
          <pc:sldMk cId="15929587" sldId="1201"/>
        </pc:sldMkLst>
        <pc:spChg chg="mod">
          <ac:chgData name="MATHIEU Alexandre" userId="e241321e-edca-4be9-918c-7dd3cd5e5b9d" providerId="ADAL" clId="{E9BC2238-4F52-4776-B101-01CBE828E475}" dt="2023-10-26T15:18:12.026" v="421" actId="20577"/>
          <ac:spMkLst>
            <pc:docMk/>
            <pc:sldMk cId="15929587" sldId="1201"/>
            <ac:spMk id="2" creationId="{179651AE-4512-93E8-17C5-5FC0DD0948E8}"/>
          </ac:spMkLst>
        </pc:spChg>
        <pc:spChg chg="mod">
          <ac:chgData name="MATHIEU Alexandre" userId="e241321e-edca-4be9-918c-7dd3cd5e5b9d" providerId="ADAL" clId="{E9BC2238-4F52-4776-B101-01CBE828E475}" dt="2023-10-26T15:18:22.738" v="457" actId="5793"/>
          <ac:spMkLst>
            <pc:docMk/>
            <pc:sldMk cId="15929587" sldId="1201"/>
            <ac:spMk id="4" creationId="{0A5A8534-1C17-254E-17BC-0443EDCA6B4E}"/>
          </ac:spMkLst>
        </pc:spChg>
      </pc:sldChg>
      <pc:sldChg chg="modSp new mod">
        <pc:chgData name="MATHIEU Alexandre" userId="e241321e-edca-4be9-918c-7dd3cd5e5b9d" providerId="ADAL" clId="{E9BC2238-4F52-4776-B101-01CBE828E475}" dt="2023-10-26T15:18:39.837" v="468"/>
        <pc:sldMkLst>
          <pc:docMk/>
          <pc:sldMk cId="2320528810" sldId="1202"/>
        </pc:sldMkLst>
        <pc:spChg chg="mod">
          <ac:chgData name="MATHIEU Alexandre" userId="e241321e-edca-4be9-918c-7dd3cd5e5b9d" providerId="ADAL" clId="{E9BC2238-4F52-4776-B101-01CBE828E475}" dt="2023-10-26T15:18:39.837" v="468"/>
          <ac:spMkLst>
            <pc:docMk/>
            <pc:sldMk cId="2320528810" sldId="1202"/>
            <ac:spMk id="2" creationId="{98681509-B790-4CED-9708-DC50FAA5294B}"/>
          </ac:spMkLst>
        </pc:spChg>
        <pc:spChg chg="mod">
          <ac:chgData name="MATHIEU Alexandre" userId="e241321e-edca-4be9-918c-7dd3cd5e5b9d" providerId="ADAL" clId="{E9BC2238-4F52-4776-B101-01CBE828E475}" dt="2023-10-26T15:18:27.186" v="466" actId="5793"/>
          <ac:spMkLst>
            <pc:docMk/>
            <pc:sldMk cId="2320528810" sldId="1202"/>
            <ac:spMk id="4" creationId="{DA84FFB3-4D06-3244-8C18-D5F8CC6D8DD9}"/>
          </ac:spMkLst>
        </pc:spChg>
      </pc:sldChg>
      <pc:sldChg chg="modSp new mod">
        <pc:chgData name="MATHIEU Alexandre" userId="e241321e-edca-4be9-918c-7dd3cd5e5b9d" providerId="ADAL" clId="{E9BC2238-4F52-4776-B101-01CBE828E475}" dt="2023-10-26T15:25:54.481" v="745" actId="20577"/>
        <pc:sldMkLst>
          <pc:docMk/>
          <pc:sldMk cId="1450667606" sldId="1203"/>
        </pc:sldMkLst>
        <pc:spChg chg="mod">
          <ac:chgData name="MATHIEU Alexandre" userId="e241321e-edca-4be9-918c-7dd3cd5e5b9d" providerId="ADAL" clId="{E9BC2238-4F52-4776-B101-01CBE828E475}" dt="2023-10-26T15:18:42.826" v="476" actId="20577"/>
          <ac:spMkLst>
            <pc:docMk/>
            <pc:sldMk cId="1450667606" sldId="1203"/>
            <ac:spMk id="3" creationId="{0E7A9A7F-8A15-7052-BECF-14C9CE571C1C}"/>
          </ac:spMkLst>
        </pc:spChg>
        <pc:spChg chg="mod">
          <ac:chgData name="MATHIEU Alexandre" userId="e241321e-edca-4be9-918c-7dd3cd5e5b9d" providerId="ADAL" clId="{E9BC2238-4F52-4776-B101-01CBE828E475}" dt="2023-10-26T15:25:54.481" v="745" actId="20577"/>
          <ac:spMkLst>
            <pc:docMk/>
            <pc:sldMk cId="1450667606" sldId="1203"/>
            <ac:spMk id="4" creationId="{4B700499-CF07-41F0-939D-3AA7FB65C502}"/>
          </ac:spMkLst>
        </pc:spChg>
      </pc:sldChg>
      <pc:sldChg chg="modSp new mod">
        <pc:chgData name="MATHIEU Alexandre" userId="e241321e-edca-4be9-918c-7dd3cd5e5b9d" providerId="ADAL" clId="{E9BC2238-4F52-4776-B101-01CBE828E475}" dt="2023-10-26T15:19:02.225" v="490" actId="20577"/>
        <pc:sldMkLst>
          <pc:docMk/>
          <pc:sldMk cId="307273637" sldId="1204"/>
        </pc:sldMkLst>
        <pc:spChg chg="mod">
          <ac:chgData name="MATHIEU Alexandre" userId="e241321e-edca-4be9-918c-7dd3cd5e5b9d" providerId="ADAL" clId="{E9BC2238-4F52-4776-B101-01CBE828E475}" dt="2023-10-26T15:18:56.866" v="479" actId="20577"/>
          <ac:spMkLst>
            <pc:docMk/>
            <pc:sldMk cId="307273637" sldId="1204"/>
            <ac:spMk id="3" creationId="{3C1348DB-2EBA-90D2-4D60-7CB5C73B2719}"/>
          </ac:spMkLst>
        </pc:spChg>
        <pc:spChg chg="mod">
          <ac:chgData name="MATHIEU Alexandre" userId="e241321e-edca-4be9-918c-7dd3cd5e5b9d" providerId="ADAL" clId="{E9BC2238-4F52-4776-B101-01CBE828E475}" dt="2023-10-26T15:19:02.225" v="490" actId="20577"/>
          <ac:spMkLst>
            <pc:docMk/>
            <pc:sldMk cId="307273637" sldId="1204"/>
            <ac:spMk id="4" creationId="{5029CD9B-C4E2-2559-5A98-B95F0C57E794}"/>
          </ac:spMkLst>
        </pc:spChg>
      </pc:sldChg>
      <pc:sldChg chg="modSp new mod">
        <pc:chgData name="MATHIEU Alexandre" userId="e241321e-edca-4be9-918c-7dd3cd5e5b9d" providerId="ADAL" clId="{E9BC2238-4F52-4776-B101-01CBE828E475}" dt="2023-10-26T15:19:14.825" v="517" actId="20577"/>
        <pc:sldMkLst>
          <pc:docMk/>
          <pc:sldMk cId="2009853472" sldId="1205"/>
        </pc:sldMkLst>
        <pc:spChg chg="mod">
          <ac:chgData name="MATHIEU Alexandre" userId="e241321e-edca-4be9-918c-7dd3cd5e5b9d" providerId="ADAL" clId="{E9BC2238-4F52-4776-B101-01CBE828E475}" dt="2023-10-26T15:19:14.825" v="517" actId="20577"/>
          <ac:spMkLst>
            <pc:docMk/>
            <pc:sldMk cId="2009853472" sldId="1205"/>
            <ac:spMk id="3" creationId="{38AC03B9-FA8A-7166-383B-AF7F9795C0EC}"/>
          </ac:spMkLst>
        </pc:spChg>
      </pc:sldChg>
      <pc:sldChg chg="modSp new mod">
        <pc:chgData name="MATHIEU Alexandre" userId="e241321e-edca-4be9-918c-7dd3cd5e5b9d" providerId="ADAL" clId="{E9BC2238-4F52-4776-B101-01CBE828E475}" dt="2023-10-26T15:28:50.568" v="850" actId="20577"/>
        <pc:sldMkLst>
          <pc:docMk/>
          <pc:sldMk cId="1227325486" sldId="1206"/>
        </pc:sldMkLst>
        <pc:spChg chg="mod">
          <ac:chgData name="MATHIEU Alexandre" userId="e241321e-edca-4be9-918c-7dd3cd5e5b9d" providerId="ADAL" clId="{E9BC2238-4F52-4776-B101-01CBE828E475}" dt="2023-10-26T15:28:48.465" v="845" actId="20577"/>
          <ac:spMkLst>
            <pc:docMk/>
            <pc:sldMk cId="1227325486" sldId="1206"/>
            <ac:spMk id="3" creationId="{010642BD-E68F-9E39-2BB7-B66A0378BDBB}"/>
          </ac:spMkLst>
        </pc:spChg>
        <pc:spChg chg="mod">
          <ac:chgData name="MATHIEU Alexandre" userId="e241321e-edca-4be9-918c-7dd3cd5e5b9d" providerId="ADAL" clId="{E9BC2238-4F52-4776-B101-01CBE828E475}" dt="2023-10-26T15:28:50.568" v="850" actId="20577"/>
          <ac:spMkLst>
            <pc:docMk/>
            <pc:sldMk cId="1227325486" sldId="1206"/>
            <ac:spMk id="4" creationId="{2D166041-68A0-314A-968B-A157C21C3F5B}"/>
          </ac:spMkLst>
        </pc:spChg>
      </pc:sldChg>
      <pc:sldChg chg="modSp new del mod">
        <pc:chgData name="MATHIEU Alexandre" userId="e241321e-edca-4be9-918c-7dd3cd5e5b9d" providerId="ADAL" clId="{E9BC2238-4F52-4776-B101-01CBE828E475}" dt="2023-11-07T23:09:52.771" v="8846" actId="47"/>
        <pc:sldMkLst>
          <pc:docMk/>
          <pc:sldMk cId="3074236623" sldId="1207"/>
        </pc:sldMkLst>
        <pc:spChg chg="mod">
          <ac:chgData name="MATHIEU Alexandre" userId="e241321e-edca-4be9-918c-7dd3cd5e5b9d" providerId="ADAL" clId="{E9BC2238-4F52-4776-B101-01CBE828E475}" dt="2023-10-26T15:19:36.345" v="554" actId="20577"/>
          <ac:spMkLst>
            <pc:docMk/>
            <pc:sldMk cId="3074236623" sldId="1207"/>
            <ac:spMk id="3" creationId="{477835DD-D556-8B2E-16F5-3FF1E47EF32E}"/>
          </ac:spMkLst>
        </pc:spChg>
        <pc:spChg chg="mod">
          <ac:chgData name="MATHIEU Alexandre" userId="e241321e-edca-4be9-918c-7dd3cd5e5b9d" providerId="ADAL" clId="{E9BC2238-4F52-4776-B101-01CBE828E475}" dt="2023-10-26T15:38:17.283" v="1485" actId="20577"/>
          <ac:spMkLst>
            <pc:docMk/>
            <pc:sldMk cId="3074236623" sldId="1207"/>
            <ac:spMk id="4" creationId="{72E6F516-1860-9634-B3BD-9D3A3F7E24FE}"/>
          </ac:spMkLst>
        </pc:spChg>
      </pc:sldChg>
      <pc:sldChg chg="modSp new del mod">
        <pc:chgData name="MATHIEU Alexandre" userId="e241321e-edca-4be9-918c-7dd3cd5e5b9d" providerId="ADAL" clId="{E9BC2238-4F52-4776-B101-01CBE828E475}" dt="2023-11-05T22:10:33.579" v="2161" actId="47"/>
        <pc:sldMkLst>
          <pc:docMk/>
          <pc:sldMk cId="288342144" sldId="1208"/>
        </pc:sldMkLst>
        <pc:spChg chg="mod">
          <ac:chgData name="MATHIEU Alexandre" userId="e241321e-edca-4be9-918c-7dd3cd5e5b9d" providerId="ADAL" clId="{E9BC2238-4F52-4776-B101-01CBE828E475}" dt="2023-10-26T15:30:52.633" v="1007" actId="20577"/>
          <ac:spMkLst>
            <pc:docMk/>
            <pc:sldMk cId="288342144" sldId="1208"/>
            <ac:spMk id="2" creationId="{56629785-43D5-9EAC-150B-0B70A2750CC6}"/>
          </ac:spMkLst>
        </pc:spChg>
        <pc:spChg chg="mod">
          <ac:chgData name="MATHIEU Alexandre" userId="e241321e-edca-4be9-918c-7dd3cd5e5b9d" providerId="ADAL" clId="{E9BC2238-4F52-4776-B101-01CBE828E475}" dt="2023-10-26T15:30:41.394" v="997" actId="20577"/>
          <ac:spMkLst>
            <pc:docMk/>
            <pc:sldMk cId="288342144" sldId="1208"/>
            <ac:spMk id="3" creationId="{20243DF9-FD77-8588-E0B8-C5037DC77E70}"/>
          </ac:spMkLst>
        </pc:spChg>
        <pc:spChg chg="mod">
          <ac:chgData name="MATHIEU Alexandre" userId="e241321e-edca-4be9-918c-7dd3cd5e5b9d" providerId="ADAL" clId="{E9BC2238-4F52-4776-B101-01CBE828E475}" dt="2023-10-26T15:35:07.081" v="1345" actId="20577"/>
          <ac:spMkLst>
            <pc:docMk/>
            <pc:sldMk cId="288342144" sldId="1208"/>
            <ac:spMk id="4" creationId="{6A83CC0D-A57A-3819-8C65-7675A5E92F5A}"/>
          </ac:spMkLst>
        </pc:spChg>
      </pc:sldChg>
      <pc:sldChg chg="modSp new mod">
        <pc:chgData name="MATHIEU Alexandre" userId="e241321e-edca-4be9-918c-7dd3cd5e5b9d" providerId="ADAL" clId="{E9BC2238-4F52-4776-B101-01CBE828E475}" dt="2023-10-26T15:35:31.513" v="1359" actId="20577"/>
        <pc:sldMkLst>
          <pc:docMk/>
          <pc:sldMk cId="4235767948" sldId="1209"/>
        </pc:sldMkLst>
        <pc:spChg chg="mod">
          <ac:chgData name="MATHIEU Alexandre" userId="e241321e-edca-4be9-918c-7dd3cd5e5b9d" providerId="ADAL" clId="{E9BC2238-4F52-4776-B101-01CBE828E475}" dt="2023-10-26T15:32:22.185" v="1102" actId="20577"/>
          <ac:spMkLst>
            <pc:docMk/>
            <pc:sldMk cId="4235767948" sldId="1209"/>
            <ac:spMk id="3" creationId="{B74B6840-C773-DFBD-6CBE-04921D3E4329}"/>
          </ac:spMkLst>
        </pc:spChg>
        <pc:spChg chg="mod">
          <ac:chgData name="MATHIEU Alexandre" userId="e241321e-edca-4be9-918c-7dd3cd5e5b9d" providerId="ADAL" clId="{E9BC2238-4F52-4776-B101-01CBE828E475}" dt="2023-10-26T15:35:31.513" v="1359" actId="20577"/>
          <ac:spMkLst>
            <pc:docMk/>
            <pc:sldMk cId="4235767948" sldId="1209"/>
            <ac:spMk id="4" creationId="{DF22146B-6E60-E2AF-7274-7B2263DF2C16}"/>
          </ac:spMkLst>
        </pc:spChg>
      </pc:sldChg>
      <pc:sldChg chg="modSp new del mod">
        <pc:chgData name="MATHIEU Alexandre" userId="e241321e-edca-4be9-918c-7dd3cd5e5b9d" providerId="ADAL" clId="{E9BC2238-4F52-4776-B101-01CBE828E475}" dt="2023-11-08T13:17:54.579" v="13054" actId="47"/>
        <pc:sldMkLst>
          <pc:docMk/>
          <pc:sldMk cId="3554178579" sldId="1210"/>
        </pc:sldMkLst>
        <pc:spChg chg="mod">
          <ac:chgData name="MATHIEU Alexandre" userId="e241321e-edca-4be9-918c-7dd3cd5e5b9d" providerId="ADAL" clId="{E9BC2238-4F52-4776-B101-01CBE828E475}" dt="2023-10-26T15:34:02.489" v="1261" actId="20577"/>
          <ac:spMkLst>
            <pc:docMk/>
            <pc:sldMk cId="3554178579" sldId="1210"/>
            <ac:spMk id="2" creationId="{38713A85-D951-849B-D772-0154A4E58832}"/>
          </ac:spMkLst>
        </pc:spChg>
        <pc:spChg chg="mod">
          <ac:chgData name="MATHIEU Alexandre" userId="e241321e-edca-4be9-918c-7dd3cd5e5b9d" providerId="ADAL" clId="{E9BC2238-4F52-4776-B101-01CBE828E475}" dt="2023-10-26T15:32:43.849" v="1175" actId="20577"/>
          <ac:spMkLst>
            <pc:docMk/>
            <pc:sldMk cId="3554178579" sldId="1210"/>
            <ac:spMk id="3" creationId="{D2501F82-EC91-75FA-46AB-1C4D6A5249AD}"/>
          </ac:spMkLst>
        </pc:spChg>
        <pc:spChg chg="mod">
          <ac:chgData name="MATHIEU Alexandre" userId="e241321e-edca-4be9-918c-7dd3cd5e5b9d" providerId="ADAL" clId="{E9BC2238-4F52-4776-B101-01CBE828E475}" dt="2023-11-05T22:09:40.360" v="2097" actId="20577"/>
          <ac:spMkLst>
            <pc:docMk/>
            <pc:sldMk cId="3554178579" sldId="1210"/>
            <ac:spMk id="4" creationId="{DEEB020F-D821-0DE2-A80A-AA0FB5BA0247}"/>
          </ac:spMkLst>
        </pc:spChg>
      </pc:sldChg>
      <pc:sldChg chg="modSp new mod">
        <pc:chgData name="MATHIEU Alexandre" userId="e241321e-edca-4be9-918c-7dd3cd5e5b9d" providerId="ADAL" clId="{E9BC2238-4F52-4776-B101-01CBE828E475}" dt="2023-10-26T15:36:38.633" v="1424" actId="20577"/>
        <pc:sldMkLst>
          <pc:docMk/>
          <pc:sldMk cId="901044229" sldId="1211"/>
        </pc:sldMkLst>
        <pc:spChg chg="mod">
          <ac:chgData name="MATHIEU Alexandre" userId="e241321e-edca-4be9-918c-7dd3cd5e5b9d" providerId="ADAL" clId="{E9BC2238-4F52-4776-B101-01CBE828E475}" dt="2023-10-26T15:36:38.633" v="1424" actId="20577"/>
          <ac:spMkLst>
            <pc:docMk/>
            <pc:sldMk cId="901044229" sldId="1211"/>
            <ac:spMk id="3" creationId="{FB27C202-63C7-AA48-3B23-3679CE8B4F10}"/>
          </ac:spMkLst>
        </pc:spChg>
        <pc:spChg chg="mod">
          <ac:chgData name="MATHIEU Alexandre" userId="e241321e-edca-4be9-918c-7dd3cd5e5b9d" providerId="ADAL" clId="{E9BC2238-4F52-4776-B101-01CBE828E475}" dt="2023-10-26T15:36:31.761" v="1422" actId="20577"/>
          <ac:spMkLst>
            <pc:docMk/>
            <pc:sldMk cId="901044229" sldId="1211"/>
            <ac:spMk id="4" creationId="{F700A699-69A7-0B0E-220A-E5BC3525A44D}"/>
          </ac:spMkLst>
        </pc:spChg>
      </pc:sldChg>
      <pc:sldChg chg="addSp delSp modSp mod">
        <pc:chgData name="MATHIEU Alexandre" userId="e241321e-edca-4be9-918c-7dd3cd5e5b9d" providerId="ADAL" clId="{E9BC2238-4F52-4776-B101-01CBE828E475}" dt="2023-11-08T14:03:14.242" v="14515" actId="790"/>
        <pc:sldMkLst>
          <pc:docMk/>
          <pc:sldMk cId="3007377620" sldId="1212"/>
        </pc:sldMkLst>
        <pc:spChg chg="mod">
          <ac:chgData name="MATHIEU Alexandre" userId="e241321e-edca-4be9-918c-7dd3cd5e5b9d" providerId="ADAL" clId="{E9BC2238-4F52-4776-B101-01CBE828E475}" dt="2023-11-08T14:03:14.242" v="14515" actId="790"/>
          <ac:spMkLst>
            <pc:docMk/>
            <pc:sldMk cId="3007377620" sldId="1212"/>
            <ac:spMk id="2" creationId="{2FB38D7D-D2FB-48E6-EEEA-80468305B382}"/>
          </ac:spMkLst>
        </pc:spChg>
        <pc:spChg chg="mod">
          <ac:chgData name="MATHIEU Alexandre" userId="e241321e-edca-4be9-918c-7dd3cd5e5b9d" providerId="ADAL" clId="{E9BC2238-4F52-4776-B101-01CBE828E475}" dt="2023-11-08T14:03:14.242" v="14515" actId="790"/>
          <ac:spMkLst>
            <pc:docMk/>
            <pc:sldMk cId="3007377620" sldId="1212"/>
            <ac:spMk id="4" creationId="{FB77CE37-C16D-87DB-423D-7852D3AE3BE7}"/>
          </ac:spMkLst>
        </pc:spChg>
        <pc:spChg chg="mod">
          <ac:chgData name="MATHIEU Alexandre" userId="e241321e-edca-4be9-918c-7dd3cd5e5b9d" providerId="ADAL" clId="{E9BC2238-4F52-4776-B101-01CBE828E475}" dt="2023-11-08T14:03:14.242" v="14515" actId="790"/>
          <ac:spMkLst>
            <pc:docMk/>
            <pc:sldMk cId="3007377620" sldId="1212"/>
            <ac:spMk id="5" creationId="{E6329128-7BBE-FACD-9E1E-423E3099AFD4}"/>
          </ac:spMkLst>
        </pc:spChg>
        <pc:spChg chg="mod">
          <ac:chgData name="MATHIEU Alexandre" userId="e241321e-edca-4be9-918c-7dd3cd5e5b9d" providerId="ADAL" clId="{E9BC2238-4F52-4776-B101-01CBE828E475}" dt="2023-11-08T14:03:14.242" v="14515" actId="790"/>
          <ac:spMkLst>
            <pc:docMk/>
            <pc:sldMk cId="3007377620" sldId="1212"/>
            <ac:spMk id="8" creationId="{79B59438-3C78-E699-1D3F-3F5FD05DFAEE}"/>
          </ac:spMkLst>
        </pc:spChg>
        <pc:spChg chg="add del mod">
          <ac:chgData name="MATHIEU Alexandre" userId="e241321e-edca-4be9-918c-7dd3cd5e5b9d" providerId="ADAL" clId="{E9BC2238-4F52-4776-B101-01CBE828E475}" dt="2023-11-07T13:51:09.902" v="2858" actId="478"/>
          <ac:spMkLst>
            <pc:docMk/>
            <pc:sldMk cId="3007377620" sldId="1212"/>
            <ac:spMk id="13" creationId="{930A337D-092E-F9BC-A2E1-740F2626F7EE}"/>
          </ac:spMkLst>
        </pc:spChg>
        <pc:spChg chg="add mod">
          <ac:chgData name="MATHIEU Alexandre" userId="e241321e-edca-4be9-918c-7dd3cd5e5b9d" providerId="ADAL" clId="{E9BC2238-4F52-4776-B101-01CBE828E475}" dt="2023-11-08T14:03:14.242" v="14515" actId="790"/>
          <ac:spMkLst>
            <pc:docMk/>
            <pc:sldMk cId="3007377620" sldId="1212"/>
            <ac:spMk id="18" creationId="{2E4D0AE3-8C20-E9FD-4AD0-074184F7E510}"/>
          </ac:spMkLst>
        </pc:spChg>
        <pc:spChg chg="add mod">
          <ac:chgData name="MATHIEU Alexandre" userId="e241321e-edca-4be9-918c-7dd3cd5e5b9d" providerId="ADAL" clId="{E9BC2238-4F52-4776-B101-01CBE828E475}" dt="2023-11-08T14:03:14.242" v="14515" actId="790"/>
          <ac:spMkLst>
            <pc:docMk/>
            <pc:sldMk cId="3007377620" sldId="1212"/>
            <ac:spMk id="19" creationId="{99050489-091D-ADD3-12D8-F9840B219C53}"/>
          </ac:spMkLst>
        </pc:spChg>
        <pc:spChg chg="add mod">
          <ac:chgData name="MATHIEU Alexandre" userId="e241321e-edca-4be9-918c-7dd3cd5e5b9d" providerId="ADAL" clId="{E9BC2238-4F52-4776-B101-01CBE828E475}" dt="2023-11-08T14:03:14.242" v="14515" actId="790"/>
          <ac:spMkLst>
            <pc:docMk/>
            <pc:sldMk cId="3007377620" sldId="1212"/>
            <ac:spMk id="20" creationId="{BF3B2206-4185-38EA-522D-3D5B91AFDFD4}"/>
          </ac:spMkLst>
        </pc:spChg>
        <pc:spChg chg="add mod">
          <ac:chgData name="MATHIEU Alexandre" userId="e241321e-edca-4be9-918c-7dd3cd5e5b9d" providerId="ADAL" clId="{E9BC2238-4F52-4776-B101-01CBE828E475}" dt="2023-11-08T14:03:14.242" v="14515" actId="790"/>
          <ac:spMkLst>
            <pc:docMk/>
            <pc:sldMk cId="3007377620" sldId="1212"/>
            <ac:spMk id="22" creationId="{C0BC45E2-8B3C-133A-113C-315F20534336}"/>
          </ac:spMkLst>
        </pc:spChg>
        <pc:picChg chg="add del mod">
          <ac:chgData name="MATHIEU Alexandre" userId="e241321e-edca-4be9-918c-7dd3cd5e5b9d" providerId="ADAL" clId="{E9BC2238-4F52-4776-B101-01CBE828E475}" dt="2023-11-07T13:47:40.309" v="2839" actId="478"/>
          <ac:picMkLst>
            <pc:docMk/>
            <pc:sldMk cId="3007377620" sldId="1212"/>
            <ac:picMk id="6" creationId="{48EA25CD-9BE6-B745-D460-7BFA2811666D}"/>
          </ac:picMkLst>
        </pc:picChg>
        <pc:picChg chg="add del mod">
          <ac:chgData name="MATHIEU Alexandre" userId="e241321e-edca-4be9-918c-7dd3cd5e5b9d" providerId="ADAL" clId="{E9BC2238-4F52-4776-B101-01CBE828E475}" dt="2023-11-07T13:51:03.405" v="2853" actId="478"/>
          <ac:picMkLst>
            <pc:docMk/>
            <pc:sldMk cId="3007377620" sldId="1212"/>
            <ac:picMk id="9" creationId="{976BF543-16A2-8B29-6822-E51D8809F9B5}"/>
          </ac:picMkLst>
        </pc:picChg>
        <pc:picChg chg="mod">
          <ac:chgData name="MATHIEU Alexandre" userId="e241321e-edca-4be9-918c-7dd3cd5e5b9d" providerId="ADAL" clId="{E9BC2238-4F52-4776-B101-01CBE828E475}" dt="2023-11-07T13:06:53.870" v="2677" actId="14100"/>
          <ac:picMkLst>
            <pc:docMk/>
            <pc:sldMk cId="3007377620" sldId="1212"/>
            <ac:picMk id="10" creationId="{06DC39DD-4BCD-B21A-E549-BDE1F0F75F4A}"/>
          </ac:picMkLst>
        </pc:picChg>
        <pc:picChg chg="add mod">
          <ac:chgData name="MATHIEU Alexandre" userId="e241321e-edca-4be9-918c-7dd3cd5e5b9d" providerId="ADAL" clId="{E9BC2238-4F52-4776-B101-01CBE828E475}" dt="2023-11-07T13:58:08.277" v="3051" actId="14100"/>
          <ac:picMkLst>
            <pc:docMk/>
            <pc:sldMk cId="3007377620" sldId="1212"/>
            <ac:picMk id="12" creationId="{C3300847-C5F5-13F6-C1CA-A437146A193A}"/>
          </ac:picMkLst>
        </pc:picChg>
        <pc:picChg chg="add mod">
          <ac:chgData name="MATHIEU Alexandre" userId="e241321e-edca-4be9-918c-7dd3cd5e5b9d" providerId="ADAL" clId="{E9BC2238-4F52-4776-B101-01CBE828E475}" dt="2023-11-07T13:58:13.963" v="3055" actId="1076"/>
          <ac:picMkLst>
            <pc:docMk/>
            <pc:sldMk cId="3007377620" sldId="1212"/>
            <ac:picMk id="15" creationId="{537CB808-58C1-C6FA-636A-C655156EFEFC}"/>
          </ac:picMkLst>
        </pc:picChg>
        <pc:picChg chg="add mod ord">
          <ac:chgData name="MATHIEU Alexandre" userId="e241321e-edca-4be9-918c-7dd3cd5e5b9d" providerId="ADAL" clId="{E9BC2238-4F52-4776-B101-01CBE828E475}" dt="2023-11-07T13:58:11.103" v="3053" actId="1076"/>
          <ac:picMkLst>
            <pc:docMk/>
            <pc:sldMk cId="3007377620" sldId="1212"/>
            <ac:picMk id="17" creationId="{6E9E9557-3390-7AA6-6A60-FEFB4D3073AE}"/>
          </ac:picMkLst>
        </pc:picChg>
      </pc:sldChg>
      <pc:sldChg chg="addSp modSp mod">
        <pc:chgData name="MATHIEU Alexandre" userId="e241321e-edca-4be9-918c-7dd3cd5e5b9d" providerId="ADAL" clId="{E9BC2238-4F52-4776-B101-01CBE828E475}" dt="2023-11-12T11:48:10.569" v="14942" actId="20577"/>
        <pc:sldMkLst>
          <pc:docMk/>
          <pc:sldMk cId="2998589883" sldId="1213"/>
        </pc:sldMkLst>
        <pc:spChg chg="mod">
          <ac:chgData name="MATHIEU Alexandre" userId="e241321e-edca-4be9-918c-7dd3cd5e5b9d" providerId="ADAL" clId="{E9BC2238-4F52-4776-B101-01CBE828E475}" dt="2023-11-12T11:41:24.729" v="14828" actId="790"/>
          <ac:spMkLst>
            <pc:docMk/>
            <pc:sldMk cId="2998589883" sldId="1213"/>
            <ac:spMk id="2" creationId="{2FB38D7D-D2FB-48E6-EEEA-80468305B382}"/>
          </ac:spMkLst>
        </pc:spChg>
        <pc:spChg chg="add mod">
          <ac:chgData name="MATHIEU Alexandre" userId="e241321e-edca-4be9-918c-7dd3cd5e5b9d" providerId="ADAL" clId="{E9BC2238-4F52-4776-B101-01CBE828E475}" dt="2023-11-12T11:48:10.569" v="14942" actId="20577"/>
          <ac:spMkLst>
            <pc:docMk/>
            <pc:sldMk cId="2998589883" sldId="1213"/>
            <ac:spMk id="3" creationId="{3BFDCCC5-5BBF-37C5-7BE2-6D39408ABF94}"/>
          </ac:spMkLst>
        </pc:spChg>
        <pc:picChg chg="mod">
          <ac:chgData name="MATHIEU Alexandre" userId="e241321e-edca-4be9-918c-7dd3cd5e5b9d" providerId="ADAL" clId="{E9BC2238-4F52-4776-B101-01CBE828E475}" dt="2023-11-07T14:45:52.873" v="3491" actId="1076"/>
          <ac:picMkLst>
            <pc:docMk/>
            <pc:sldMk cId="2998589883" sldId="1213"/>
            <ac:picMk id="18" creationId="{8169EBD5-4E40-088B-3FCD-B2D630588B9D}"/>
          </ac:picMkLst>
        </pc:picChg>
      </pc:sldChg>
      <pc:sldChg chg="addSp delSp modSp mod">
        <pc:chgData name="MATHIEU Alexandre" userId="e241321e-edca-4be9-918c-7dd3cd5e5b9d" providerId="ADAL" clId="{E9BC2238-4F52-4776-B101-01CBE828E475}" dt="2023-11-12T12:03:25.387" v="15079" actId="20577"/>
        <pc:sldMkLst>
          <pc:docMk/>
          <pc:sldMk cId="1783852085" sldId="1215"/>
        </pc:sldMkLst>
        <pc:spChg chg="mod">
          <ac:chgData name="MATHIEU Alexandre" userId="e241321e-edca-4be9-918c-7dd3cd5e5b9d" providerId="ADAL" clId="{E9BC2238-4F52-4776-B101-01CBE828E475}" dt="2023-11-12T11:52:29.227" v="14994" actId="790"/>
          <ac:spMkLst>
            <pc:docMk/>
            <pc:sldMk cId="1783852085" sldId="1215"/>
            <ac:spMk id="2" creationId="{2FB38D7D-D2FB-48E6-EEEA-80468305B382}"/>
          </ac:spMkLst>
        </pc:spChg>
        <pc:spChg chg="add del mod">
          <ac:chgData name="MATHIEU Alexandre" userId="e241321e-edca-4be9-918c-7dd3cd5e5b9d" providerId="ADAL" clId="{E9BC2238-4F52-4776-B101-01CBE828E475}" dt="2023-11-07T15:10:02.997" v="3951" actId="478"/>
          <ac:spMkLst>
            <pc:docMk/>
            <pc:sldMk cId="1783852085" sldId="1215"/>
            <ac:spMk id="3" creationId="{4DA458A3-0664-E598-01C3-82B674733187}"/>
          </ac:spMkLst>
        </pc:spChg>
        <pc:spChg chg="mod">
          <ac:chgData name="MATHIEU Alexandre" userId="e241321e-edca-4be9-918c-7dd3cd5e5b9d" providerId="ADAL" clId="{E9BC2238-4F52-4776-B101-01CBE828E475}" dt="2023-11-12T12:03:25.387" v="15079" actId="20577"/>
          <ac:spMkLst>
            <pc:docMk/>
            <pc:sldMk cId="1783852085" sldId="1215"/>
            <ac:spMk id="4" creationId="{FB77CE37-C16D-87DB-423D-7852D3AE3BE7}"/>
          </ac:spMkLst>
        </pc:spChg>
        <pc:spChg chg="mod">
          <ac:chgData name="MATHIEU Alexandre" userId="e241321e-edca-4be9-918c-7dd3cd5e5b9d" providerId="ADAL" clId="{E9BC2238-4F52-4776-B101-01CBE828E475}" dt="2023-11-12T11:52:29.227" v="14994" actId="790"/>
          <ac:spMkLst>
            <pc:docMk/>
            <pc:sldMk cId="1783852085" sldId="1215"/>
            <ac:spMk id="7" creationId="{1EE40099-AC1B-2159-5D95-76EA9B6C11ED}"/>
          </ac:spMkLst>
        </pc:spChg>
        <pc:spChg chg="add del mod">
          <ac:chgData name="MATHIEU Alexandre" userId="e241321e-edca-4be9-918c-7dd3cd5e5b9d" providerId="ADAL" clId="{E9BC2238-4F52-4776-B101-01CBE828E475}" dt="2023-11-07T16:12:54.059" v="5452" actId="478"/>
          <ac:spMkLst>
            <pc:docMk/>
            <pc:sldMk cId="1783852085" sldId="1215"/>
            <ac:spMk id="7" creationId="{D7BDCF56-C851-4292-3477-7869A68F0BAF}"/>
          </ac:spMkLst>
        </pc:spChg>
        <pc:spChg chg="del">
          <ac:chgData name="MATHIEU Alexandre" userId="e241321e-edca-4be9-918c-7dd3cd5e5b9d" providerId="ADAL" clId="{E9BC2238-4F52-4776-B101-01CBE828E475}" dt="2023-11-07T15:10:02.997" v="3951" actId="478"/>
          <ac:spMkLst>
            <pc:docMk/>
            <pc:sldMk cId="1783852085" sldId="1215"/>
            <ac:spMk id="10" creationId="{06871ADF-416F-4C78-0DA4-9B2BAAC2C2C9}"/>
          </ac:spMkLst>
        </pc:spChg>
        <pc:spChg chg="add del mod">
          <ac:chgData name="MATHIEU Alexandre" userId="e241321e-edca-4be9-918c-7dd3cd5e5b9d" providerId="ADAL" clId="{E9BC2238-4F52-4776-B101-01CBE828E475}" dt="2023-11-07T16:12:52.684" v="5450" actId="478"/>
          <ac:spMkLst>
            <pc:docMk/>
            <pc:sldMk cId="1783852085" sldId="1215"/>
            <ac:spMk id="12" creationId="{B342B9E2-3917-1543-B6E5-F00D4E7769C7}"/>
          </ac:spMkLst>
        </pc:spChg>
        <pc:spChg chg="add del mod">
          <ac:chgData name="MATHIEU Alexandre" userId="e241321e-edca-4be9-918c-7dd3cd5e5b9d" providerId="ADAL" clId="{E9BC2238-4F52-4776-B101-01CBE828E475}" dt="2023-11-07T16:12:51.419" v="5449" actId="478"/>
          <ac:spMkLst>
            <pc:docMk/>
            <pc:sldMk cId="1783852085" sldId="1215"/>
            <ac:spMk id="13" creationId="{D97E697B-2CA5-6FEA-E14D-91F1F4A2016B}"/>
          </ac:spMkLst>
        </pc:spChg>
        <pc:spChg chg="add del mod">
          <ac:chgData name="MATHIEU Alexandre" userId="e241321e-edca-4be9-918c-7dd3cd5e5b9d" providerId="ADAL" clId="{E9BC2238-4F52-4776-B101-01CBE828E475}" dt="2023-11-07T16:17:24.387" v="5668" actId="478"/>
          <ac:spMkLst>
            <pc:docMk/>
            <pc:sldMk cId="1783852085" sldId="1215"/>
            <ac:spMk id="14" creationId="{53D09452-AD39-E8E9-F9B8-9F62E83862E6}"/>
          </ac:spMkLst>
        </pc:spChg>
        <pc:spChg chg="add del mod">
          <ac:chgData name="MATHIEU Alexandre" userId="e241321e-edca-4be9-918c-7dd3cd5e5b9d" providerId="ADAL" clId="{E9BC2238-4F52-4776-B101-01CBE828E475}" dt="2023-11-12T11:52:35.388" v="14995" actId="313"/>
          <ac:spMkLst>
            <pc:docMk/>
            <pc:sldMk cId="1783852085" sldId="1215"/>
            <ac:spMk id="15" creationId="{A8E07B6A-99ED-B357-164D-4A8FF8C31EDE}"/>
          </ac:spMkLst>
        </pc:spChg>
        <pc:picChg chg="add mod">
          <ac:chgData name="MATHIEU Alexandre" userId="e241321e-edca-4be9-918c-7dd3cd5e5b9d" providerId="ADAL" clId="{E9BC2238-4F52-4776-B101-01CBE828E475}" dt="2023-11-07T23:08:00.292" v="8667" actId="1076"/>
          <ac:picMkLst>
            <pc:docMk/>
            <pc:sldMk cId="1783852085" sldId="1215"/>
            <ac:picMk id="3" creationId="{C14EAD43-6573-2171-42CB-51293A60D306}"/>
          </ac:picMkLst>
        </pc:picChg>
        <pc:picChg chg="add del mod">
          <ac:chgData name="MATHIEU Alexandre" userId="e241321e-edca-4be9-918c-7dd3cd5e5b9d" providerId="ADAL" clId="{E9BC2238-4F52-4776-B101-01CBE828E475}" dt="2023-11-07T16:12:53.035" v="5451" actId="478"/>
          <ac:picMkLst>
            <pc:docMk/>
            <pc:sldMk cId="1783852085" sldId="1215"/>
            <ac:picMk id="6" creationId="{583E1AD5-AD74-DAD5-2D02-CF239277A64E}"/>
          </ac:picMkLst>
        </pc:picChg>
        <pc:picChg chg="add del mod">
          <ac:chgData name="MATHIEU Alexandre" userId="e241321e-edca-4be9-918c-7dd3cd5e5b9d" providerId="ADAL" clId="{E9BC2238-4F52-4776-B101-01CBE828E475}" dt="2023-11-07T15:10:33.124" v="3958" actId="478"/>
          <ac:picMkLst>
            <pc:docMk/>
            <pc:sldMk cId="1783852085" sldId="1215"/>
            <ac:picMk id="8" creationId="{A35750DA-521A-A7A5-F758-B74C36C4441F}"/>
          </ac:picMkLst>
        </pc:picChg>
        <pc:picChg chg="del">
          <ac:chgData name="MATHIEU Alexandre" userId="e241321e-edca-4be9-918c-7dd3cd5e5b9d" providerId="ADAL" clId="{E9BC2238-4F52-4776-B101-01CBE828E475}" dt="2023-11-07T15:10:00.949" v="3950" actId="478"/>
          <ac:picMkLst>
            <pc:docMk/>
            <pc:sldMk cId="1783852085" sldId="1215"/>
            <ac:picMk id="9" creationId="{95AC2A10-00F3-495F-77A5-39EB55D7F12B}"/>
          </ac:picMkLst>
        </pc:picChg>
        <pc:picChg chg="add del mod">
          <ac:chgData name="MATHIEU Alexandre" userId="e241321e-edca-4be9-918c-7dd3cd5e5b9d" providerId="ADAL" clId="{E9BC2238-4F52-4776-B101-01CBE828E475}" dt="2023-11-07T16:12:49.779" v="5448" actId="478"/>
          <ac:picMkLst>
            <pc:docMk/>
            <pc:sldMk cId="1783852085" sldId="1215"/>
            <ac:picMk id="11" creationId="{18D795AB-CF47-57BE-F8A0-63A3A6BF5C74}"/>
          </ac:picMkLst>
        </pc:picChg>
        <pc:picChg chg="add del mod ord">
          <ac:chgData name="MATHIEU Alexandre" userId="e241321e-edca-4be9-918c-7dd3cd5e5b9d" providerId="ADAL" clId="{E9BC2238-4F52-4776-B101-01CBE828E475}" dt="2023-11-07T23:07:58.952" v="8666" actId="478"/>
          <ac:picMkLst>
            <pc:docMk/>
            <pc:sldMk cId="1783852085" sldId="1215"/>
            <ac:picMk id="17" creationId="{71924AB5-1959-B95A-B76E-9B93C2C14634}"/>
          </ac:picMkLst>
        </pc:picChg>
      </pc:sldChg>
      <pc:sldChg chg="addSp delSp modSp mod">
        <pc:chgData name="MATHIEU Alexandre" userId="e241321e-edca-4be9-918c-7dd3cd5e5b9d" providerId="ADAL" clId="{E9BC2238-4F52-4776-B101-01CBE828E475}" dt="2023-11-12T12:04:11.815" v="15086" actId="1076"/>
        <pc:sldMkLst>
          <pc:docMk/>
          <pc:sldMk cId="4190768707" sldId="1216"/>
        </pc:sldMkLst>
        <pc:spChg chg="mod">
          <ac:chgData name="MATHIEU Alexandre" userId="e241321e-edca-4be9-918c-7dd3cd5e5b9d" providerId="ADAL" clId="{E9BC2238-4F52-4776-B101-01CBE828E475}" dt="2023-11-12T11:52:54.119" v="14996" actId="790"/>
          <ac:spMkLst>
            <pc:docMk/>
            <pc:sldMk cId="4190768707" sldId="1216"/>
            <ac:spMk id="2" creationId="{2FB38D7D-D2FB-48E6-EEEA-80468305B382}"/>
          </ac:spMkLst>
        </pc:spChg>
        <pc:spChg chg="add del mod">
          <ac:chgData name="MATHIEU Alexandre" userId="e241321e-edca-4be9-918c-7dd3cd5e5b9d" providerId="ADAL" clId="{E9BC2238-4F52-4776-B101-01CBE828E475}" dt="2023-11-05T22:11:05.374" v="2167"/>
          <ac:spMkLst>
            <pc:docMk/>
            <pc:sldMk cId="4190768707" sldId="1216"/>
            <ac:spMk id="3" creationId="{DA04EEE4-EDD2-116E-F61D-A607A055395D}"/>
          </ac:spMkLst>
        </pc:spChg>
        <pc:spChg chg="mod">
          <ac:chgData name="MATHIEU Alexandre" userId="e241321e-edca-4be9-918c-7dd3cd5e5b9d" providerId="ADAL" clId="{E9BC2238-4F52-4776-B101-01CBE828E475}" dt="2023-11-12T11:52:54.119" v="14996" actId="790"/>
          <ac:spMkLst>
            <pc:docMk/>
            <pc:sldMk cId="4190768707" sldId="1216"/>
            <ac:spMk id="4" creationId="{FB77CE37-C16D-87DB-423D-7852D3AE3BE7}"/>
          </ac:spMkLst>
        </pc:spChg>
        <pc:spChg chg="add mod">
          <ac:chgData name="MATHIEU Alexandre" userId="e241321e-edca-4be9-918c-7dd3cd5e5b9d" providerId="ADAL" clId="{E9BC2238-4F52-4776-B101-01CBE828E475}" dt="2023-11-12T12:04:11.815" v="15086" actId="1076"/>
          <ac:spMkLst>
            <pc:docMk/>
            <pc:sldMk cId="4190768707" sldId="1216"/>
            <ac:spMk id="5" creationId="{5AA3F6AF-8A5F-5EFB-4E33-7D20C141DE62}"/>
          </ac:spMkLst>
        </pc:spChg>
        <pc:spChg chg="add del">
          <ac:chgData name="MATHIEU Alexandre" userId="e241321e-edca-4be9-918c-7dd3cd5e5b9d" providerId="ADAL" clId="{E9BC2238-4F52-4776-B101-01CBE828E475}" dt="2023-11-07T21:43:56.329" v="6050" actId="22"/>
          <ac:spMkLst>
            <pc:docMk/>
            <pc:sldMk cId="4190768707" sldId="1216"/>
            <ac:spMk id="6" creationId="{80DF090A-2479-8DE3-AE8C-CB21C405E8E0}"/>
          </ac:spMkLst>
        </pc:spChg>
        <pc:spChg chg="add mod">
          <ac:chgData name="MATHIEU Alexandre" userId="e241321e-edca-4be9-918c-7dd3cd5e5b9d" providerId="ADAL" clId="{E9BC2238-4F52-4776-B101-01CBE828E475}" dt="2023-11-05T22:11:34.010" v="2173"/>
          <ac:spMkLst>
            <pc:docMk/>
            <pc:sldMk cId="4190768707" sldId="1216"/>
            <ac:spMk id="6" creationId="{C6434723-E80D-92D1-29C7-9F4A295C7F58}"/>
          </ac:spMkLst>
        </pc:spChg>
        <pc:spChg chg="mod">
          <ac:chgData name="MATHIEU Alexandre" userId="e241321e-edca-4be9-918c-7dd3cd5e5b9d" providerId="ADAL" clId="{E9BC2238-4F52-4776-B101-01CBE828E475}" dt="2023-11-12T11:52:54.119" v="14996" actId="790"/>
          <ac:spMkLst>
            <pc:docMk/>
            <pc:sldMk cId="4190768707" sldId="1216"/>
            <ac:spMk id="6" creationId="{CCBD2541-5D1B-6085-D6FD-35F4B392456B}"/>
          </ac:spMkLst>
        </pc:spChg>
        <pc:spChg chg="mod">
          <ac:chgData name="MATHIEU Alexandre" userId="e241321e-edca-4be9-918c-7dd3cd5e5b9d" providerId="ADAL" clId="{E9BC2238-4F52-4776-B101-01CBE828E475}" dt="2023-11-07T16:28:07.341" v="5934" actId="1076"/>
          <ac:spMkLst>
            <pc:docMk/>
            <pc:sldMk cId="4190768707" sldId="1216"/>
            <ac:spMk id="7" creationId="{79CEEB13-8215-F1DC-669C-C8BE92AE627C}"/>
          </ac:spMkLst>
        </pc:spChg>
        <pc:spChg chg="mod">
          <ac:chgData name="MATHIEU Alexandre" userId="e241321e-edca-4be9-918c-7dd3cd5e5b9d" providerId="ADAL" clId="{E9BC2238-4F52-4776-B101-01CBE828E475}" dt="2023-11-07T16:28:07.341" v="5934" actId="1076"/>
          <ac:spMkLst>
            <pc:docMk/>
            <pc:sldMk cId="4190768707" sldId="1216"/>
            <ac:spMk id="8" creationId="{5FE007C0-9A2F-486F-117D-A56447B764CB}"/>
          </ac:spMkLst>
        </pc:spChg>
        <pc:spChg chg="del mod">
          <ac:chgData name="MATHIEU Alexandre" userId="e241321e-edca-4be9-918c-7dd3cd5e5b9d" providerId="ADAL" clId="{E9BC2238-4F52-4776-B101-01CBE828E475}" dt="2023-11-07T22:00:33.035" v="6473" actId="478"/>
          <ac:spMkLst>
            <pc:docMk/>
            <pc:sldMk cId="4190768707" sldId="1216"/>
            <ac:spMk id="10" creationId="{5B8EB857-CAEC-4333-B3E4-678CA5641FA8}"/>
          </ac:spMkLst>
        </pc:spChg>
        <pc:spChg chg="add mod">
          <ac:chgData name="MATHIEU Alexandre" userId="e241321e-edca-4be9-918c-7dd3cd5e5b9d" providerId="ADAL" clId="{E9BC2238-4F52-4776-B101-01CBE828E475}" dt="2023-11-12T11:52:54.119" v="14996" actId="790"/>
          <ac:spMkLst>
            <pc:docMk/>
            <pc:sldMk cId="4190768707" sldId="1216"/>
            <ac:spMk id="15" creationId="{3157E73D-6E9D-4713-AA7A-54B4C8C84374}"/>
          </ac:spMkLst>
        </pc:spChg>
        <pc:grpChg chg="add del mod">
          <ac:chgData name="MATHIEU Alexandre" userId="e241321e-edca-4be9-918c-7dd3cd5e5b9d" providerId="ADAL" clId="{E9BC2238-4F52-4776-B101-01CBE828E475}" dt="2023-11-07T16:28:08.004" v="5935"/>
          <ac:grpSpMkLst>
            <pc:docMk/>
            <pc:sldMk cId="4190768707" sldId="1216"/>
            <ac:grpSpMk id="3" creationId="{7CD4DED4-B31C-A9F5-C625-FEF97FDF1852}"/>
          </ac:grpSpMkLst>
        </pc:grpChg>
        <pc:picChg chg="add del mod">
          <ac:chgData name="MATHIEU Alexandre" userId="e241321e-edca-4be9-918c-7dd3cd5e5b9d" providerId="ADAL" clId="{E9BC2238-4F52-4776-B101-01CBE828E475}" dt="2023-11-07T16:28:07.341" v="5934" actId="1076"/>
          <ac:picMkLst>
            <pc:docMk/>
            <pc:sldMk cId="4190768707" sldId="1216"/>
            <ac:picMk id="6" creationId="{194CF9CF-121C-94EA-55C1-492B79333866}"/>
          </ac:picMkLst>
        </pc:picChg>
        <pc:picChg chg="add del mod">
          <ac:chgData name="MATHIEU Alexandre" userId="e241321e-edca-4be9-918c-7dd3cd5e5b9d" providerId="ADAL" clId="{E9BC2238-4F52-4776-B101-01CBE828E475}" dt="2023-11-07T21:52:34.979" v="6057" actId="478"/>
          <ac:picMkLst>
            <pc:docMk/>
            <pc:sldMk cId="4190768707" sldId="1216"/>
            <ac:picMk id="8" creationId="{DC1CD6DE-FBBD-7D6D-7790-76271352D2C9}"/>
          </ac:picMkLst>
        </pc:picChg>
        <pc:picChg chg="del mod">
          <ac:chgData name="MATHIEU Alexandre" userId="e241321e-edca-4be9-918c-7dd3cd5e5b9d" providerId="ADAL" clId="{E9BC2238-4F52-4776-B101-01CBE828E475}" dt="2023-11-07T22:00:33.035" v="6473" actId="478"/>
          <ac:picMkLst>
            <pc:docMk/>
            <pc:sldMk cId="4190768707" sldId="1216"/>
            <ac:picMk id="9" creationId="{FB8F3F7F-357B-9718-9E2B-3CB5F084FD95}"/>
          </ac:picMkLst>
        </pc:picChg>
        <pc:picChg chg="add del mod modCrop">
          <ac:chgData name="MATHIEU Alexandre" userId="e241321e-edca-4be9-918c-7dd3cd5e5b9d" providerId="ADAL" clId="{E9BC2238-4F52-4776-B101-01CBE828E475}" dt="2023-11-07T21:57:43.962" v="6278" actId="478"/>
          <ac:picMkLst>
            <pc:docMk/>
            <pc:sldMk cId="4190768707" sldId="1216"/>
            <ac:picMk id="12" creationId="{C0A6B48E-1ED0-B428-EC47-73D222145A1E}"/>
          </ac:picMkLst>
        </pc:picChg>
        <pc:picChg chg="add mod">
          <ac:chgData name="MATHIEU Alexandre" userId="e241321e-edca-4be9-918c-7dd3cd5e5b9d" providerId="ADAL" clId="{E9BC2238-4F52-4776-B101-01CBE828E475}" dt="2023-11-07T21:57:44.079" v="6279"/>
          <ac:picMkLst>
            <pc:docMk/>
            <pc:sldMk cId="4190768707" sldId="1216"/>
            <ac:picMk id="13" creationId="{4037144E-A70B-D29D-CB12-A700C2B6E4E7}"/>
          </ac:picMkLst>
        </pc:picChg>
        <pc:picChg chg="add mod">
          <ac:chgData name="MATHIEU Alexandre" userId="e241321e-edca-4be9-918c-7dd3cd5e5b9d" providerId="ADAL" clId="{E9BC2238-4F52-4776-B101-01CBE828E475}" dt="2023-11-07T22:00:33.357" v="6474"/>
          <ac:picMkLst>
            <pc:docMk/>
            <pc:sldMk cId="4190768707" sldId="1216"/>
            <ac:picMk id="14" creationId="{16D3267A-64F8-ECA9-46E7-7AC3BF268EF8}"/>
          </ac:picMkLst>
        </pc:picChg>
        <pc:cxnChg chg="mod">
          <ac:chgData name="MATHIEU Alexandre" userId="e241321e-edca-4be9-918c-7dd3cd5e5b9d" providerId="ADAL" clId="{E9BC2238-4F52-4776-B101-01CBE828E475}" dt="2023-11-07T16:28:07.341" v="5934" actId="1076"/>
          <ac:cxnSpMkLst>
            <pc:docMk/>
            <pc:sldMk cId="4190768707" sldId="1216"/>
            <ac:cxnSpMk id="11" creationId="{B0336A59-FA4C-1488-1F55-319A781538F4}"/>
          </ac:cxnSpMkLst>
        </pc:cxnChg>
        <pc:cxnChg chg="mod">
          <ac:chgData name="MATHIEU Alexandre" userId="e241321e-edca-4be9-918c-7dd3cd5e5b9d" providerId="ADAL" clId="{E9BC2238-4F52-4776-B101-01CBE828E475}" dt="2023-11-07T16:28:07.341" v="5934" actId="1076"/>
          <ac:cxnSpMkLst>
            <pc:docMk/>
            <pc:sldMk cId="4190768707" sldId="1216"/>
            <ac:cxnSpMk id="12" creationId="{8784E882-6C11-4066-6805-1620E11C1D75}"/>
          </ac:cxnSpMkLst>
        </pc:cxnChg>
      </pc:sldChg>
      <pc:sldChg chg="addSp delSp modSp mod">
        <pc:chgData name="MATHIEU Alexandre" userId="e241321e-edca-4be9-918c-7dd3cd5e5b9d" providerId="ADAL" clId="{E9BC2238-4F52-4776-B101-01CBE828E475}" dt="2023-11-12T11:54:19.407" v="15009" actId="790"/>
        <pc:sldMkLst>
          <pc:docMk/>
          <pc:sldMk cId="3021007602" sldId="1217"/>
        </pc:sldMkLst>
        <pc:spChg chg="mod">
          <ac:chgData name="MATHIEU Alexandre" userId="e241321e-edca-4be9-918c-7dd3cd5e5b9d" providerId="ADAL" clId="{E9BC2238-4F52-4776-B101-01CBE828E475}" dt="2023-11-12T11:54:19.407" v="15009" actId="790"/>
          <ac:spMkLst>
            <pc:docMk/>
            <pc:sldMk cId="3021007602" sldId="1217"/>
            <ac:spMk id="2" creationId="{2FB38D7D-D2FB-48E6-EEEA-80468305B382}"/>
          </ac:spMkLst>
        </pc:spChg>
        <pc:spChg chg="mod">
          <ac:chgData name="MATHIEU Alexandre" userId="e241321e-edca-4be9-918c-7dd3cd5e5b9d" providerId="ADAL" clId="{E9BC2238-4F52-4776-B101-01CBE828E475}" dt="2023-11-12T11:54:19.407" v="15009" actId="790"/>
          <ac:spMkLst>
            <pc:docMk/>
            <pc:sldMk cId="3021007602" sldId="1217"/>
            <ac:spMk id="4" creationId="{FB77CE37-C16D-87DB-423D-7852D3AE3BE7}"/>
          </ac:spMkLst>
        </pc:spChg>
        <pc:spChg chg="add mod">
          <ac:chgData name="MATHIEU Alexandre" userId="e241321e-edca-4be9-918c-7dd3cd5e5b9d" providerId="ADAL" clId="{E9BC2238-4F52-4776-B101-01CBE828E475}" dt="2023-11-12T11:54:19.407" v="15009" actId="790"/>
          <ac:spMkLst>
            <pc:docMk/>
            <pc:sldMk cId="3021007602" sldId="1217"/>
            <ac:spMk id="6" creationId="{1069274F-73D7-E842-6013-F6C5D1E5A036}"/>
          </ac:spMkLst>
        </pc:spChg>
        <pc:spChg chg="mod">
          <ac:chgData name="MATHIEU Alexandre" userId="e241321e-edca-4be9-918c-7dd3cd5e5b9d" providerId="ADAL" clId="{E9BC2238-4F52-4776-B101-01CBE828E475}" dt="2023-11-12T11:54:19.407" v="15009" actId="790"/>
          <ac:spMkLst>
            <pc:docMk/>
            <pc:sldMk cId="3021007602" sldId="1217"/>
            <ac:spMk id="8" creationId="{36201959-4501-52B5-1F23-B1B365EB4E54}"/>
          </ac:spMkLst>
        </pc:spChg>
        <pc:spChg chg="del">
          <ac:chgData name="MATHIEU Alexandre" userId="e241321e-edca-4be9-918c-7dd3cd5e5b9d" providerId="ADAL" clId="{E9BC2238-4F52-4776-B101-01CBE828E475}" dt="2023-11-07T15:09:52.581" v="3948" actId="478"/>
          <ac:spMkLst>
            <pc:docMk/>
            <pc:sldMk cId="3021007602" sldId="1217"/>
            <ac:spMk id="10" creationId="{B387E3C5-04B2-3A00-9568-C795649E3109}"/>
          </ac:spMkLst>
        </pc:spChg>
        <pc:picChg chg="add mod">
          <ac:chgData name="MATHIEU Alexandre" userId="e241321e-edca-4be9-918c-7dd3cd5e5b9d" providerId="ADAL" clId="{E9BC2238-4F52-4776-B101-01CBE828E475}" dt="2023-11-07T15:09:52.786" v="3949"/>
          <ac:picMkLst>
            <pc:docMk/>
            <pc:sldMk cId="3021007602" sldId="1217"/>
            <ac:picMk id="3" creationId="{F2386736-06DD-0661-EEFB-5537AE2E5F97}"/>
          </ac:picMkLst>
        </pc:picChg>
        <pc:picChg chg="add del mod">
          <ac:chgData name="MATHIEU Alexandre" userId="e241321e-edca-4be9-918c-7dd3cd5e5b9d" providerId="ADAL" clId="{E9BC2238-4F52-4776-B101-01CBE828E475}" dt="2023-11-08T09:47:01.028" v="9757" actId="478"/>
          <ac:picMkLst>
            <pc:docMk/>
            <pc:sldMk cId="3021007602" sldId="1217"/>
            <ac:picMk id="8" creationId="{5C6D7572-030B-B3F1-4EBC-37CADBA65C5A}"/>
          </ac:picMkLst>
        </pc:picChg>
        <pc:picChg chg="del">
          <ac:chgData name="MATHIEU Alexandre" userId="e241321e-edca-4be9-918c-7dd3cd5e5b9d" providerId="ADAL" clId="{E9BC2238-4F52-4776-B101-01CBE828E475}" dt="2023-11-07T15:09:52.581" v="3948" actId="478"/>
          <ac:picMkLst>
            <pc:docMk/>
            <pc:sldMk cId="3021007602" sldId="1217"/>
            <ac:picMk id="9" creationId="{982DDE04-0E0F-89CE-3B35-3945851D7F78}"/>
          </ac:picMkLst>
        </pc:picChg>
        <pc:picChg chg="add del mod">
          <ac:chgData name="MATHIEU Alexandre" userId="e241321e-edca-4be9-918c-7dd3cd5e5b9d" providerId="ADAL" clId="{E9BC2238-4F52-4776-B101-01CBE828E475}" dt="2023-11-08T09:47:00.455" v="9756" actId="478"/>
          <ac:picMkLst>
            <pc:docMk/>
            <pc:sldMk cId="3021007602" sldId="1217"/>
            <ac:picMk id="10" creationId="{AE58D398-512C-F58E-3290-315E1EF59C1C}"/>
          </ac:picMkLst>
        </pc:picChg>
      </pc:sldChg>
      <pc:sldChg chg="addSp delSp modSp mod">
        <pc:chgData name="MATHIEU Alexandre" userId="e241321e-edca-4be9-918c-7dd3cd5e5b9d" providerId="ADAL" clId="{E9BC2238-4F52-4776-B101-01CBE828E475}" dt="2023-11-27T07:07:04.931" v="17467" actId="20577"/>
        <pc:sldMkLst>
          <pc:docMk/>
          <pc:sldMk cId="4280799252" sldId="1218"/>
        </pc:sldMkLst>
        <pc:spChg chg="mod">
          <ac:chgData name="MATHIEU Alexandre" userId="e241321e-edca-4be9-918c-7dd3cd5e5b9d" providerId="ADAL" clId="{E9BC2238-4F52-4776-B101-01CBE828E475}" dt="2023-11-12T11:54:00.759" v="15006" actId="790"/>
          <ac:spMkLst>
            <pc:docMk/>
            <pc:sldMk cId="4280799252" sldId="1218"/>
            <ac:spMk id="2" creationId="{2FB38D7D-D2FB-48E6-EEEA-80468305B382}"/>
          </ac:spMkLst>
        </pc:spChg>
        <pc:spChg chg="add del mod">
          <ac:chgData name="MATHIEU Alexandre" userId="e241321e-edca-4be9-918c-7dd3cd5e5b9d" providerId="ADAL" clId="{E9BC2238-4F52-4776-B101-01CBE828E475}" dt="2023-11-07T22:34:41.822" v="7459" actId="478"/>
          <ac:spMkLst>
            <pc:docMk/>
            <pc:sldMk cId="4280799252" sldId="1218"/>
            <ac:spMk id="3" creationId="{E103D9C2-3685-A255-9D5D-B80CB7D8248C}"/>
          </ac:spMkLst>
        </pc:spChg>
        <pc:spChg chg="add del mod">
          <ac:chgData name="MATHIEU Alexandre" userId="e241321e-edca-4be9-918c-7dd3cd5e5b9d" providerId="ADAL" clId="{E9BC2238-4F52-4776-B101-01CBE828E475}" dt="2023-11-12T11:54:00.759" v="15006" actId="790"/>
          <ac:spMkLst>
            <pc:docMk/>
            <pc:sldMk cId="4280799252" sldId="1218"/>
            <ac:spMk id="4" creationId="{FB77CE37-C16D-87DB-423D-7852D3AE3BE7}"/>
          </ac:spMkLst>
        </pc:spChg>
        <pc:spChg chg="mod">
          <ac:chgData name="MATHIEU Alexandre" userId="e241321e-edca-4be9-918c-7dd3cd5e5b9d" providerId="ADAL" clId="{E9BC2238-4F52-4776-B101-01CBE828E475}" dt="2023-11-12T11:54:00.759" v="15006" actId="790"/>
          <ac:spMkLst>
            <pc:docMk/>
            <pc:sldMk cId="4280799252" sldId="1218"/>
            <ac:spMk id="6" creationId="{C87F1BCB-DA00-9B45-351F-6952121BF4C9}"/>
          </ac:spMkLst>
        </pc:spChg>
        <pc:spChg chg="add del mod">
          <ac:chgData name="MATHIEU Alexandre" userId="e241321e-edca-4be9-918c-7dd3cd5e5b9d" providerId="ADAL" clId="{E9BC2238-4F52-4776-B101-01CBE828E475}" dt="2023-11-07T23:07:32.600" v="8652" actId="478"/>
          <ac:spMkLst>
            <pc:docMk/>
            <pc:sldMk cId="4280799252" sldId="1218"/>
            <ac:spMk id="8" creationId="{9F25203F-04ED-09F3-AC3E-F06D6E235453}"/>
          </ac:spMkLst>
        </pc:spChg>
        <pc:spChg chg="del">
          <ac:chgData name="MATHIEU Alexandre" userId="e241321e-edca-4be9-918c-7dd3cd5e5b9d" providerId="ADAL" clId="{E9BC2238-4F52-4776-B101-01CBE828E475}" dt="2023-11-05T22:11:38.367" v="2175" actId="478"/>
          <ac:spMkLst>
            <pc:docMk/>
            <pc:sldMk cId="4280799252" sldId="1218"/>
            <ac:spMk id="10" creationId="{2984A4F6-D3EE-B6F0-F3EE-CCFEEADD0607}"/>
          </ac:spMkLst>
        </pc:spChg>
        <pc:spChg chg="add del mod">
          <ac:chgData name="MATHIEU Alexandre" userId="e241321e-edca-4be9-918c-7dd3cd5e5b9d" providerId="ADAL" clId="{E9BC2238-4F52-4776-B101-01CBE828E475}" dt="2023-11-07T23:06:09.287" v="8614" actId="478"/>
          <ac:spMkLst>
            <pc:docMk/>
            <pc:sldMk cId="4280799252" sldId="1218"/>
            <ac:spMk id="16" creationId="{13B0578A-25B8-C109-5781-14D9B55709EB}"/>
          </ac:spMkLst>
        </pc:spChg>
        <pc:spChg chg="add del mod">
          <ac:chgData name="MATHIEU Alexandre" userId="e241321e-edca-4be9-918c-7dd3cd5e5b9d" providerId="ADAL" clId="{E9BC2238-4F52-4776-B101-01CBE828E475}" dt="2023-11-07T23:06:10.423" v="8615" actId="478"/>
          <ac:spMkLst>
            <pc:docMk/>
            <pc:sldMk cId="4280799252" sldId="1218"/>
            <ac:spMk id="26" creationId="{69E91C00-6AFB-DDD9-C8BC-F112E58CC66E}"/>
          </ac:spMkLst>
        </pc:spChg>
        <pc:spChg chg="add del mod">
          <ac:chgData name="MATHIEU Alexandre" userId="e241321e-edca-4be9-918c-7dd3cd5e5b9d" providerId="ADAL" clId="{E9BC2238-4F52-4776-B101-01CBE828E475}" dt="2023-11-07T23:07:30.335" v="8651" actId="478"/>
          <ac:spMkLst>
            <pc:docMk/>
            <pc:sldMk cId="4280799252" sldId="1218"/>
            <ac:spMk id="32" creationId="{4D78308C-7E94-30AF-82D4-54DC266EDDB1}"/>
          </ac:spMkLst>
        </pc:spChg>
        <pc:spChg chg="add del mod">
          <ac:chgData name="MATHIEU Alexandre" userId="e241321e-edca-4be9-918c-7dd3cd5e5b9d" providerId="ADAL" clId="{E9BC2238-4F52-4776-B101-01CBE828E475}" dt="2023-11-07T23:06:05.497" v="8611" actId="478"/>
          <ac:spMkLst>
            <pc:docMk/>
            <pc:sldMk cId="4280799252" sldId="1218"/>
            <ac:spMk id="34" creationId="{C378215E-4DD7-3009-60D8-65280DDD58F5}"/>
          </ac:spMkLst>
        </pc:spChg>
        <pc:spChg chg="add mod">
          <ac:chgData name="MATHIEU Alexandre" userId="e241321e-edca-4be9-918c-7dd3cd5e5b9d" providerId="ADAL" clId="{E9BC2238-4F52-4776-B101-01CBE828E475}" dt="2023-11-27T07:07:04.931" v="17467" actId="20577"/>
          <ac:spMkLst>
            <pc:docMk/>
            <pc:sldMk cId="4280799252" sldId="1218"/>
            <ac:spMk id="36" creationId="{D4F6E964-9D39-3B2C-92E2-602FF9AFB758}"/>
          </ac:spMkLst>
        </pc:spChg>
        <pc:picChg chg="add del mod">
          <ac:chgData name="MATHIEU Alexandre" userId="e241321e-edca-4be9-918c-7dd3cd5e5b9d" providerId="ADAL" clId="{E9BC2238-4F52-4776-B101-01CBE828E475}" dt="2023-11-07T23:06:00.607" v="8607" actId="478"/>
          <ac:picMkLst>
            <pc:docMk/>
            <pc:sldMk cId="4280799252" sldId="1218"/>
            <ac:picMk id="7" creationId="{26AB352D-A09F-CBC8-B74E-074409C12BBF}"/>
          </ac:picMkLst>
        </pc:picChg>
        <pc:picChg chg="del">
          <ac:chgData name="MATHIEU Alexandre" userId="e241321e-edca-4be9-918c-7dd3cd5e5b9d" providerId="ADAL" clId="{E9BC2238-4F52-4776-B101-01CBE828E475}" dt="2023-11-07T22:34:40.982" v="7458" actId="478"/>
          <ac:picMkLst>
            <pc:docMk/>
            <pc:sldMk cId="4280799252" sldId="1218"/>
            <ac:picMk id="9" creationId="{EDB0FDCC-B556-3363-EF8B-8A807A26BD6F}"/>
          </ac:picMkLst>
        </pc:picChg>
        <pc:picChg chg="add del mod">
          <ac:chgData name="MATHIEU Alexandre" userId="e241321e-edca-4be9-918c-7dd3cd5e5b9d" providerId="ADAL" clId="{E9BC2238-4F52-4776-B101-01CBE828E475}" dt="2023-11-07T23:07:28.127" v="8650" actId="478"/>
          <ac:picMkLst>
            <pc:docMk/>
            <pc:sldMk cId="4280799252" sldId="1218"/>
            <ac:picMk id="31" creationId="{C9891420-0F09-6138-62C6-8A6D80F9A3C7}"/>
          </ac:picMkLst>
        </pc:picChg>
        <pc:picChg chg="add mod">
          <ac:chgData name="MATHIEU Alexandre" userId="e241321e-edca-4be9-918c-7dd3cd5e5b9d" providerId="ADAL" clId="{E9BC2238-4F52-4776-B101-01CBE828E475}" dt="2023-11-07T23:07:32.733" v="8653"/>
          <ac:picMkLst>
            <pc:docMk/>
            <pc:sldMk cId="4280799252" sldId="1218"/>
            <ac:picMk id="35" creationId="{C2F589E8-D9C8-91B3-A9B6-C5FD5036C7A0}"/>
          </ac:picMkLst>
        </pc:picChg>
        <pc:cxnChg chg="add del mod">
          <ac:chgData name="MATHIEU Alexandre" userId="e241321e-edca-4be9-918c-7dd3cd5e5b9d" providerId="ADAL" clId="{E9BC2238-4F52-4776-B101-01CBE828E475}" dt="2023-11-07T23:06:03.208" v="8609" actId="478"/>
          <ac:cxnSpMkLst>
            <pc:docMk/>
            <pc:sldMk cId="4280799252" sldId="1218"/>
            <ac:cxnSpMk id="11" creationId="{6AAB0696-DC2C-9B73-327F-26C4ACE2D540}"/>
          </ac:cxnSpMkLst>
        </pc:cxnChg>
        <pc:cxnChg chg="add del mod">
          <ac:chgData name="MATHIEU Alexandre" userId="e241321e-edca-4be9-918c-7dd3cd5e5b9d" providerId="ADAL" clId="{E9BC2238-4F52-4776-B101-01CBE828E475}" dt="2023-11-07T23:06:07.343" v="8613" actId="478"/>
          <ac:cxnSpMkLst>
            <pc:docMk/>
            <pc:sldMk cId="4280799252" sldId="1218"/>
            <ac:cxnSpMk id="13" creationId="{E6F6AB86-9550-E558-4A1C-762C802219CE}"/>
          </ac:cxnSpMkLst>
        </pc:cxnChg>
        <pc:cxnChg chg="add del mod">
          <ac:chgData name="MATHIEU Alexandre" userId="e241321e-edca-4be9-918c-7dd3cd5e5b9d" providerId="ADAL" clId="{E9BC2238-4F52-4776-B101-01CBE828E475}" dt="2023-11-07T23:03:23.207" v="8503" actId="478"/>
          <ac:cxnSpMkLst>
            <pc:docMk/>
            <pc:sldMk cId="4280799252" sldId="1218"/>
            <ac:cxnSpMk id="19" creationId="{8B7E1861-BD68-E192-8F88-1976A0C96A61}"/>
          </ac:cxnSpMkLst>
        </pc:cxnChg>
        <pc:cxnChg chg="add del mod">
          <ac:chgData name="MATHIEU Alexandre" userId="e241321e-edca-4be9-918c-7dd3cd5e5b9d" providerId="ADAL" clId="{E9BC2238-4F52-4776-B101-01CBE828E475}" dt="2023-11-07T23:06:06.711" v="8612" actId="478"/>
          <ac:cxnSpMkLst>
            <pc:docMk/>
            <pc:sldMk cId="4280799252" sldId="1218"/>
            <ac:cxnSpMk id="23" creationId="{4CEA6D1F-2DE4-29A8-EB93-42FDFF0BE4C1}"/>
          </ac:cxnSpMkLst>
        </pc:cxnChg>
      </pc:sldChg>
      <pc:sldChg chg="addSp delSp modSp add del mod delAnim modAnim">
        <pc:chgData name="MATHIEU Alexandre" userId="e241321e-edca-4be9-918c-7dd3cd5e5b9d" providerId="ADAL" clId="{E9BC2238-4F52-4776-B101-01CBE828E475}" dt="2023-11-12T11:46:02.841" v="14863" actId="1076"/>
        <pc:sldMkLst>
          <pc:docMk/>
          <pc:sldMk cId="952490283" sldId="1219"/>
        </pc:sldMkLst>
        <pc:spChg chg="mod">
          <ac:chgData name="MATHIEU Alexandre" userId="e241321e-edca-4be9-918c-7dd3cd5e5b9d" providerId="ADAL" clId="{E9BC2238-4F52-4776-B101-01CBE828E475}" dt="2023-11-12T11:43:44.990" v="14834" actId="790"/>
          <ac:spMkLst>
            <pc:docMk/>
            <pc:sldMk cId="952490283" sldId="1219"/>
            <ac:spMk id="2" creationId="{2FB38D7D-D2FB-48E6-EEEA-80468305B382}"/>
          </ac:spMkLst>
        </pc:spChg>
        <pc:spChg chg="mod">
          <ac:chgData name="MATHIEU Alexandre" userId="e241321e-edca-4be9-918c-7dd3cd5e5b9d" providerId="ADAL" clId="{E9BC2238-4F52-4776-B101-01CBE828E475}" dt="2023-11-12T11:43:44.990" v="14834" actId="790"/>
          <ac:spMkLst>
            <pc:docMk/>
            <pc:sldMk cId="952490283" sldId="1219"/>
            <ac:spMk id="4" creationId="{FB77CE37-C16D-87DB-423D-7852D3AE3BE7}"/>
          </ac:spMkLst>
        </pc:spChg>
        <pc:spChg chg="mod">
          <ac:chgData name="MATHIEU Alexandre" userId="e241321e-edca-4be9-918c-7dd3cd5e5b9d" providerId="ADAL" clId="{E9BC2238-4F52-4776-B101-01CBE828E475}" dt="2023-11-12T11:43:44.990" v="14834" actId="790"/>
          <ac:spMkLst>
            <pc:docMk/>
            <pc:sldMk cId="952490283" sldId="1219"/>
            <ac:spMk id="6" creationId="{CCCF89C4-07DF-B751-67F9-2B472C54DF65}"/>
          </ac:spMkLst>
        </pc:spChg>
        <pc:spChg chg="add del mod">
          <ac:chgData name="MATHIEU Alexandre" userId="e241321e-edca-4be9-918c-7dd3cd5e5b9d" providerId="ADAL" clId="{E9BC2238-4F52-4776-B101-01CBE828E475}" dt="2023-11-07T14:56:51.465" v="3771" actId="478"/>
          <ac:spMkLst>
            <pc:docMk/>
            <pc:sldMk cId="952490283" sldId="1219"/>
            <ac:spMk id="6" creationId="{EDF1CB58-3DD7-704E-B82C-E1C75BE11D52}"/>
          </ac:spMkLst>
        </pc:spChg>
        <pc:spChg chg="del">
          <ac:chgData name="MATHIEU Alexandre" userId="e241321e-edca-4be9-918c-7dd3cd5e5b9d" providerId="ADAL" clId="{E9BC2238-4F52-4776-B101-01CBE828E475}" dt="2023-11-07T14:16:34.048" v="3477" actId="478"/>
          <ac:spMkLst>
            <pc:docMk/>
            <pc:sldMk cId="952490283" sldId="1219"/>
            <ac:spMk id="12" creationId="{C1D1B4EF-95EA-EA2E-D53E-0444E1698095}"/>
          </ac:spMkLst>
        </pc:spChg>
        <pc:spChg chg="add del mod">
          <ac:chgData name="MATHIEU Alexandre" userId="e241321e-edca-4be9-918c-7dd3cd5e5b9d" providerId="ADAL" clId="{E9BC2238-4F52-4776-B101-01CBE828E475}" dt="2023-11-07T14:51:56.251" v="3582"/>
          <ac:spMkLst>
            <pc:docMk/>
            <pc:sldMk cId="952490283" sldId="1219"/>
            <ac:spMk id="14" creationId="{164A8DB8-8325-6A5B-81C6-42F9FFBCA944}"/>
          </ac:spMkLst>
        </pc:spChg>
        <pc:spChg chg="add mod">
          <ac:chgData name="MATHIEU Alexandre" userId="e241321e-edca-4be9-918c-7dd3cd5e5b9d" providerId="ADAL" clId="{E9BC2238-4F52-4776-B101-01CBE828E475}" dt="2023-11-12T11:46:02.841" v="14863" actId="1076"/>
          <ac:spMkLst>
            <pc:docMk/>
            <pc:sldMk cId="952490283" sldId="1219"/>
            <ac:spMk id="15" creationId="{DEDBF7B3-BB0F-1C2F-64CE-8FE6790DD938}"/>
          </ac:spMkLst>
        </pc:spChg>
        <pc:spChg chg="add del mod">
          <ac:chgData name="MATHIEU Alexandre" userId="e241321e-edca-4be9-918c-7dd3cd5e5b9d" providerId="ADAL" clId="{E9BC2238-4F52-4776-B101-01CBE828E475}" dt="2023-11-07T14:57:11.860" v="3781" actId="478"/>
          <ac:spMkLst>
            <pc:docMk/>
            <pc:sldMk cId="952490283" sldId="1219"/>
            <ac:spMk id="18" creationId="{3265CA98-0711-A5A2-0846-14DA66AE26BB}"/>
          </ac:spMkLst>
        </pc:spChg>
        <pc:spChg chg="add mod">
          <ac:chgData name="MATHIEU Alexandre" userId="e241321e-edca-4be9-918c-7dd3cd5e5b9d" providerId="ADAL" clId="{E9BC2238-4F52-4776-B101-01CBE828E475}" dt="2023-11-12T11:43:44.990" v="14834" actId="790"/>
          <ac:spMkLst>
            <pc:docMk/>
            <pc:sldMk cId="952490283" sldId="1219"/>
            <ac:spMk id="23" creationId="{61993C41-240C-C87C-0A84-497C2F9EA905}"/>
          </ac:spMkLst>
        </pc:spChg>
        <pc:spChg chg="add mod">
          <ac:chgData name="MATHIEU Alexandre" userId="e241321e-edca-4be9-918c-7dd3cd5e5b9d" providerId="ADAL" clId="{E9BC2238-4F52-4776-B101-01CBE828E475}" dt="2023-11-12T11:43:44.990" v="14834" actId="790"/>
          <ac:spMkLst>
            <pc:docMk/>
            <pc:sldMk cId="952490283" sldId="1219"/>
            <ac:spMk id="24" creationId="{98E6A00A-2943-D584-4750-041B46DA3375}"/>
          </ac:spMkLst>
        </pc:spChg>
        <pc:spChg chg="add mod">
          <ac:chgData name="MATHIEU Alexandre" userId="e241321e-edca-4be9-918c-7dd3cd5e5b9d" providerId="ADAL" clId="{E9BC2238-4F52-4776-B101-01CBE828E475}" dt="2023-11-12T11:43:44.990" v="14834" actId="790"/>
          <ac:spMkLst>
            <pc:docMk/>
            <pc:sldMk cId="952490283" sldId="1219"/>
            <ac:spMk id="26" creationId="{53EA7636-B5A9-6EDA-AB82-CFE8C76DA70C}"/>
          </ac:spMkLst>
        </pc:spChg>
        <pc:picChg chg="add del mod">
          <ac:chgData name="MATHIEU Alexandre" userId="e241321e-edca-4be9-918c-7dd3cd5e5b9d" providerId="ADAL" clId="{E9BC2238-4F52-4776-B101-01CBE828E475}" dt="2023-11-07T14:56:50.347" v="3770" actId="478"/>
          <ac:picMkLst>
            <pc:docMk/>
            <pc:sldMk cId="952490283" sldId="1219"/>
            <ac:picMk id="3" creationId="{33340FF1-A333-DB80-3FC5-7CA6A3648D48}"/>
          </ac:picMkLst>
        </pc:picChg>
        <pc:picChg chg="add del mod">
          <ac:chgData name="MATHIEU Alexandre" userId="e241321e-edca-4be9-918c-7dd3cd5e5b9d" providerId="ADAL" clId="{E9BC2238-4F52-4776-B101-01CBE828E475}" dt="2023-11-07T14:46:16.787" v="3493" actId="478"/>
          <ac:picMkLst>
            <pc:docMk/>
            <pc:sldMk cId="952490283" sldId="1219"/>
            <ac:picMk id="7" creationId="{81D19D3F-2AB5-5D2A-EFE0-4FFF81B61BAF}"/>
          </ac:picMkLst>
        </pc:picChg>
        <pc:picChg chg="add del mod">
          <ac:chgData name="MATHIEU Alexandre" userId="e241321e-edca-4be9-918c-7dd3cd5e5b9d" providerId="ADAL" clId="{E9BC2238-4F52-4776-B101-01CBE828E475}" dt="2023-11-07T14:43:46.241" v="3484" actId="478"/>
          <ac:picMkLst>
            <pc:docMk/>
            <pc:sldMk cId="952490283" sldId="1219"/>
            <ac:picMk id="8" creationId="{F750CF05-DEEC-62FC-3E64-3BC7899D7535}"/>
          </ac:picMkLst>
        </pc:picChg>
        <pc:picChg chg="add del mod">
          <ac:chgData name="MATHIEU Alexandre" userId="e241321e-edca-4be9-918c-7dd3cd5e5b9d" providerId="ADAL" clId="{E9BC2238-4F52-4776-B101-01CBE828E475}" dt="2023-11-07T14:46:05.541" v="3492" actId="478"/>
          <ac:picMkLst>
            <pc:docMk/>
            <pc:sldMk cId="952490283" sldId="1219"/>
            <ac:picMk id="9" creationId="{B2AEF961-4911-463B-EF00-1327B1741A38}"/>
          </ac:picMkLst>
        </pc:picChg>
        <pc:picChg chg="del">
          <ac:chgData name="MATHIEU Alexandre" userId="e241321e-edca-4be9-918c-7dd3cd5e5b9d" providerId="ADAL" clId="{E9BC2238-4F52-4776-B101-01CBE828E475}" dt="2023-11-07T14:16:34.048" v="3477" actId="478"/>
          <ac:picMkLst>
            <pc:docMk/>
            <pc:sldMk cId="952490283" sldId="1219"/>
            <ac:picMk id="11" creationId="{19A88EE4-635B-A181-286C-97DAD88009BB}"/>
          </ac:picMkLst>
        </pc:picChg>
        <pc:picChg chg="add mod modCrop">
          <ac:chgData name="MATHIEU Alexandre" userId="e241321e-edca-4be9-918c-7dd3cd5e5b9d" providerId="ADAL" clId="{E9BC2238-4F52-4776-B101-01CBE828E475}" dt="2023-11-07T22:49:37.975" v="7738" actId="1076"/>
          <ac:picMkLst>
            <pc:docMk/>
            <pc:sldMk cId="952490283" sldId="1219"/>
            <ac:picMk id="13" creationId="{AD2F7360-457A-7648-1F7E-655F35F09BD6}"/>
          </ac:picMkLst>
        </pc:picChg>
        <pc:picChg chg="add del mod">
          <ac:chgData name="MATHIEU Alexandre" userId="e241321e-edca-4be9-918c-7dd3cd5e5b9d" providerId="ADAL" clId="{E9BC2238-4F52-4776-B101-01CBE828E475}" dt="2023-11-07T14:57:06.693" v="3777" actId="478"/>
          <ac:picMkLst>
            <pc:docMk/>
            <pc:sldMk cId="952490283" sldId="1219"/>
            <ac:picMk id="16" creationId="{C1FB3050-DCD8-0E60-FE57-E25422AE30E7}"/>
          </ac:picMkLst>
        </pc:picChg>
        <pc:picChg chg="add mod">
          <ac:chgData name="MATHIEU Alexandre" userId="e241321e-edca-4be9-918c-7dd3cd5e5b9d" providerId="ADAL" clId="{E9BC2238-4F52-4776-B101-01CBE828E475}" dt="2023-11-07T15:07:46.378" v="3899"/>
          <ac:picMkLst>
            <pc:docMk/>
            <pc:sldMk cId="952490283" sldId="1219"/>
            <ac:picMk id="22" creationId="{738D7CEC-531F-C955-1D85-77A6DCD55C33}"/>
          </ac:picMkLst>
        </pc:picChg>
        <pc:cxnChg chg="add mod">
          <ac:chgData name="MATHIEU Alexandre" userId="e241321e-edca-4be9-918c-7dd3cd5e5b9d" providerId="ADAL" clId="{E9BC2238-4F52-4776-B101-01CBE828E475}" dt="2023-11-07T22:49:37.975" v="7738" actId="1076"/>
          <ac:cxnSpMkLst>
            <pc:docMk/>
            <pc:sldMk cId="952490283" sldId="1219"/>
            <ac:cxnSpMk id="20" creationId="{8253482C-8E01-D22E-B9E3-7B608C6834FB}"/>
          </ac:cxnSpMkLst>
        </pc:cxnChg>
        <pc:cxnChg chg="add mod">
          <ac:chgData name="MATHIEU Alexandre" userId="e241321e-edca-4be9-918c-7dd3cd5e5b9d" providerId="ADAL" clId="{E9BC2238-4F52-4776-B101-01CBE828E475}" dt="2023-11-07T22:49:37.975" v="7738" actId="1076"/>
          <ac:cxnSpMkLst>
            <pc:docMk/>
            <pc:sldMk cId="952490283" sldId="1219"/>
            <ac:cxnSpMk id="21" creationId="{9C5B19D1-830E-73F1-F2A1-84FE4492B19C}"/>
          </ac:cxnSpMkLst>
        </pc:cxnChg>
      </pc:sldChg>
      <pc:sldChg chg="addSp delSp modSp mod ord">
        <pc:chgData name="MATHIEU Alexandre" userId="e241321e-edca-4be9-918c-7dd3cd5e5b9d" providerId="ADAL" clId="{E9BC2238-4F52-4776-B101-01CBE828E475}" dt="2023-11-12T11:56:57.226" v="15027" actId="790"/>
        <pc:sldMkLst>
          <pc:docMk/>
          <pc:sldMk cId="3051703421" sldId="1220"/>
        </pc:sldMkLst>
        <pc:spChg chg="mod">
          <ac:chgData name="MATHIEU Alexandre" userId="e241321e-edca-4be9-918c-7dd3cd5e5b9d" providerId="ADAL" clId="{E9BC2238-4F52-4776-B101-01CBE828E475}" dt="2023-11-12T11:56:57.226" v="15027" actId="790"/>
          <ac:spMkLst>
            <pc:docMk/>
            <pc:sldMk cId="3051703421" sldId="1220"/>
            <ac:spMk id="4" creationId="{FB77CE37-C16D-87DB-423D-7852D3AE3BE7}"/>
          </ac:spMkLst>
        </pc:spChg>
        <pc:spChg chg="del">
          <ac:chgData name="MATHIEU Alexandre" userId="e241321e-edca-4be9-918c-7dd3cd5e5b9d" providerId="ADAL" clId="{E9BC2238-4F52-4776-B101-01CBE828E475}" dt="2023-11-08T09:45:39.812" v="9736" actId="478"/>
          <ac:spMkLst>
            <pc:docMk/>
            <pc:sldMk cId="3051703421" sldId="1220"/>
            <ac:spMk id="7" creationId="{B5E1AEF1-BD2B-BEDF-2A34-3A66476F952C}"/>
          </ac:spMkLst>
        </pc:spChg>
        <pc:spChg chg="add mod">
          <ac:chgData name="MATHIEU Alexandre" userId="e241321e-edca-4be9-918c-7dd3cd5e5b9d" providerId="ADAL" clId="{E9BC2238-4F52-4776-B101-01CBE828E475}" dt="2023-11-08T09:46:12.323" v="9745" actId="14100"/>
          <ac:spMkLst>
            <pc:docMk/>
            <pc:sldMk cId="3051703421" sldId="1220"/>
            <ac:spMk id="8" creationId="{30915DD3-66C3-F5E2-F4FF-5C7D773AB500}"/>
          </ac:spMkLst>
        </pc:spChg>
        <pc:spChg chg="add mod">
          <ac:chgData name="MATHIEU Alexandre" userId="e241321e-edca-4be9-918c-7dd3cd5e5b9d" providerId="ADAL" clId="{E9BC2238-4F52-4776-B101-01CBE828E475}" dt="2023-11-08T09:46:17.041" v="9748" actId="14100"/>
          <ac:spMkLst>
            <pc:docMk/>
            <pc:sldMk cId="3051703421" sldId="1220"/>
            <ac:spMk id="9" creationId="{C62EF07D-D58B-8F69-7FAF-7A73A32955D6}"/>
          </ac:spMkLst>
        </pc:spChg>
        <pc:spChg chg="add mod">
          <ac:chgData name="MATHIEU Alexandre" userId="e241321e-edca-4be9-918c-7dd3cd5e5b9d" providerId="ADAL" clId="{E9BC2238-4F52-4776-B101-01CBE828E475}" dt="2023-11-08T09:46:24.633" v="9754" actId="14100"/>
          <ac:spMkLst>
            <pc:docMk/>
            <pc:sldMk cId="3051703421" sldId="1220"/>
            <ac:spMk id="10" creationId="{A514213A-CDBC-6AF8-999A-3C9D1A926A72}"/>
          </ac:spMkLst>
        </pc:spChg>
        <pc:picChg chg="del">
          <ac:chgData name="MATHIEU Alexandre" userId="e241321e-edca-4be9-918c-7dd3cd5e5b9d" providerId="ADAL" clId="{E9BC2238-4F52-4776-B101-01CBE828E475}" dt="2023-11-08T09:45:41.244" v="9737" actId="478"/>
          <ac:picMkLst>
            <pc:docMk/>
            <pc:sldMk cId="3051703421" sldId="1220"/>
            <ac:picMk id="3" creationId="{25616FF7-C7F5-5905-C307-1119B771BCD3}"/>
          </ac:picMkLst>
        </pc:picChg>
        <pc:picChg chg="add mod">
          <ac:chgData name="MATHIEU Alexandre" userId="e241321e-edca-4be9-918c-7dd3cd5e5b9d" providerId="ADAL" clId="{E9BC2238-4F52-4776-B101-01CBE828E475}" dt="2023-11-08T09:46:19.312" v="9751" actId="1076"/>
          <ac:picMkLst>
            <pc:docMk/>
            <pc:sldMk cId="3051703421" sldId="1220"/>
            <ac:picMk id="6" creationId="{48D1F42B-14E6-26FC-8CAE-6A9F33AA8B1A}"/>
          </ac:picMkLst>
        </pc:picChg>
        <pc:picChg chg="add del mod">
          <ac:chgData name="MATHIEU Alexandre" userId="e241321e-edca-4be9-918c-7dd3cd5e5b9d" providerId="ADAL" clId="{E9BC2238-4F52-4776-B101-01CBE828E475}" dt="2023-11-08T12:13:30.115" v="12423" actId="478"/>
          <ac:picMkLst>
            <pc:docMk/>
            <pc:sldMk cId="3051703421" sldId="1220"/>
            <ac:picMk id="12" creationId="{FE1C3BB2-CE11-A6F7-83AA-2E8277A7C669}"/>
          </ac:picMkLst>
        </pc:picChg>
      </pc:sldChg>
      <pc:sldChg chg="delSp modSp new mod">
        <pc:chgData name="MATHIEU Alexandre" userId="e241321e-edca-4be9-918c-7dd3cd5e5b9d" providerId="ADAL" clId="{E9BC2238-4F52-4776-B101-01CBE828E475}" dt="2023-11-12T11:59:41.765" v="15042" actId="113"/>
        <pc:sldMkLst>
          <pc:docMk/>
          <pc:sldMk cId="1040063757" sldId="1221"/>
        </pc:sldMkLst>
        <pc:spChg chg="mod">
          <ac:chgData name="MATHIEU Alexandre" userId="e241321e-edca-4be9-918c-7dd3cd5e5b9d" providerId="ADAL" clId="{E9BC2238-4F52-4776-B101-01CBE828E475}" dt="2023-11-12T11:58:54.678" v="15035" actId="790"/>
          <ac:spMkLst>
            <pc:docMk/>
            <pc:sldMk cId="1040063757" sldId="1221"/>
            <ac:spMk id="2" creationId="{9CDD4B73-3D2E-8F08-F22A-6755B88E4899}"/>
          </ac:spMkLst>
        </pc:spChg>
        <pc:spChg chg="del">
          <ac:chgData name="MATHIEU Alexandre" userId="e241321e-edca-4be9-918c-7dd3cd5e5b9d" providerId="ADAL" clId="{E9BC2238-4F52-4776-B101-01CBE828E475}" dt="2023-11-05T22:19:56.090" v="2187" actId="478"/>
          <ac:spMkLst>
            <pc:docMk/>
            <pc:sldMk cId="1040063757" sldId="1221"/>
            <ac:spMk id="3" creationId="{104A11C4-654E-052F-9A5F-3A41727742AA}"/>
          </ac:spMkLst>
        </pc:spChg>
        <pc:spChg chg="mod">
          <ac:chgData name="MATHIEU Alexandre" userId="e241321e-edca-4be9-918c-7dd3cd5e5b9d" providerId="ADAL" clId="{E9BC2238-4F52-4776-B101-01CBE828E475}" dt="2023-11-12T11:59:41.765" v="15042" actId="113"/>
          <ac:spMkLst>
            <pc:docMk/>
            <pc:sldMk cId="1040063757" sldId="1221"/>
            <ac:spMk id="4" creationId="{5BDE63BC-B5BD-05A1-B163-D9D1B54B64D4}"/>
          </ac:spMkLst>
        </pc:spChg>
        <pc:spChg chg="mod">
          <ac:chgData name="MATHIEU Alexandre" userId="e241321e-edca-4be9-918c-7dd3cd5e5b9d" providerId="ADAL" clId="{E9BC2238-4F52-4776-B101-01CBE828E475}" dt="2023-11-12T11:58:54.678" v="15035" actId="790"/>
          <ac:spMkLst>
            <pc:docMk/>
            <pc:sldMk cId="1040063757" sldId="1221"/>
            <ac:spMk id="6" creationId="{A15FAD1F-4CDC-3DF9-013A-49FF62744AFD}"/>
          </ac:spMkLst>
        </pc:spChg>
      </pc:sldChg>
      <pc:sldChg chg="addSp delSp modSp add mod ord">
        <pc:chgData name="MATHIEU Alexandre" userId="e241321e-edca-4be9-918c-7dd3cd5e5b9d" providerId="ADAL" clId="{E9BC2238-4F52-4776-B101-01CBE828E475}" dt="2023-11-12T11:38:56.941" v="14804" actId="1076"/>
        <pc:sldMkLst>
          <pc:docMk/>
          <pc:sldMk cId="372080718" sldId="1222"/>
        </pc:sldMkLst>
        <pc:spChg chg="add mod">
          <ac:chgData name="MATHIEU Alexandre" userId="e241321e-edca-4be9-918c-7dd3cd5e5b9d" providerId="ADAL" clId="{E9BC2238-4F52-4776-B101-01CBE828E475}" dt="2023-11-12T11:38:56.941" v="14804" actId="1076"/>
          <ac:spMkLst>
            <pc:docMk/>
            <pc:sldMk cId="372080718" sldId="1222"/>
            <ac:spMk id="3" creationId="{03D6E299-AE5B-8766-C249-549A040169CD}"/>
          </ac:spMkLst>
        </pc:spChg>
        <pc:spChg chg="mod">
          <ac:chgData name="MATHIEU Alexandre" userId="e241321e-edca-4be9-918c-7dd3cd5e5b9d" providerId="ADAL" clId="{E9BC2238-4F52-4776-B101-01CBE828E475}" dt="2023-11-08T14:00:57.910" v="14501" actId="20577"/>
          <ac:spMkLst>
            <pc:docMk/>
            <pc:sldMk cId="372080718" sldId="1222"/>
            <ac:spMk id="4" creationId="{FB77CE37-C16D-87DB-423D-7852D3AE3BE7}"/>
          </ac:spMkLst>
        </pc:spChg>
        <pc:spChg chg="add mod">
          <ac:chgData name="MATHIEU Alexandre" userId="e241321e-edca-4be9-918c-7dd3cd5e5b9d" providerId="ADAL" clId="{E9BC2238-4F52-4776-B101-01CBE828E475}" dt="2023-11-07T13:47:21.466" v="2828" actId="1076"/>
          <ac:spMkLst>
            <pc:docMk/>
            <pc:sldMk cId="372080718" sldId="1222"/>
            <ac:spMk id="7" creationId="{82830FE9-751A-2D35-CB12-7BDA13860D9E}"/>
          </ac:spMkLst>
        </pc:spChg>
        <pc:spChg chg="del">
          <ac:chgData name="MATHIEU Alexandre" userId="e241321e-edca-4be9-918c-7dd3cd5e5b9d" providerId="ADAL" clId="{E9BC2238-4F52-4776-B101-01CBE828E475}" dt="2023-11-07T22:52:00.294" v="7760" actId="478"/>
          <ac:spMkLst>
            <pc:docMk/>
            <pc:sldMk cId="372080718" sldId="1222"/>
            <ac:spMk id="8" creationId="{79B59438-3C78-E699-1D3F-3F5FD05DFAEE}"/>
          </ac:spMkLst>
        </pc:spChg>
        <pc:picChg chg="mod">
          <ac:chgData name="MATHIEU Alexandre" userId="e241321e-edca-4be9-918c-7dd3cd5e5b9d" providerId="ADAL" clId="{E9BC2238-4F52-4776-B101-01CBE828E475}" dt="2023-11-12T11:38:53.273" v="14803" actId="1076"/>
          <ac:picMkLst>
            <pc:docMk/>
            <pc:sldMk cId="372080718" sldId="1222"/>
            <ac:picMk id="6" creationId="{48EA25CD-9BE6-B745-D460-7BFA2811666D}"/>
          </ac:picMkLst>
        </pc:picChg>
        <pc:picChg chg="del">
          <ac:chgData name="MATHIEU Alexandre" userId="e241321e-edca-4be9-918c-7dd3cd5e5b9d" providerId="ADAL" clId="{E9BC2238-4F52-4776-B101-01CBE828E475}" dt="2023-11-07T22:51:59.390" v="7759" actId="478"/>
          <ac:picMkLst>
            <pc:docMk/>
            <pc:sldMk cId="372080718" sldId="1222"/>
            <ac:picMk id="10" creationId="{06DC39DD-4BCD-B21A-E549-BDE1F0F75F4A}"/>
          </ac:picMkLst>
        </pc:picChg>
      </pc:sldChg>
      <pc:sldChg chg="delSp modSp add mod">
        <pc:chgData name="MATHIEU Alexandre" userId="e241321e-edca-4be9-918c-7dd3cd5e5b9d" providerId="ADAL" clId="{E9BC2238-4F52-4776-B101-01CBE828E475}" dt="2023-11-12T11:41:42.543" v="14829" actId="790"/>
        <pc:sldMkLst>
          <pc:docMk/>
          <pc:sldMk cId="2151549041" sldId="1223"/>
        </pc:sldMkLst>
        <pc:spChg chg="del">
          <ac:chgData name="MATHIEU Alexandre" userId="e241321e-edca-4be9-918c-7dd3cd5e5b9d" providerId="ADAL" clId="{E9BC2238-4F52-4776-B101-01CBE828E475}" dt="2023-11-07T13:59:54.727" v="3102" actId="478"/>
          <ac:spMkLst>
            <pc:docMk/>
            <pc:sldMk cId="2151549041" sldId="1223"/>
            <ac:spMk id="3" creationId="{03D6E299-AE5B-8766-C249-549A040169CD}"/>
          </ac:spMkLst>
        </pc:spChg>
        <pc:spChg chg="mod">
          <ac:chgData name="MATHIEU Alexandre" userId="e241321e-edca-4be9-918c-7dd3cd5e5b9d" providerId="ADAL" clId="{E9BC2238-4F52-4776-B101-01CBE828E475}" dt="2023-11-12T11:41:42.543" v="14829" actId="790"/>
          <ac:spMkLst>
            <pc:docMk/>
            <pc:sldMk cId="2151549041" sldId="1223"/>
            <ac:spMk id="4" creationId="{FB77CE37-C16D-87DB-423D-7852D3AE3BE7}"/>
          </ac:spMkLst>
        </pc:spChg>
        <pc:spChg chg="del">
          <ac:chgData name="MATHIEU Alexandre" userId="e241321e-edca-4be9-918c-7dd3cd5e5b9d" providerId="ADAL" clId="{E9BC2238-4F52-4776-B101-01CBE828E475}" dt="2023-11-07T13:59:56.094" v="3104" actId="478"/>
          <ac:spMkLst>
            <pc:docMk/>
            <pc:sldMk cId="2151549041" sldId="1223"/>
            <ac:spMk id="7" creationId="{82830FE9-751A-2D35-CB12-7BDA13860D9E}"/>
          </ac:spMkLst>
        </pc:spChg>
        <pc:picChg chg="del">
          <ac:chgData name="MATHIEU Alexandre" userId="e241321e-edca-4be9-918c-7dd3cd5e5b9d" providerId="ADAL" clId="{E9BC2238-4F52-4776-B101-01CBE828E475}" dt="2023-11-07T13:59:55.046" v="3103" actId="478"/>
          <ac:picMkLst>
            <pc:docMk/>
            <pc:sldMk cId="2151549041" sldId="1223"/>
            <ac:picMk id="6" creationId="{48EA25CD-9BE6-B745-D460-7BFA2811666D}"/>
          </ac:picMkLst>
        </pc:picChg>
      </pc:sldChg>
      <pc:sldChg chg="addSp delSp modSp add mod ord">
        <pc:chgData name="MATHIEU Alexandre" userId="e241321e-edca-4be9-918c-7dd3cd5e5b9d" providerId="ADAL" clId="{E9BC2238-4F52-4776-B101-01CBE828E475}" dt="2023-11-12T11:48:26.260" v="14944"/>
        <pc:sldMkLst>
          <pc:docMk/>
          <pc:sldMk cId="3654962991" sldId="1224"/>
        </pc:sldMkLst>
        <pc:spChg chg="add mod">
          <ac:chgData name="MATHIEU Alexandre" userId="e241321e-edca-4be9-918c-7dd3cd5e5b9d" providerId="ADAL" clId="{E9BC2238-4F52-4776-B101-01CBE828E475}" dt="2023-11-12T11:48:26.260" v="14944"/>
          <ac:spMkLst>
            <pc:docMk/>
            <pc:sldMk cId="3654962991" sldId="1224"/>
            <ac:spMk id="3" creationId="{8C44F84C-55B3-C3F3-049C-19863414C27A}"/>
          </ac:spMkLst>
        </pc:spChg>
        <pc:spChg chg="mod">
          <ac:chgData name="MATHIEU Alexandre" userId="e241321e-edca-4be9-918c-7dd3cd5e5b9d" providerId="ADAL" clId="{E9BC2238-4F52-4776-B101-01CBE828E475}" dt="2023-11-12T11:42:56.976" v="14833" actId="790"/>
          <ac:spMkLst>
            <pc:docMk/>
            <pc:sldMk cId="3654962991" sldId="1224"/>
            <ac:spMk id="4" creationId="{FB77CE37-C16D-87DB-423D-7852D3AE3BE7}"/>
          </ac:spMkLst>
        </pc:spChg>
        <pc:spChg chg="add del mod">
          <ac:chgData name="MATHIEU Alexandre" userId="e241321e-edca-4be9-918c-7dd3cd5e5b9d" providerId="ADAL" clId="{E9BC2238-4F52-4776-B101-01CBE828E475}" dt="2023-11-08T13:55:41.940" v="14461" actId="478"/>
          <ac:spMkLst>
            <pc:docMk/>
            <pc:sldMk cId="3654962991" sldId="1224"/>
            <ac:spMk id="6" creationId="{E733D896-0C75-5ED6-0258-9B4C812B77C4}"/>
          </ac:spMkLst>
        </pc:spChg>
        <pc:spChg chg="add mod">
          <ac:chgData name="MATHIEU Alexandre" userId="e241321e-edca-4be9-918c-7dd3cd5e5b9d" providerId="ADAL" clId="{E9BC2238-4F52-4776-B101-01CBE828E475}" dt="2023-11-07T15:40:21.519" v="4739" actId="1076"/>
          <ac:spMkLst>
            <pc:docMk/>
            <pc:sldMk cId="3654962991" sldId="1224"/>
            <ac:spMk id="7" creationId="{98416D0F-595A-98B1-96C3-85514E028247}"/>
          </ac:spMkLst>
        </pc:spChg>
        <pc:spChg chg="del">
          <ac:chgData name="MATHIEU Alexandre" userId="e241321e-edca-4be9-918c-7dd3cd5e5b9d" providerId="ADAL" clId="{E9BC2238-4F52-4776-B101-01CBE828E475}" dt="2023-11-07T14:05:00.142" v="3136" actId="478"/>
          <ac:spMkLst>
            <pc:docMk/>
            <pc:sldMk cId="3654962991" sldId="1224"/>
            <ac:spMk id="8" creationId="{79B59438-3C78-E699-1D3F-3F5FD05DFAEE}"/>
          </ac:spMkLst>
        </pc:spChg>
        <pc:spChg chg="add del mod">
          <ac:chgData name="MATHIEU Alexandre" userId="e241321e-edca-4be9-918c-7dd3cd5e5b9d" providerId="ADAL" clId="{E9BC2238-4F52-4776-B101-01CBE828E475}" dt="2023-11-07T15:29:51.782" v="4492" actId="478"/>
          <ac:spMkLst>
            <pc:docMk/>
            <pc:sldMk cId="3654962991" sldId="1224"/>
            <ac:spMk id="9" creationId="{13509A6A-374E-8C3B-AFC5-8C4F3EDE9F50}"/>
          </ac:spMkLst>
        </pc:spChg>
        <pc:spChg chg="add mod">
          <ac:chgData name="MATHIEU Alexandre" userId="e241321e-edca-4be9-918c-7dd3cd5e5b9d" providerId="ADAL" clId="{E9BC2238-4F52-4776-B101-01CBE828E475}" dt="2023-11-08T13:55:42.833" v="14462"/>
          <ac:spMkLst>
            <pc:docMk/>
            <pc:sldMk cId="3654962991" sldId="1224"/>
            <ac:spMk id="10" creationId="{F5C788BF-FCC6-0998-0498-424EE79BE914}"/>
          </ac:spMkLst>
        </pc:spChg>
        <pc:spChg chg="add mod">
          <ac:chgData name="MATHIEU Alexandre" userId="e241321e-edca-4be9-918c-7dd3cd5e5b9d" providerId="ADAL" clId="{E9BC2238-4F52-4776-B101-01CBE828E475}" dt="2023-11-08T13:55:42.833" v="14462"/>
          <ac:spMkLst>
            <pc:docMk/>
            <pc:sldMk cId="3654962991" sldId="1224"/>
            <ac:spMk id="11" creationId="{3AF1F0EB-9F4D-37AA-F194-DBA59FFCFB05}"/>
          </ac:spMkLst>
        </pc:spChg>
        <pc:spChg chg="add del mod">
          <ac:chgData name="MATHIEU Alexandre" userId="e241321e-edca-4be9-918c-7dd3cd5e5b9d" providerId="ADAL" clId="{E9BC2238-4F52-4776-B101-01CBE828E475}" dt="2023-11-07T15:29:50.222" v="4489" actId="478"/>
          <ac:spMkLst>
            <pc:docMk/>
            <pc:sldMk cId="3654962991" sldId="1224"/>
            <ac:spMk id="11" creationId="{E67BCEA9-F411-D115-9F82-8110481880FD}"/>
          </ac:spMkLst>
        </pc:spChg>
        <pc:spChg chg="add del mod">
          <ac:chgData name="MATHIEU Alexandre" userId="e241321e-edca-4be9-918c-7dd3cd5e5b9d" providerId="ADAL" clId="{E9BC2238-4F52-4776-B101-01CBE828E475}" dt="2023-11-07T15:29:51.302" v="4491" actId="478"/>
          <ac:spMkLst>
            <pc:docMk/>
            <pc:sldMk cId="3654962991" sldId="1224"/>
            <ac:spMk id="12" creationId="{60096416-7FB8-67FB-789F-71520F7B058E}"/>
          </ac:spMkLst>
        </pc:spChg>
        <pc:spChg chg="add del mod">
          <ac:chgData name="MATHIEU Alexandre" userId="e241321e-edca-4be9-918c-7dd3cd5e5b9d" providerId="ADAL" clId="{E9BC2238-4F52-4776-B101-01CBE828E475}" dt="2023-11-07T15:29:50.774" v="4490" actId="478"/>
          <ac:spMkLst>
            <pc:docMk/>
            <pc:sldMk cId="3654962991" sldId="1224"/>
            <ac:spMk id="13" creationId="{1148D6E8-3B3D-3256-0697-4B08639DB3C5}"/>
          </ac:spMkLst>
        </pc:spChg>
        <pc:spChg chg="add del mod">
          <ac:chgData name="MATHIEU Alexandre" userId="e241321e-edca-4be9-918c-7dd3cd5e5b9d" providerId="ADAL" clId="{E9BC2238-4F52-4776-B101-01CBE828E475}" dt="2023-11-07T15:32:04.583" v="4504" actId="478"/>
          <ac:spMkLst>
            <pc:docMk/>
            <pc:sldMk cId="3654962991" sldId="1224"/>
            <ac:spMk id="15" creationId="{17D46CC4-CC6A-9D36-E2D9-EB81ED03718E}"/>
          </ac:spMkLst>
        </pc:spChg>
        <pc:spChg chg="add mod">
          <ac:chgData name="MATHIEU Alexandre" userId="e241321e-edca-4be9-918c-7dd3cd5e5b9d" providerId="ADAL" clId="{E9BC2238-4F52-4776-B101-01CBE828E475}" dt="2023-11-07T22:50:16.516" v="7742" actId="20577"/>
          <ac:spMkLst>
            <pc:docMk/>
            <pc:sldMk cId="3654962991" sldId="1224"/>
            <ac:spMk id="16" creationId="{7A8719A6-727D-69C7-87E5-F2636C8696F6}"/>
          </ac:spMkLst>
        </pc:spChg>
        <pc:spChg chg="add del mod">
          <ac:chgData name="MATHIEU Alexandre" userId="e241321e-edca-4be9-918c-7dd3cd5e5b9d" providerId="ADAL" clId="{E9BC2238-4F52-4776-B101-01CBE828E475}" dt="2023-11-07T15:28:36.263" v="4418" actId="478"/>
          <ac:spMkLst>
            <pc:docMk/>
            <pc:sldMk cId="3654962991" sldId="1224"/>
            <ac:spMk id="17" creationId="{61ECE257-09C7-6AA3-FF3A-5DBC66D8C254}"/>
          </ac:spMkLst>
        </pc:spChg>
        <pc:spChg chg="add mod">
          <ac:chgData name="MATHIEU Alexandre" userId="e241321e-edca-4be9-918c-7dd3cd5e5b9d" providerId="ADAL" clId="{E9BC2238-4F52-4776-B101-01CBE828E475}" dt="2023-11-07T22:50:20.614" v="7743" actId="1076"/>
          <ac:spMkLst>
            <pc:docMk/>
            <pc:sldMk cId="3654962991" sldId="1224"/>
            <ac:spMk id="18" creationId="{5331C00F-E612-8F54-84A0-CD44BC4644DD}"/>
          </ac:spMkLst>
        </pc:spChg>
        <pc:spChg chg="add del mod">
          <ac:chgData name="MATHIEU Alexandre" userId="e241321e-edca-4be9-918c-7dd3cd5e5b9d" providerId="ADAL" clId="{E9BC2238-4F52-4776-B101-01CBE828E475}" dt="2023-11-07T15:33:26.776" v="4530" actId="478"/>
          <ac:spMkLst>
            <pc:docMk/>
            <pc:sldMk cId="3654962991" sldId="1224"/>
            <ac:spMk id="23" creationId="{BDAD4576-2E33-E1C3-D2B7-DA7F91837367}"/>
          </ac:spMkLst>
        </pc:spChg>
        <pc:spChg chg="add del mod">
          <ac:chgData name="MATHIEU Alexandre" userId="e241321e-edca-4be9-918c-7dd3cd5e5b9d" providerId="ADAL" clId="{E9BC2238-4F52-4776-B101-01CBE828E475}" dt="2023-11-08T13:55:39.899" v="14459" actId="478"/>
          <ac:spMkLst>
            <pc:docMk/>
            <pc:sldMk cId="3654962991" sldId="1224"/>
            <ac:spMk id="26" creationId="{7A5BDBCF-1B85-1C05-49CE-5972EA996089}"/>
          </ac:spMkLst>
        </pc:spChg>
        <pc:spChg chg="add del mod">
          <ac:chgData name="MATHIEU Alexandre" userId="e241321e-edca-4be9-918c-7dd3cd5e5b9d" providerId="ADAL" clId="{E9BC2238-4F52-4776-B101-01CBE828E475}" dt="2023-11-07T22:50:28.214" v="7747" actId="478"/>
          <ac:spMkLst>
            <pc:docMk/>
            <pc:sldMk cId="3654962991" sldId="1224"/>
            <ac:spMk id="28" creationId="{A6838F5F-FA3D-63B4-866D-7915B40C71EE}"/>
          </ac:spMkLst>
        </pc:spChg>
        <pc:picChg chg="add del mod">
          <ac:chgData name="MATHIEU Alexandre" userId="e241321e-edca-4be9-918c-7dd3cd5e5b9d" providerId="ADAL" clId="{E9BC2238-4F52-4776-B101-01CBE828E475}" dt="2023-11-08T13:55:40.715" v="14460" actId="478"/>
          <ac:picMkLst>
            <pc:docMk/>
            <pc:sldMk cId="3654962991" sldId="1224"/>
            <ac:picMk id="3" creationId="{BB111CC8-C01B-0D87-DA53-6568C2241B81}"/>
          </ac:picMkLst>
        </pc:picChg>
        <pc:picChg chg="add del mod">
          <ac:chgData name="MATHIEU Alexandre" userId="e241321e-edca-4be9-918c-7dd3cd5e5b9d" providerId="ADAL" clId="{E9BC2238-4F52-4776-B101-01CBE828E475}" dt="2023-11-07T15:29:48.190" v="4488" actId="478"/>
          <ac:picMkLst>
            <pc:docMk/>
            <pc:sldMk cId="3654962991" sldId="1224"/>
            <ac:picMk id="6" creationId="{8B6E882F-88A7-A978-0DA5-CB9BB76DE0B7}"/>
          </ac:picMkLst>
        </pc:picChg>
        <pc:picChg chg="add mod">
          <ac:chgData name="MATHIEU Alexandre" userId="e241321e-edca-4be9-918c-7dd3cd5e5b9d" providerId="ADAL" clId="{E9BC2238-4F52-4776-B101-01CBE828E475}" dt="2023-11-08T13:55:42.833" v="14462"/>
          <ac:picMkLst>
            <pc:docMk/>
            <pc:sldMk cId="3654962991" sldId="1224"/>
            <ac:picMk id="8" creationId="{B5193C30-BDFF-3CDC-68D4-E590348D24C6}"/>
          </ac:picMkLst>
        </pc:picChg>
        <pc:picChg chg="del">
          <ac:chgData name="MATHIEU Alexandre" userId="e241321e-edca-4be9-918c-7dd3cd5e5b9d" providerId="ADAL" clId="{E9BC2238-4F52-4776-B101-01CBE828E475}" dt="2023-11-07T14:04:59.310" v="3135" actId="478"/>
          <ac:picMkLst>
            <pc:docMk/>
            <pc:sldMk cId="3654962991" sldId="1224"/>
            <ac:picMk id="10" creationId="{06DC39DD-4BCD-B21A-E549-BDE1F0F75F4A}"/>
          </ac:picMkLst>
        </pc:picChg>
        <pc:picChg chg="add del mod">
          <ac:chgData name="MATHIEU Alexandre" userId="e241321e-edca-4be9-918c-7dd3cd5e5b9d" providerId="ADAL" clId="{E9BC2238-4F52-4776-B101-01CBE828E475}" dt="2023-11-07T15:31:53.191" v="4499" actId="478"/>
          <ac:picMkLst>
            <pc:docMk/>
            <pc:sldMk cId="3654962991" sldId="1224"/>
            <ac:picMk id="20" creationId="{C8050A5C-21BF-E87E-83D8-76C0EC8A460D}"/>
          </ac:picMkLst>
        </pc:picChg>
        <pc:picChg chg="add del mod">
          <ac:chgData name="MATHIEU Alexandre" userId="e241321e-edca-4be9-918c-7dd3cd5e5b9d" providerId="ADAL" clId="{E9BC2238-4F52-4776-B101-01CBE828E475}" dt="2023-11-07T15:34:14.111" v="4575" actId="478"/>
          <ac:picMkLst>
            <pc:docMk/>
            <pc:sldMk cId="3654962991" sldId="1224"/>
            <ac:picMk id="22" creationId="{A094356F-2170-3113-7028-1FD07CF740B3}"/>
          </ac:picMkLst>
        </pc:picChg>
        <pc:picChg chg="add del mod modCrop">
          <ac:chgData name="MATHIEU Alexandre" userId="e241321e-edca-4be9-918c-7dd3cd5e5b9d" providerId="ADAL" clId="{E9BC2238-4F52-4776-B101-01CBE828E475}" dt="2023-11-07T22:50:27.038" v="7746" actId="478"/>
          <ac:picMkLst>
            <pc:docMk/>
            <pc:sldMk cId="3654962991" sldId="1224"/>
            <ac:picMk id="24" creationId="{139F387A-62A1-B521-3CC2-3CB9BC4140D8}"/>
          </ac:picMkLst>
        </pc:picChg>
        <pc:picChg chg="add del mod">
          <ac:chgData name="MATHIEU Alexandre" userId="e241321e-edca-4be9-918c-7dd3cd5e5b9d" providerId="ADAL" clId="{E9BC2238-4F52-4776-B101-01CBE828E475}" dt="2023-11-08T13:55:38.235" v="14458" actId="478"/>
          <ac:picMkLst>
            <pc:docMk/>
            <pc:sldMk cId="3654962991" sldId="1224"/>
            <ac:picMk id="25" creationId="{821E88C7-1E53-16AC-0E1D-995ADE10461F}"/>
          </ac:picMkLst>
        </pc:picChg>
        <pc:cxnChg chg="add mod">
          <ac:chgData name="MATHIEU Alexandre" userId="e241321e-edca-4be9-918c-7dd3cd5e5b9d" providerId="ADAL" clId="{E9BC2238-4F52-4776-B101-01CBE828E475}" dt="2023-11-08T13:55:42.833" v="14462"/>
          <ac:cxnSpMkLst>
            <pc:docMk/>
            <pc:sldMk cId="3654962991" sldId="1224"/>
            <ac:cxnSpMk id="9" creationId="{AD2BF574-7E88-7C4D-1939-622F7CB93C15}"/>
          </ac:cxnSpMkLst>
        </pc:cxnChg>
      </pc:sldChg>
      <pc:sldChg chg="modSp add del">
        <pc:chgData name="MATHIEU Alexandre" userId="e241321e-edca-4be9-918c-7dd3cd5e5b9d" providerId="ADAL" clId="{E9BC2238-4F52-4776-B101-01CBE828E475}" dt="2023-11-07T14:16:03.819" v="3475" actId="47"/>
        <pc:sldMkLst>
          <pc:docMk/>
          <pc:sldMk cId="170946250" sldId="1225"/>
        </pc:sldMkLst>
        <pc:spChg chg="mod">
          <ac:chgData name="MATHIEU Alexandre" userId="e241321e-edca-4be9-918c-7dd3cd5e5b9d" providerId="ADAL" clId="{E9BC2238-4F52-4776-B101-01CBE828E475}" dt="2023-11-07T14:15:07.599" v="3464" actId="20577"/>
          <ac:spMkLst>
            <pc:docMk/>
            <pc:sldMk cId="170946250" sldId="1225"/>
            <ac:spMk id="16" creationId="{7A8719A6-727D-69C7-87E5-F2636C8696F6}"/>
          </ac:spMkLst>
        </pc:spChg>
        <pc:spChg chg="mod">
          <ac:chgData name="MATHIEU Alexandre" userId="e241321e-edca-4be9-918c-7dd3cd5e5b9d" providerId="ADAL" clId="{E9BC2238-4F52-4776-B101-01CBE828E475}" dt="2023-11-07T14:16:00.963" v="3474" actId="20577"/>
          <ac:spMkLst>
            <pc:docMk/>
            <pc:sldMk cId="170946250" sldId="1225"/>
            <ac:spMk id="17" creationId="{61ECE257-09C7-6AA3-FF3A-5DBC66D8C254}"/>
          </ac:spMkLst>
        </pc:spChg>
        <pc:spChg chg="mod">
          <ac:chgData name="MATHIEU Alexandre" userId="e241321e-edca-4be9-918c-7dd3cd5e5b9d" providerId="ADAL" clId="{E9BC2238-4F52-4776-B101-01CBE828E475}" dt="2023-11-07T14:15:50.071" v="3472" actId="20577"/>
          <ac:spMkLst>
            <pc:docMk/>
            <pc:sldMk cId="170946250" sldId="1225"/>
            <ac:spMk id="18" creationId="{5331C00F-E612-8F54-84A0-CD44BC4644DD}"/>
          </ac:spMkLst>
        </pc:spChg>
      </pc:sldChg>
      <pc:sldChg chg="addSp delSp modSp add mod delAnim modAnim">
        <pc:chgData name="MATHIEU Alexandre" userId="e241321e-edca-4be9-918c-7dd3cd5e5b9d" providerId="ADAL" clId="{E9BC2238-4F52-4776-B101-01CBE828E475}" dt="2023-11-12T12:01:50.369" v="15052" actId="20577"/>
        <pc:sldMkLst>
          <pc:docMk/>
          <pc:sldMk cId="2599177998" sldId="1225"/>
        </pc:sldMkLst>
        <pc:spChg chg="mod">
          <ac:chgData name="MATHIEU Alexandre" userId="e241321e-edca-4be9-918c-7dd3cd5e5b9d" providerId="ADAL" clId="{E9BC2238-4F52-4776-B101-01CBE828E475}" dt="2023-11-12T11:43:56.739" v="14835" actId="790"/>
          <ac:spMkLst>
            <pc:docMk/>
            <pc:sldMk cId="2599177998" sldId="1225"/>
            <ac:spMk id="2" creationId="{2FB38D7D-D2FB-48E6-EEEA-80468305B382}"/>
          </ac:spMkLst>
        </pc:spChg>
        <pc:spChg chg="mod">
          <ac:chgData name="MATHIEU Alexandre" userId="e241321e-edca-4be9-918c-7dd3cd5e5b9d" providerId="ADAL" clId="{E9BC2238-4F52-4776-B101-01CBE828E475}" dt="2023-11-12T11:43:56.739" v="14835" actId="790"/>
          <ac:spMkLst>
            <pc:docMk/>
            <pc:sldMk cId="2599177998" sldId="1225"/>
            <ac:spMk id="4" creationId="{FB77CE37-C16D-87DB-423D-7852D3AE3BE7}"/>
          </ac:spMkLst>
        </pc:spChg>
        <pc:spChg chg="add mod">
          <ac:chgData name="MATHIEU Alexandre" userId="e241321e-edca-4be9-918c-7dd3cd5e5b9d" providerId="ADAL" clId="{E9BC2238-4F52-4776-B101-01CBE828E475}" dt="2023-11-12T12:01:50.369" v="15052" actId="20577"/>
          <ac:spMkLst>
            <pc:docMk/>
            <pc:sldMk cId="2599177998" sldId="1225"/>
            <ac:spMk id="5" creationId="{BA01CD0D-16F7-1B8D-9FD7-F2244D2FDA7C}"/>
          </ac:spMkLst>
        </pc:spChg>
        <pc:spChg chg="add mod">
          <ac:chgData name="MATHIEU Alexandre" userId="e241321e-edca-4be9-918c-7dd3cd5e5b9d" providerId="ADAL" clId="{E9BC2238-4F52-4776-B101-01CBE828E475}" dt="2023-11-12T11:43:56.739" v="14835" actId="790"/>
          <ac:spMkLst>
            <pc:docMk/>
            <pc:sldMk cId="2599177998" sldId="1225"/>
            <ac:spMk id="6" creationId="{70531F87-1AD4-7D17-2F7F-D990142EE457}"/>
          </ac:spMkLst>
        </pc:spChg>
        <pc:spChg chg="add mod">
          <ac:chgData name="MATHIEU Alexandre" userId="e241321e-edca-4be9-918c-7dd3cd5e5b9d" providerId="ADAL" clId="{E9BC2238-4F52-4776-B101-01CBE828E475}" dt="2023-11-12T11:43:56.739" v="14835" actId="790"/>
          <ac:spMkLst>
            <pc:docMk/>
            <pc:sldMk cId="2599177998" sldId="1225"/>
            <ac:spMk id="7" creationId="{4E61F9F8-07BB-0E30-CBE8-453B5B5818C1}"/>
          </ac:spMkLst>
        </pc:spChg>
        <pc:spChg chg="mod">
          <ac:chgData name="MATHIEU Alexandre" userId="e241321e-edca-4be9-918c-7dd3cd5e5b9d" providerId="ADAL" clId="{E9BC2238-4F52-4776-B101-01CBE828E475}" dt="2023-11-12T11:43:56.739" v="14835" actId="790"/>
          <ac:spMkLst>
            <pc:docMk/>
            <pc:sldMk cId="2599177998" sldId="1225"/>
            <ac:spMk id="9" creationId="{B36A4FDF-44BD-2C39-6FCD-E381BB129EB2}"/>
          </ac:spMkLst>
        </pc:spChg>
        <pc:spChg chg="del">
          <ac:chgData name="MATHIEU Alexandre" userId="e241321e-edca-4be9-918c-7dd3cd5e5b9d" providerId="ADAL" clId="{E9BC2238-4F52-4776-B101-01CBE828E475}" dt="2023-11-07T14:58:54.604" v="3800" actId="478"/>
          <ac:spMkLst>
            <pc:docMk/>
            <pc:sldMk cId="2599177998" sldId="1225"/>
            <ac:spMk id="15" creationId="{DEDBF7B3-BB0F-1C2F-64CE-8FE6790DD938}"/>
          </ac:spMkLst>
        </pc:spChg>
        <pc:spChg chg="del">
          <ac:chgData name="MATHIEU Alexandre" userId="e241321e-edca-4be9-918c-7dd3cd5e5b9d" providerId="ADAL" clId="{E9BC2238-4F52-4776-B101-01CBE828E475}" dt="2023-11-07T14:57:57.380" v="3794" actId="478"/>
          <ac:spMkLst>
            <pc:docMk/>
            <pc:sldMk cId="2599177998" sldId="1225"/>
            <ac:spMk id="18" creationId="{3265CA98-0711-A5A2-0846-14DA66AE26BB}"/>
          </ac:spMkLst>
        </pc:spChg>
        <pc:picChg chg="add del mod">
          <ac:chgData name="MATHIEU Alexandre" userId="e241321e-edca-4be9-918c-7dd3cd5e5b9d" providerId="ADAL" clId="{E9BC2238-4F52-4776-B101-01CBE828E475}" dt="2023-11-07T22:49:19.121" v="7730" actId="478"/>
          <ac:picMkLst>
            <pc:docMk/>
            <pc:sldMk cId="2599177998" sldId="1225"/>
            <ac:picMk id="3" creationId="{4B9C3CD9-BB13-A4E3-3F5E-EC74EBAC4509}"/>
          </ac:picMkLst>
        </pc:picChg>
        <pc:picChg chg="add mod">
          <ac:chgData name="MATHIEU Alexandre" userId="e241321e-edca-4be9-918c-7dd3cd5e5b9d" providerId="ADAL" clId="{E9BC2238-4F52-4776-B101-01CBE828E475}" dt="2023-11-12T11:45:19.607" v="14853" actId="1076"/>
          <ac:picMkLst>
            <pc:docMk/>
            <pc:sldMk cId="2599177998" sldId="1225"/>
            <ac:picMk id="8" creationId="{325DAAB8-5C96-83EC-73E3-9442AA9F75E4}"/>
          </ac:picMkLst>
        </pc:picChg>
        <pc:picChg chg="mod">
          <ac:chgData name="MATHIEU Alexandre" userId="e241321e-edca-4be9-918c-7dd3cd5e5b9d" providerId="ADAL" clId="{E9BC2238-4F52-4776-B101-01CBE828E475}" dt="2023-11-07T14:57:55.337" v="3793" actId="1076"/>
          <ac:picMkLst>
            <pc:docMk/>
            <pc:sldMk cId="2599177998" sldId="1225"/>
            <ac:picMk id="13" creationId="{AD2F7360-457A-7648-1F7E-655F35F09BD6}"/>
          </ac:picMkLst>
        </pc:picChg>
        <pc:picChg chg="del">
          <ac:chgData name="MATHIEU Alexandre" userId="e241321e-edca-4be9-918c-7dd3cd5e5b9d" providerId="ADAL" clId="{E9BC2238-4F52-4776-B101-01CBE828E475}" dt="2023-11-07T15:02:23.181" v="3811" actId="478"/>
          <ac:picMkLst>
            <pc:docMk/>
            <pc:sldMk cId="2599177998" sldId="1225"/>
            <ac:picMk id="16" creationId="{C1FB3050-DCD8-0E60-FE57-E25422AE30E7}"/>
          </ac:picMkLst>
        </pc:picChg>
      </pc:sldChg>
      <pc:sldChg chg="addSp delSp modSp add mod modAnim">
        <pc:chgData name="MATHIEU Alexandre" userId="e241321e-edca-4be9-918c-7dd3cd5e5b9d" providerId="ADAL" clId="{E9BC2238-4F52-4776-B101-01CBE828E475}" dt="2023-11-12T11:49:01.041" v="14978" actId="20577"/>
        <pc:sldMkLst>
          <pc:docMk/>
          <pc:sldMk cId="3478532062" sldId="1226"/>
        </pc:sldMkLst>
        <pc:spChg chg="mod">
          <ac:chgData name="MATHIEU Alexandre" userId="e241321e-edca-4be9-918c-7dd3cd5e5b9d" providerId="ADAL" clId="{E9BC2238-4F52-4776-B101-01CBE828E475}" dt="2023-11-12T11:44:38.263" v="14838" actId="790"/>
          <ac:spMkLst>
            <pc:docMk/>
            <pc:sldMk cId="3478532062" sldId="1226"/>
            <ac:spMk id="2" creationId="{2FB38D7D-D2FB-48E6-EEEA-80468305B382}"/>
          </ac:spMkLst>
        </pc:spChg>
        <pc:spChg chg="mod">
          <ac:chgData name="MATHIEU Alexandre" userId="e241321e-edca-4be9-918c-7dd3cd5e5b9d" providerId="ADAL" clId="{E9BC2238-4F52-4776-B101-01CBE828E475}" dt="2023-11-12T11:44:38.263" v="14838" actId="790"/>
          <ac:spMkLst>
            <pc:docMk/>
            <pc:sldMk cId="3478532062" sldId="1226"/>
            <ac:spMk id="4" creationId="{FB77CE37-C16D-87DB-423D-7852D3AE3BE7}"/>
          </ac:spMkLst>
        </pc:spChg>
        <pc:spChg chg="add mod">
          <ac:chgData name="MATHIEU Alexandre" userId="e241321e-edca-4be9-918c-7dd3cd5e5b9d" providerId="ADAL" clId="{E9BC2238-4F52-4776-B101-01CBE828E475}" dt="2023-11-12T11:49:01.041" v="14978" actId="20577"/>
          <ac:spMkLst>
            <pc:docMk/>
            <pc:sldMk cId="3478532062" sldId="1226"/>
            <ac:spMk id="5" creationId="{49F58864-9BCA-766F-B4B9-88641FE31BDB}"/>
          </ac:spMkLst>
        </pc:spChg>
        <pc:spChg chg="add mod">
          <ac:chgData name="MATHIEU Alexandre" userId="e241321e-edca-4be9-918c-7dd3cd5e5b9d" providerId="ADAL" clId="{E9BC2238-4F52-4776-B101-01CBE828E475}" dt="2023-11-12T11:44:38.263" v="14838" actId="790"/>
          <ac:spMkLst>
            <pc:docMk/>
            <pc:sldMk cId="3478532062" sldId="1226"/>
            <ac:spMk id="7" creationId="{F3296FE1-439B-F2B0-CE50-C8E14B544312}"/>
          </ac:spMkLst>
        </pc:spChg>
        <pc:spChg chg="add mod">
          <ac:chgData name="MATHIEU Alexandre" userId="e241321e-edca-4be9-918c-7dd3cd5e5b9d" providerId="ADAL" clId="{E9BC2238-4F52-4776-B101-01CBE828E475}" dt="2023-11-12T11:44:38.263" v="14838" actId="790"/>
          <ac:spMkLst>
            <pc:docMk/>
            <pc:sldMk cId="3478532062" sldId="1226"/>
            <ac:spMk id="8" creationId="{C27C00C5-0412-B451-CAF3-332A60D5AA0E}"/>
          </ac:spMkLst>
        </pc:spChg>
        <pc:spChg chg="add mod">
          <ac:chgData name="MATHIEU Alexandre" userId="e241321e-edca-4be9-918c-7dd3cd5e5b9d" providerId="ADAL" clId="{E9BC2238-4F52-4776-B101-01CBE828E475}" dt="2023-11-12T11:48:58.275" v="14969" actId="14100"/>
          <ac:spMkLst>
            <pc:docMk/>
            <pc:sldMk cId="3478532062" sldId="1226"/>
            <ac:spMk id="9" creationId="{BC491B4F-443A-BCC0-4869-6F2F22C52D7E}"/>
          </ac:spMkLst>
        </pc:spChg>
        <pc:spChg chg="mod">
          <ac:chgData name="MATHIEU Alexandre" userId="e241321e-edca-4be9-918c-7dd3cd5e5b9d" providerId="ADAL" clId="{E9BC2238-4F52-4776-B101-01CBE828E475}" dt="2023-11-12T11:44:38.263" v="14838" actId="790"/>
          <ac:spMkLst>
            <pc:docMk/>
            <pc:sldMk cId="3478532062" sldId="1226"/>
            <ac:spMk id="10" creationId="{D2834F7C-99B5-444E-3EE4-AF95B1EF3EBC}"/>
          </ac:spMkLst>
        </pc:spChg>
        <pc:spChg chg="del">
          <ac:chgData name="MATHIEU Alexandre" userId="e241321e-edca-4be9-918c-7dd3cd5e5b9d" providerId="ADAL" clId="{E9BC2238-4F52-4776-B101-01CBE828E475}" dt="2023-11-07T14:58:29.341" v="3799" actId="478"/>
          <ac:spMkLst>
            <pc:docMk/>
            <pc:sldMk cId="3478532062" sldId="1226"/>
            <ac:spMk id="15" creationId="{DEDBF7B3-BB0F-1C2F-64CE-8FE6790DD938}"/>
          </ac:spMkLst>
        </pc:spChg>
        <pc:spChg chg="mod">
          <ac:chgData name="MATHIEU Alexandre" userId="e241321e-edca-4be9-918c-7dd3cd5e5b9d" providerId="ADAL" clId="{E9BC2238-4F52-4776-B101-01CBE828E475}" dt="2023-11-12T11:44:38.263" v="14838" actId="790"/>
          <ac:spMkLst>
            <pc:docMk/>
            <pc:sldMk cId="3478532062" sldId="1226"/>
            <ac:spMk id="18" creationId="{3265CA98-0711-A5A2-0846-14DA66AE26BB}"/>
          </ac:spMkLst>
        </pc:spChg>
        <pc:picChg chg="add mod">
          <ac:chgData name="MATHIEU Alexandre" userId="e241321e-edca-4be9-918c-7dd3cd5e5b9d" providerId="ADAL" clId="{E9BC2238-4F52-4776-B101-01CBE828E475}" dt="2023-11-07T14:58:08.376" v="3798"/>
          <ac:picMkLst>
            <pc:docMk/>
            <pc:sldMk cId="3478532062" sldId="1226"/>
            <ac:picMk id="3" creationId="{B3F03C9A-E14E-D8F0-B030-AF79F322EBBE}"/>
          </ac:picMkLst>
        </pc:picChg>
        <pc:picChg chg="add mod">
          <ac:chgData name="MATHIEU Alexandre" userId="e241321e-edca-4be9-918c-7dd3cd5e5b9d" providerId="ADAL" clId="{E9BC2238-4F52-4776-B101-01CBE828E475}" dt="2023-11-07T22:49:12.090" v="7729" actId="1076"/>
          <ac:picMkLst>
            <pc:docMk/>
            <pc:sldMk cId="3478532062" sldId="1226"/>
            <ac:picMk id="6" creationId="{9BA3FBA4-5C80-6CFC-D28F-22D809A5F2DF}"/>
          </ac:picMkLst>
        </pc:picChg>
        <pc:picChg chg="del">
          <ac:chgData name="MATHIEU Alexandre" userId="e241321e-edca-4be9-918c-7dd3cd5e5b9d" providerId="ADAL" clId="{E9BC2238-4F52-4776-B101-01CBE828E475}" dt="2023-11-07T14:58:08.172" v="3797" actId="478"/>
          <ac:picMkLst>
            <pc:docMk/>
            <pc:sldMk cId="3478532062" sldId="1226"/>
            <ac:picMk id="13" creationId="{AD2F7360-457A-7648-1F7E-655F35F09BD6}"/>
          </ac:picMkLst>
        </pc:picChg>
        <pc:picChg chg="mod">
          <ac:chgData name="MATHIEU Alexandre" userId="e241321e-edca-4be9-918c-7dd3cd5e5b9d" providerId="ADAL" clId="{E9BC2238-4F52-4776-B101-01CBE828E475}" dt="2023-11-07T22:49:08.742" v="7728" actId="1076"/>
          <ac:picMkLst>
            <pc:docMk/>
            <pc:sldMk cId="3478532062" sldId="1226"/>
            <ac:picMk id="16" creationId="{C1FB3050-DCD8-0E60-FE57-E25422AE30E7}"/>
          </ac:picMkLst>
        </pc:picChg>
      </pc:sldChg>
      <pc:sldChg chg="add del">
        <pc:chgData name="MATHIEU Alexandre" userId="e241321e-edca-4be9-918c-7dd3cd5e5b9d" providerId="ADAL" clId="{E9BC2238-4F52-4776-B101-01CBE828E475}" dt="2023-11-07T14:58:06.542" v="3796" actId="47"/>
        <pc:sldMkLst>
          <pc:docMk/>
          <pc:sldMk cId="574717916" sldId="1227"/>
        </pc:sldMkLst>
      </pc:sldChg>
      <pc:sldChg chg="addSp delSp modSp new del mod">
        <pc:chgData name="MATHIEU Alexandre" userId="e241321e-edca-4be9-918c-7dd3cd5e5b9d" providerId="ADAL" clId="{E9BC2238-4F52-4776-B101-01CBE828E475}" dt="2023-11-07T15:06:12.038" v="3881" actId="47"/>
        <pc:sldMkLst>
          <pc:docMk/>
          <pc:sldMk cId="2741798074" sldId="1227"/>
        </pc:sldMkLst>
        <pc:spChg chg="add del mod">
          <ac:chgData name="MATHIEU Alexandre" userId="e241321e-edca-4be9-918c-7dd3cd5e5b9d" providerId="ADAL" clId="{E9BC2238-4F52-4776-B101-01CBE828E475}" dt="2023-11-07T15:03:03.541" v="3818" actId="478"/>
          <ac:spMkLst>
            <pc:docMk/>
            <pc:sldMk cId="2741798074" sldId="1227"/>
            <ac:spMk id="8" creationId="{FB67D7D5-3422-CD5F-E053-71B7F44C9A4B}"/>
          </ac:spMkLst>
        </pc:spChg>
        <pc:picChg chg="add mod modCrop">
          <ac:chgData name="MATHIEU Alexandre" userId="e241321e-edca-4be9-918c-7dd3cd5e5b9d" providerId="ADAL" clId="{E9BC2238-4F52-4776-B101-01CBE828E475}" dt="2023-11-07T15:03:23.053" v="3822" actId="732"/>
          <ac:picMkLst>
            <pc:docMk/>
            <pc:sldMk cId="2741798074" sldId="1227"/>
            <ac:picMk id="7" creationId="{FFE860F3-AF3C-66FB-F6F1-1149CB8BBCE4}"/>
          </ac:picMkLst>
        </pc:picChg>
      </pc:sldChg>
      <pc:sldChg chg="addSp delSp modSp add mod delAnim">
        <pc:chgData name="MATHIEU Alexandre" userId="e241321e-edca-4be9-918c-7dd3cd5e5b9d" providerId="ADAL" clId="{E9BC2238-4F52-4776-B101-01CBE828E475}" dt="2023-11-12T11:44:21.926" v="14837" actId="790"/>
        <pc:sldMkLst>
          <pc:docMk/>
          <pc:sldMk cId="4047635696" sldId="1228"/>
        </pc:sldMkLst>
        <pc:spChg chg="mod">
          <ac:chgData name="MATHIEU Alexandre" userId="e241321e-edca-4be9-918c-7dd3cd5e5b9d" providerId="ADAL" clId="{E9BC2238-4F52-4776-B101-01CBE828E475}" dt="2023-11-12T11:44:21.926" v="14837" actId="790"/>
          <ac:spMkLst>
            <pc:docMk/>
            <pc:sldMk cId="4047635696" sldId="1228"/>
            <ac:spMk id="2" creationId="{2FB38D7D-D2FB-48E6-EEEA-80468305B382}"/>
          </ac:spMkLst>
        </pc:spChg>
        <pc:spChg chg="add mod">
          <ac:chgData name="MATHIEU Alexandre" userId="e241321e-edca-4be9-918c-7dd3cd5e5b9d" providerId="ADAL" clId="{E9BC2238-4F52-4776-B101-01CBE828E475}" dt="2023-11-12T11:44:21.926" v="14837" actId="790"/>
          <ac:spMkLst>
            <pc:docMk/>
            <pc:sldMk cId="4047635696" sldId="1228"/>
            <ac:spMk id="3" creationId="{71E819F2-6738-1AC4-5085-42F926D28B4D}"/>
          </ac:spMkLst>
        </pc:spChg>
        <pc:spChg chg="mod">
          <ac:chgData name="MATHIEU Alexandre" userId="e241321e-edca-4be9-918c-7dd3cd5e5b9d" providerId="ADAL" clId="{E9BC2238-4F52-4776-B101-01CBE828E475}" dt="2023-11-12T11:44:21.926" v="14837" actId="790"/>
          <ac:spMkLst>
            <pc:docMk/>
            <pc:sldMk cId="4047635696" sldId="1228"/>
            <ac:spMk id="4" creationId="{FB77CE37-C16D-87DB-423D-7852D3AE3BE7}"/>
          </ac:spMkLst>
        </pc:spChg>
        <pc:spChg chg="mod">
          <ac:chgData name="MATHIEU Alexandre" userId="e241321e-edca-4be9-918c-7dd3cd5e5b9d" providerId="ADAL" clId="{E9BC2238-4F52-4776-B101-01CBE828E475}" dt="2023-11-12T11:44:21.926" v="14837" actId="790"/>
          <ac:spMkLst>
            <pc:docMk/>
            <pc:sldMk cId="4047635696" sldId="1228"/>
            <ac:spMk id="8" creationId="{7AADB36B-8383-E4BC-F3E7-03E2EDCCC44C}"/>
          </ac:spMkLst>
        </pc:spChg>
        <pc:spChg chg="add mod">
          <ac:chgData name="MATHIEU Alexandre" userId="e241321e-edca-4be9-918c-7dd3cd5e5b9d" providerId="ADAL" clId="{E9BC2238-4F52-4776-B101-01CBE828E475}" dt="2023-11-12T11:44:21.926" v="14837" actId="790"/>
          <ac:spMkLst>
            <pc:docMk/>
            <pc:sldMk cId="4047635696" sldId="1228"/>
            <ac:spMk id="9" creationId="{14119FBC-3F81-46C1-D306-3298750DD918}"/>
          </ac:spMkLst>
        </pc:spChg>
        <pc:spChg chg="add mod">
          <ac:chgData name="MATHIEU Alexandre" userId="e241321e-edca-4be9-918c-7dd3cd5e5b9d" providerId="ADAL" clId="{E9BC2238-4F52-4776-B101-01CBE828E475}" dt="2023-11-12T11:44:21.926" v="14837" actId="790"/>
          <ac:spMkLst>
            <pc:docMk/>
            <pc:sldMk cId="4047635696" sldId="1228"/>
            <ac:spMk id="10" creationId="{AEFE26A3-3F2F-1D27-3AA9-BEF6DA48A9B2}"/>
          </ac:spMkLst>
        </pc:spChg>
        <pc:spChg chg="add del mod">
          <ac:chgData name="MATHIEU Alexandre" userId="e241321e-edca-4be9-918c-7dd3cd5e5b9d" providerId="ADAL" clId="{E9BC2238-4F52-4776-B101-01CBE828E475}" dt="2023-11-07T15:05:37.952" v="3864"/>
          <ac:spMkLst>
            <pc:docMk/>
            <pc:sldMk cId="4047635696" sldId="1228"/>
            <ac:spMk id="18" creationId="{3265CA98-0711-A5A2-0846-14DA66AE26BB}"/>
          </ac:spMkLst>
        </pc:spChg>
        <pc:picChg chg="del">
          <ac:chgData name="MATHIEU Alexandre" userId="e241321e-edca-4be9-918c-7dd3cd5e5b9d" providerId="ADAL" clId="{E9BC2238-4F52-4776-B101-01CBE828E475}" dt="2023-11-07T15:06:00.820" v="3877" actId="478"/>
          <ac:picMkLst>
            <pc:docMk/>
            <pc:sldMk cId="4047635696" sldId="1228"/>
            <ac:picMk id="3" creationId="{B3F03C9A-E14E-D8F0-B030-AF79F322EBBE}"/>
          </ac:picMkLst>
        </pc:picChg>
        <pc:picChg chg="del">
          <ac:chgData name="MATHIEU Alexandre" userId="e241321e-edca-4be9-918c-7dd3cd5e5b9d" providerId="ADAL" clId="{E9BC2238-4F52-4776-B101-01CBE828E475}" dt="2023-11-07T15:04:01.759" v="3825" actId="478"/>
          <ac:picMkLst>
            <pc:docMk/>
            <pc:sldMk cId="4047635696" sldId="1228"/>
            <ac:picMk id="6" creationId="{9BA3FBA4-5C80-6CFC-D28F-22D809A5F2DF}"/>
          </ac:picMkLst>
        </pc:picChg>
        <pc:picChg chg="add mod modCrop">
          <ac:chgData name="MATHIEU Alexandre" userId="e241321e-edca-4be9-918c-7dd3cd5e5b9d" providerId="ADAL" clId="{E9BC2238-4F52-4776-B101-01CBE828E475}" dt="2023-11-07T15:05:41.825" v="3867" actId="1076"/>
          <ac:picMkLst>
            <pc:docMk/>
            <pc:sldMk cId="4047635696" sldId="1228"/>
            <ac:picMk id="7" creationId="{437CA1F4-8C99-A3BD-4D3C-D26724A14E74}"/>
          </ac:picMkLst>
        </pc:picChg>
        <pc:picChg chg="del">
          <ac:chgData name="MATHIEU Alexandre" userId="e241321e-edca-4be9-918c-7dd3cd5e5b9d" providerId="ADAL" clId="{E9BC2238-4F52-4776-B101-01CBE828E475}" dt="2023-11-07T15:04:00.838" v="3824" actId="478"/>
          <ac:picMkLst>
            <pc:docMk/>
            <pc:sldMk cId="4047635696" sldId="1228"/>
            <ac:picMk id="16" creationId="{C1FB3050-DCD8-0E60-FE57-E25422AE30E7}"/>
          </ac:picMkLst>
        </pc:picChg>
      </pc:sldChg>
      <pc:sldChg chg="addSp delSp modSp add del mod ord">
        <pc:chgData name="MATHIEU Alexandre" userId="e241321e-edca-4be9-918c-7dd3cd5e5b9d" providerId="ADAL" clId="{E9BC2238-4F52-4776-B101-01CBE828E475}" dt="2023-11-07T15:41:07.125" v="4744" actId="47"/>
        <pc:sldMkLst>
          <pc:docMk/>
          <pc:sldMk cId="1006726476" sldId="1229"/>
        </pc:sldMkLst>
        <pc:spChg chg="mod">
          <ac:chgData name="MATHIEU Alexandre" userId="e241321e-edca-4be9-918c-7dd3cd5e5b9d" providerId="ADAL" clId="{E9BC2238-4F52-4776-B101-01CBE828E475}" dt="2023-11-07T15:20:44.789" v="4343" actId="1076"/>
          <ac:spMkLst>
            <pc:docMk/>
            <pc:sldMk cId="1006726476" sldId="1229"/>
            <ac:spMk id="2" creationId="{2FB38D7D-D2FB-48E6-EEEA-80468305B382}"/>
          </ac:spMkLst>
        </pc:spChg>
        <pc:spChg chg="mod">
          <ac:chgData name="MATHIEU Alexandre" userId="e241321e-edca-4be9-918c-7dd3cd5e5b9d" providerId="ADAL" clId="{E9BC2238-4F52-4776-B101-01CBE828E475}" dt="2023-11-07T15:21:00.226" v="4353" actId="6549"/>
          <ac:spMkLst>
            <pc:docMk/>
            <pc:sldMk cId="1006726476" sldId="1229"/>
            <ac:spMk id="4" creationId="{FB77CE37-C16D-87DB-423D-7852D3AE3BE7}"/>
          </ac:spMkLst>
        </pc:spChg>
        <pc:spChg chg="mod">
          <ac:chgData name="MATHIEU Alexandre" userId="e241321e-edca-4be9-918c-7dd3cd5e5b9d" providerId="ADAL" clId="{E9BC2238-4F52-4776-B101-01CBE828E475}" dt="2023-11-07T15:35:52.048" v="4644" actId="20577"/>
          <ac:spMkLst>
            <pc:docMk/>
            <pc:sldMk cId="1006726476" sldId="1229"/>
            <ac:spMk id="7" creationId="{98416D0F-595A-98B1-96C3-85514E028247}"/>
          </ac:spMkLst>
        </pc:spChg>
        <pc:spChg chg="del">
          <ac:chgData name="MATHIEU Alexandre" userId="e241321e-edca-4be9-918c-7dd3cd5e5b9d" providerId="ADAL" clId="{E9BC2238-4F52-4776-B101-01CBE828E475}" dt="2023-11-07T15:20:49.758" v="4349" actId="478"/>
          <ac:spMkLst>
            <pc:docMk/>
            <pc:sldMk cId="1006726476" sldId="1229"/>
            <ac:spMk id="9" creationId="{13509A6A-374E-8C3B-AFC5-8C4F3EDE9F50}"/>
          </ac:spMkLst>
        </pc:spChg>
        <pc:spChg chg="del">
          <ac:chgData name="MATHIEU Alexandre" userId="e241321e-edca-4be9-918c-7dd3cd5e5b9d" providerId="ADAL" clId="{E9BC2238-4F52-4776-B101-01CBE828E475}" dt="2023-11-07T15:20:48.494" v="4347" actId="478"/>
          <ac:spMkLst>
            <pc:docMk/>
            <pc:sldMk cId="1006726476" sldId="1229"/>
            <ac:spMk id="11" creationId="{E67BCEA9-F411-D115-9F82-8110481880FD}"/>
          </ac:spMkLst>
        </pc:spChg>
        <pc:spChg chg="del">
          <ac:chgData name="MATHIEU Alexandre" userId="e241321e-edca-4be9-918c-7dd3cd5e5b9d" providerId="ADAL" clId="{E9BC2238-4F52-4776-B101-01CBE828E475}" dt="2023-11-07T15:20:49.326" v="4348" actId="478"/>
          <ac:spMkLst>
            <pc:docMk/>
            <pc:sldMk cId="1006726476" sldId="1229"/>
            <ac:spMk id="12" creationId="{60096416-7FB8-67FB-789F-71520F7B058E}"/>
          </ac:spMkLst>
        </pc:spChg>
        <pc:spChg chg="del">
          <ac:chgData name="MATHIEU Alexandre" userId="e241321e-edca-4be9-918c-7dd3cd5e5b9d" providerId="ADAL" clId="{E9BC2238-4F52-4776-B101-01CBE828E475}" dt="2023-11-07T15:20:47.894" v="4346" actId="478"/>
          <ac:spMkLst>
            <pc:docMk/>
            <pc:sldMk cId="1006726476" sldId="1229"/>
            <ac:spMk id="13" creationId="{1148D6E8-3B3D-3256-0697-4B08639DB3C5}"/>
          </ac:spMkLst>
        </pc:spChg>
        <pc:spChg chg="del">
          <ac:chgData name="MATHIEU Alexandre" userId="e241321e-edca-4be9-918c-7dd3cd5e5b9d" providerId="ADAL" clId="{E9BC2238-4F52-4776-B101-01CBE828E475}" dt="2023-11-07T15:20:54.766" v="4352" actId="478"/>
          <ac:spMkLst>
            <pc:docMk/>
            <pc:sldMk cId="1006726476" sldId="1229"/>
            <ac:spMk id="15" creationId="{17D46CC4-CC6A-9D36-E2D9-EB81ED03718E}"/>
          </ac:spMkLst>
        </pc:spChg>
        <pc:spChg chg="add del mod">
          <ac:chgData name="MATHIEU Alexandre" userId="e241321e-edca-4be9-918c-7dd3cd5e5b9d" providerId="ADAL" clId="{E9BC2238-4F52-4776-B101-01CBE828E475}" dt="2023-11-07T15:21:38.256" v="4405" actId="14100"/>
          <ac:spMkLst>
            <pc:docMk/>
            <pc:sldMk cId="1006726476" sldId="1229"/>
            <ac:spMk id="16" creationId="{7A8719A6-727D-69C7-87E5-F2636C8696F6}"/>
          </ac:spMkLst>
        </pc:spChg>
        <pc:spChg chg="del">
          <ac:chgData name="MATHIEU Alexandre" userId="e241321e-edca-4be9-918c-7dd3cd5e5b9d" providerId="ADAL" clId="{E9BC2238-4F52-4776-B101-01CBE828E475}" dt="2023-11-07T15:11:56.621" v="4056" actId="478"/>
          <ac:spMkLst>
            <pc:docMk/>
            <pc:sldMk cId="1006726476" sldId="1229"/>
            <ac:spMk id="17" creationId="{61ECE257-09C7-6AA3-FF3A-5DBC66D8C254}"/>
          </ac:spMkLst>
        </pc:spChg>
        <pc:spChg chg="del">
          <ac:chgData name="MATHIEU Alexandre" userId="e241321e-edca-4be9-918c-7dd3cd5e5b9d" providerId="ADAL" clId="{E9BC2238-4F52-4776-B101-01CBE828E475}" dt="2023-11-07T15:11:55.333" v="4055" actId="478"/>
          <ac:spMkLst>
            <pc:docMk/>
            <pc:sldMk cId="1006726476" sldId="1229"/>
            <ac:spMk id="18" creationId="{5331C00F-E612-8F54-84A0-CD44BC4644DD}"/>
          </ac:spMkLst>
        </pc:spChg>
        <pc:picChg chg="del">
          <ac:chgData name="MATHIEU Alexandre" userId="e241321e-edca-4be9-918c-7dd3cd5e5b9d" providerId="ADAL" clId="{E9BC2238-4F52-4776-B101-01CBE828E475}" dt="2023-11-07T15:20:42.246" v="4341" actId="478"/>
          <ac:picMkLst>
            <pc:docMk/>
            <pc:sldMk cId="1006726476" sldId="1229"/>
            <ac:picMk id="6" creationId="{8B6E882F-88A7-A978-0DA5-CB9BB76DE0B7}"/>
          </ac:picMkLst>
        </pc:picChg>
        <pc:picChg chg="add del mod">
          <ac:chgData name="MATHIEU Alexandre" userId="e241321e-edca-4be9-918c-7dd3cd5e5b9d" providerId="ADAL" clId="{E9BC2238-4F52-4776-B101-01CBE828E475}" dt="2023-11-07T15:19:45.486" v="4307" actId="478"/>
          <ac:picMkLst>
            <pc:docMk/>
            <pc:sldMk cId="1006726476" sldId="1229"/>
            <ac:picMk id="8" creationId="{0FA3DB95-BCBA-45A0-D902-19D88750A2BD}"/>
          </ac:picMkLst>
        </pc:picChg>
        <pc:picChg chg="add del mod">
          <ac:chgData name="MATHIEU Alexandre" userId="e241321e-edca-4be9-918c-7dd3cd5e5b9d" providerId="ADAL" clId="{E9BC2238-4F52-4776-B101-01CBE828E475}" dt="2023-11-07T15:28:06.231" v="4414" actId="478"/>
          <ac:picMkLst>
            <pc:docMk/>
            <pc:sldMk cId="1006726476" sldId="1229"/>
            <ac:picMk id="10" creationId="{1B30F173-2843-B05A-95FE-CAA054B3C6F7}"/>
          </ac:picMkLst>
        </pc:picChg>
        <pc:picChg chg="add mod">
          <ac:chgData name="MATHIEU Alexandre" userId="e241321e-edca-4be9-918c-7dd3cd5e5b9d" providerId="ADAL" clId="{E9BC2238-4F52-4776-B101-01CBE828E475}" dt="2023-11-07T15:28:08.049" v="4415" actId="1076"/>
          <ac:picMkLst>
            <pc:docMk/>
            <pc:sldMk cId="1006726476" sldId="1229"/>
            <ac:picMk id="19" creationId="{3924D9FA-AB18-042B-D617-AC28A3AFF422}"/>
          </ac:picMkLst>
        </pc:picChg>
      </pc:sldChg>
      <pc:sldChg chg="add del">
        <pc:chgData name="MATHIEU Alexandre" userId="e241321e-edca-4be9-918c-7dd3cd5e5b9d" providerId="ADAL" clId="{E9BC2238-4F52-4776-B101-01CBE828E475}" dt="2023-11-07T15:04:04.338" v="3827"/>
        <pc:sldMkLst>
          <pc:docMk/>
          <pc:sldMk cId="1719367631" sldId="1229"/>
        </pc:sldMkLst>
      </pc:sldChg>
      <pc:sldChg chg="modSp add mod">
        <pc:chgData name="MATHIEU Alexandre" userId="e241321e-edca-4be9-918c-7dd3cd5e5b9d" providerId="ADAL" clId="{E9BC2238-4F52-4776-B101-01CBE828E475}" dt="2023-11-12T11:51:52.502" v="14991" actId="790"/>
        <pc:sldMkLst>
          <pc:docMk/>
          <pc:sldMk cId="3783605523" sldId="1230"/>
        </pc:sldMkLst>
        <pc:spChg chg="mod">
          <ac:chgData name="MATHIEU Alexandre" userId="e241321e-edca-4be9-918c-7dd3cd5e5b9d" providerId="ADAL" clId="{E9BC2238-4F52-4776-B101-01CBE828E475}" dt="2023-11-12T11:51:52.502" v="14991" actId="790"/>
          <ac:spMkLst>
            <pc:docMk/>
            <pc:sldMk cId="3783605523" sldId="1230"/>
            <ac:spMk id="2" creationId="{2FB38D7D-D2FB-48E6-EEEA-80468305B382}"/>
          </ac:spMkLst>
        </pc:spChg>
        <pc:spChg chg="mod">
          <ac:chgData name="MATHIEU Alexandre" userId="e241321e-edca-4be9-918c-7dd3cd5e5b9d" providerId="ADAL" clId="{E9BC2238-4F52-4776-B101-01CBE828E475}" dt="2023-11-12T11:51:52.502" v="14991" actId="790"/>
          <ac:spMkLst>
            <pc:docMk/>
            <pc:sldMk cId="3783605523" sldId="1230"/>
            <ac:spMk id="4" creationId="{FB77CE37-C16D-87DB-423D-7852D3AE3BE7}"/>
          </ac:spMkLst>
        </pc:spChg>
        <pc:spChg chg="mod">
          <ac:chgData name="MATHIEU Alexandre" userId="e241321e-edca-4be9-918c-7dd3cd5e5b9d" providerId="ADAL" clId="{E9BC2238-4F52-4776-B101-01CBE828E475}" dt="2023-11-12T11:51:52.502" v="14991" actId="790"/>
          <ac:spMkLst>
            <pc:docMk/>
            <pc:sldMk cId="3783605523" sldId="1230"/>
            <ac:spMk id="7" creationId="{98416D0F-595A-98B1-96C3-85514E028247}"/>
          </ac:spMkLst>
        </pc:spChg>
        <pc:spChg chg="mod">
          <ac:chgData name="MATHIEU Alexandre" userId="e241321e-edca-4be9-918c-7dd3cd5e5b9d" providerId="ADAL" clId="{E9BC2238-4F52-4776-B101-01CBE828E475}" dt="2023-11-12T11:51:52.502" v="14991" actId="790"/>
          <ac:spMkLst>
            <pc:docMk/>
            <pc:sldMk cId="3783605523" sldId="1230"/>
            <ac:spMk id="8" creationId="{F933777C-A077-72AC-C814-DCE6B5C26034}"/>
          </ac:spMkLst>
        </pc:spChg>
        <pc:spChg chg="mod">
          <ac:chgData name="MATHIEU Alexandre" userId="e241321e-edca-4be9-918c-7dd3cd5e5b9d" providerId="ADAL" clId="{E9BC2238-4F52-4776-B101-01CBE828E475}" dt="2023-11-12T11:51:52.502" v="14991" actId="790"/>
          <ac:spMkLst>
            <pc:docMk/>
            <pc:sldMk cId="3783605523" sldId="1230"/>
            <ac:spMk id="9" creationId="{13509A6A-374E-8C3B-AFC5-8C4F3EDE9F50}"/>
          </ac:spMkLst>
        </pc:spChg>
        <pc:spChg chg="mod">
          <ac:chgData name="MATHIEU Alexandre" userId="e241321e-edca-4be9-918c-7dd3cd5e5b9d" providerId="ADAL" clId="{E9BC2238-4F52-4776-B101-01CBE828E475}" dt="2023-11-12T11:51:52.502" v="14991" actId="790"/>
          <ac:spMkLst>
            <pc:docMk/>
            <pc:sldMk cId="3783605523" sldId="1230"/>
            <ac:spMk id="11" creationId="{E67BCEA9-F411-D115-9F82-8110481880FD}"/>
          </ac:spMkLst>
        </pc:spChg>
        <pc:spChg chg="mod">
          <ac:chgData name="MATHIEU Alexandre" userId="e241321e-edca-4be9-918c-7dd3cd5e5b9d" providerId="ADAL" clId="{E9BC2238-4F52-4776-B101-01CBE828E475}" dt="2023-11-12T11:51:52.502" v="14991" actId="790"/>
          <ac:spMkLst>
            <pc:docMk/>
            <pc:sldMk cId="3783605523" sldId="1230"/>
            <ac:spMk id="12" creationId="{60096416-7FB8-67FB-789F-71520F7B058E}"/>
          </ac:spMkLst>
        </pc:spChg>
        <pc:spChg chg="mod">
          <ac:chgData name="MATHIEU Alexandre" userId="e241321e-edca-4be9-918c-7dd3cd5e5b9d" providerId="ADAL" clId="{E9BC2238-4F52-4776-B101-01CBE828E475}" dt="2023-11-12T11:51:52.502" v="14991" actId="790"/>
          <ac:spMkLst>
            <pc:docMk/>
            <pc:sldMk cId="3783605523" sldId="1230"/>
            <ac:spMk id="13" creationId="{1148D6E8-3B3D-3256-0697-4B08639DB3C5}"/>
          </ac:spMkLst>
        </pc:spChg>
        <pc:spChg chg="mod">
          <ac:chgData name="MATHIEU Alexandre" userId="e241321e-edca-4be9-918c-7dd3cd5e5b9d" providerId="ADAL" clId="{E9BC2238-4F52-4776-B101-01CBE828E475}" dt="2023-11-12T11:51:52.502" v="14991" actId="790"/>
          <ac:spMkLst>
            <pc:docMk/>
            <pc:sldMk cId="3783605523" sldId="1230"/>
            <ac:spMk id="15" creationId="{17D46CC4-CC6A-9D36-E2D9-EB81ED03718E}"/>
          </ac:spMkLst>
        </pc:spChg>
        <pc:spChg chg="mod">
          <ac:chgData name="MATHIEU Alexandre" userId="e241321e-edca-4be9-918c-7dd3cd5e5b9d" providerId="ADAL" clId="{E9BC2238-4F52-4776-B101-01CBE828E475}" dt="2023-11-12T11:51:52.502" v="14991" actId="790"/>
          <ac:spMkLst>
            <pc:docMk/>
            <pc:sldMk cId="3783605523" sldId="1230"/>
            <ac:spMk id="16" creationId="{7A8719A6-727D-69C7-87E5-F2636C8696F6}"/>
          </ac:spMkLst>
        </pc:spChg>
        <pc:spChg chg="mod">
          <ac:chgData name="MATHIEU Alexandre" userId="e241321e-edca-4be9-918c-7dd3cd5e5b9d" providerId="ADAL" clId="{E9BC2238-4F52-4776-B101-01CBE828E475}" dt="2023-11-12T11:51:52.502" v="14991" actId="790"/>
          <ac:spMkLst>
            <pc:docMk/>
            <pc:sldMk cId="3783605523" sldId="1230"/>
            <ac:spMk id="17" creationId="{61ECE257-09C7-6AA3-FF3A-5DBC66D8C254}"/>
          </ac:spMkLst>
        </pc:spChg>
        <pc:spChg chg="mod">
          <ac:chgData name="MATHIEU Alexandre" userId="e241321e-edca-4be9-918c-7dd3cd5e5b9d" providerId="ADAL" clId="{E9BC2238-4F52-4776-B101-01CBE828E475}" dt="2023-11-12T11:51:52.502" v="14991" actId="790"/>
          <ac:spMkLst>
            <pc:docMk/>
            <pc:sldMk cId="3783605523" sldId="1230"/>
            <ac:spMk id="18" creationId="{5331C00F-E612-8F54-84A0-CD44BC4644DD}"/>
          </ac:spMkLst>
        </pc:spChg>
      </pc:sldChg>
      <pc:sldChg chg="addSp delSp modSp add mod">
        <pc:chgData name="MATHIEU Alexandre" userId="e241321e-edca-4be9-918c-7dd3cd5e5b9d" providerId="ADAL" clId="{E9BC2238-4F52-4776-B101-01CBE828E475}" dt="2023-11-12T11:51:34.783" v="14989" actId="790"/>
        <pc:sldMkLst>
          <pc:docMk/>
          <pc:sldMk cId="1953851682" sldId="1231"/>
        </pc:sldMkLst>
        <pc:spChg chg="mod">
          <ac:chgData name="MATHIEU Alexandre" userId="e241321e-edca-4be9-918c-7dd3cd5e5b9d" providerId="ADAL" clId="{E9BC2238-4F52-4776-B101-01CBE828E475}" dt="2023-11-12T11:51:34.783" v="14989" actId="790"/>
          <ac:spMkLst>
            <pc:docMk/>
            <pc:sldMk cId="1953851682" sldId="1231"/>
            <ac:spMk id="2" creationId="{2FB38D7D-D2FB-48E6-EEEA-80468305B382}"/>
          </ac:spMkLst>
        </pc:spChg>
        <pc:spChg chg="add mod">
          <ac:chgData name="MATHIEU Alexandre" userId="e241321e-edca-4be9-918c-7dd3cd5e5b9d" providerId="ADAL" clId="{E9BC2238-4F52-4776-B101-01CBE828E475}" dt="2023-11-12T11:51:34.783" v="14989" actId="790"/>
          <ac:spMkLst>
            <pc:docMk/>
            <pc:sldMk cId="1953851682" sldId="1231"/>
            <ac:spMk id="3" creationId="{CAD01D2C-55D2-3408-F9E2-E78A646A7125}"/>
          </ac:spMkLst>
        </pc:spChg>
        <pc:spChg chg="del mod">
          <ac:chgData name="MATHIEU Alexandre" userId="e241321e-edca-4be9-918c-7dd3cd5e5b9d" providerId="ADAL" clId="{E9BC2238-4F52-4776-B101-01CBE828E475}" dt="2023-11-07T15:37:18.480" v="4679" actId="478"/>
          <ac:spMkLst>
            <pc:docMk/>
            <pc:sldMk cId="1953851682" sldId="1231"/>
            <ac:spMk id="4" creationId="{FB77CE37-C16D-87DB-423D-7852D3AE3BE7}"/>
          </ac:spMkLst>
        </pc:spChg>
        <pc:spChg chg="mod">
          <ac:chgData name="MATHIEU Alexandre" userId="e241321e-edca-4be9-918c-7dd3cd5e5b9d" providerId="ADAL" clId="{E9BC2238-4F52-4776-B101-01CBE828E475}" dt="2023-11-12T11:51:34.783" v="14989" actId="790"/>
          <ac:spMkLst>
            <pc:docMk/>
            <pc:sldMk cId="1953851682" sldId="1231"/>
            <ac:spMk id="7" creationId="{7505A545-73EB-B641-4BDA-4F58BDD14705}"/>
          </ac:spMkLst>
        </pc:spChg>
        <pc:spChg chg="del mod">
          <ac:chgData name="MATHIEU Alexandre" userId="e241321e-edca-4be9-918c-7dd3cd5e5b9d" providerId="ADAL" clId="{E9BC2238-4F52-4776-B101-01CBE828E475}" dt="2023-11-07T15:37:06.272" v="4677" actId="478"/>
          <ac:spMkLst>
            <pc:docMk/>
            <pc:sldMk cId="1953851682" sldId="1231"/>
            <ac:spMk id="7" creationId="{98416D0F-595A-98B1-96C3-85514E028247}"/>
          </ac:spMkLst>
        </pc:spChg>
        <pc:spChg chg="add mod">
          <ac:chgData name="MATHIEU Alexandre" userId="e241321e-edca-4be9-918c-7dd3cd5e5b9d" providerId="ADAL" clId="{E9BC2238-4F52-4776-B101-01CBE828E475}" dt="2023-11-12T11:51:34.783" v="14989" actId="790"/>
          <ac:spMkLst>
            <pc:docMk/>
            <pc:sldMk cId="1953851682" sldId="1231"/>
            <ac:spMk id="8" creationId="{999C3ABE-1AC6-8317-EF2B-8E404512597F}"/>
          </ac:spMkLst>
        </pc:spChg>
        <pc:spChg chg="add mod">
          <ac:chgData name="MATHIEU Alexandre" userId="e241321e-edca-4be9-918c-7dd3cd5e5b9d" providerId="ADAL" clId="{E9BC2238-4F52-4776-B101-01CBE828E475}" dt="2023-11-12T11:51:34.783" v="14989" actId="790"/>
          <ac:spMkLst>
            <pc:docMk/>
            <pc:sldMk cId="1953851682" sldId="1231"/>
            <ac:spMk id="9" creationId="{6815C667-1DEB-5B54-30FA-B07E893FB88E}"/>
          </ac:spMkLst>
        </pc:spChg>
        <pc:spChg chg="add del mod">
          <ac:chgData name="MATHIEU Alexandre" userId="e241321e-edca-4be9-918c-7dd3cd5e5b9d" providerId="ADAL" clId="{E9BC2238-4F52-4776-B101-01CBE828E475}" dt="2023-11-07T15:37:23.512" v="4682" actId="478"/>
          <ac:spMkLst>
            <pc:docMk/>
            <pc:sldMk cId="1953851682" sldId="1231"/>
            <ac:spMk id="9" creationId="{B97982B0-6F0D-CC73-5EA9-330840D4F9BB}"/>
          </ac:spMkLst>
        </pc:spChg>
        <pc:spChg chg="add mod ord">
          <ac:chgData name="MATHIEU Alexandre" userId="e241321e-edca-4be9-918c-7dd3cd5e5b9d" providerId="ADAL" clId="{E9BC2238-4F52-4776-B101-01CBE828E475}" dt="2023-11-12T11:51:34.783" v="14989" actId="790"/>
          <ac:spMkLst>
            <pc:docMk/>
            <pc:sldMk cId="1953851682" sldId="1231"/>
            <ac:spMk id="10" creationId="{86E76410-C553-5636-3B22-5B94C31F2324}"/>
          </ac:spMkLst>
        </pc:spChg>
        <pc:spChg chg="add mod">
          <ac:chgData name="MATHIEU Alexandre" userId="e241321e-edca-4be9-918c-7dd3cd5e5b9d" providerId="ADAL" clId="{E9BC2238-4F52-4776-B101-01CBE828E475}" dt="2023-11-12T11:51:34.783" v="14989" actId="790"/>
          <ac:spMkLst>
            <pc:docMk/>
            <pc:sldMk cId="1953851682" sldId="1231"/>
            <ac:spMk id="11" creationId="{F57A1801-14AE-E7CB-37ED-6FA15B972A3E}"/>
          </ac:spMkLst>
        </pc:spChg>
        <pc:spChg chg="add mod">
          <ac:chgData name="MATHIEU Alexandre" userId="e241321e-edca-4be9-918c-7dd3cd5e5b9d" providerId="ADAL" clId="{E9BC2238-4F52-4776-B101-01CBE828E475}" dt="2023-11-12T11:51:34.783" v="14989" actId="790"/>
          <ac:spMkLst>
            <pc:docMk/>
            <pc:sldMk cId="1953851682" sldId="1231"/>
            <ac:spMk id="12" creationId="{F57418B3-D9BC-2F41-B4EE-F6A3EFC15297}"/>
          </ac:spMkLst>
        </pc:spChg>
        <pc:spChg chg="add mod">
          <ac:chgData name="MATHIEU Alexandre" userId="e241321e-edca-4be9-918c-7dd3cd5e5b9d" providerId="ADAL" clId="{E9BC2238-4F52-4776-B101-01CBE828E475}" dt="2023-11-12T11:51:34.783" v="14989" actId="790"/>
          <ac:spMkLst>
            <pc:docMk/>
            <pc:sldMk cId="1953851682" sldId="1231"/>
            <ac:spMk id="13" creationId="{2456593E-1739-E463-E205-AA17A0C5292C}"/>
          </ac:spMkLst>
        </pc:spChg>
        <pc:spChg chg="add mod">
          <ac:chgData name="MATHIEU Alexandre" userId="e241321e-edca-4be9-918c-7dd3cd5e5b9d" providerId="ADAL" clId="{E9BC2238-4F52-4776-B101-01CBE828E475}" dt="2023-11-12T11:51:34.783" v="14989" actId="790"/>
          <ac:spMkLst>
            <pc:docMk/>
            <pc:sldMk cId="1953851682" sldId="1231"/>
            <ac:spMk id="14" creationId="{CB529590-0D11-985E-0BC9-2EC1FEE93CA6}"/>
          </ac:spMkLst>
        </pc:spChg>
        <pc:spChg chg="mod">
          <ac:chgData name="MATHIEU Alexandre" userId="e241321e-edca-4be9-918c-7dd3cd5e5b9d" providerId="ADAL" clId="{E9BC2238-4F52-4776-B101-01CBE828E475}" dt="2023-11-12T11:51:34.783" v="14989" actId="790"/>
          <ac:spMkLst>
            <pc:docMk/>
            <pc:sldMk cId="1953851682" sldId="1231"/>
            <ac:spMk id="16" creationId="{7A8719A6-727D-69C7-87E5-F2636C8696F6}"/>
          </ac:spMkLst>
        </pc:spChg>
        <pc:spChg chg="del">
          <ac:chgData name="MATHIEU Alexandre" userId="e241321e-edca-4be9-918c-7dd3cd5e5b9d" providerId="ADAL" clId="{E9BC2238-4F52-4776-B101-01CBE828E475}" dt="2023-11-07T15:36:12.072" v="4646" actId="478"/>
          <ac:spMkLst>
            <pc:docMk/>
            <pc:sldMk cId="1953851682" sldId="1231"/>
            <ac:spMk id="18" creationId="{5331C00F-E612-8F54-84A0-CD44BC4644DD}"/>
          </ac:spMkLst>
        </pc:spChg>
        <pc:spChg chg="del">
          <ac:chgData name="MATHIEU Alexandre" userId="e241321e-edca-4be9-918c-7dd3cd5e5b9d" providerId="ADAL" clId="{E9BC2238-4F52-4776-B101-01CBE828E475}" dt="2023-11-07T15:36:45.664" v="4669" actId="478"/>
          <ac:spMkLst>
            <pc:docMk/>
            <pc:sldMk cId="1953851682" sldId="1231"/>
            <ac:spMk id="26" creationId="{7A5BDBCF-1B85-1C05-49CE-5972EA996089}"/>
          </ac:spMkLst>
        </pc:spChg>
        <pc:picChg chg="add mod modCrop">
          <ac:chgData name="MATHIEU Alexandre" userId="e241321e-edca-4be9-918c-7dd3cd5e5b9d" providerId="ADAL" clId="{E9BC2238-4F52-4776-B101-01CBE828E475}" dt="2023-11-12T11:49:41.291" v="14982" actId="732"/>
          <ac:picMkLst>
            <pc:docMk/>
            <pc:sldMk cId="1953851682" sldId="1231"/>
            <ac:picMk id="4" creationId="{F77FB30E-D6BB-8476-3E78-665E9D88018D}"/>
          </ac:picMkLst>
        </pc:picChg>
        <pc:picChg chg="add mod">
          <ac:chgData name="MATHIEU Alexandre" userId="e241321e-edca-4be9-918c-7dd3cd5e5b9d" providerId="ADAL" clId="{E9BC2238-4F52-4776-B101-01CBE828E475}" dt="2023-11-07T15:36:44.460" v="4668"/>
          <ac:picMkLst>
            <pc:docMk/>
            <pc:sldMk cId="1953851682" sldId="1231"/>
            <ac:picMk id="6" creationId="{5C980146-3BAB-BB5D-3457-668B8154089A}"/>
          </ac:picMkLst>
        </pc:picChg>
        <pc:picChg chg="del mod">
          <ac:chgData name="MATHIEU Alexandre" userId="e241321e-edca-4be9-918c-7dd3cd5e5b9d" providerId="ADAL" clId="{E9BC2238-4F52-4776-B101-01CBE828E475}" dt="2023-11-12T11:49:29.929" v="14979" actId="478"/>
          <ac:picMkLst>
            <pc:docMk/>
            <pc:sldMk cId="1953851682" sldId="1231"/>
            <ac:picMk id="24" creationId="{139F387A-62A1-B521-3CC2-3CB9BC4140D8}"/>
          </ac:picMkLst>
        </pc:picChg>
        <pc:picChg chg="del">
          <ac:chgData name="MATHIEU Alexandre" userId="e241321e-edca-4be9-918c-7dd3cd5e5b9d" providerId="ADAL" clId="{E9BC2238-4F52-4776-B101-01CBE828E475}" dt="2023-11-07T15:36:44.047" v="4667" actId="478"/>
          <ac:picMkLst>
            <pc:docMk/>
            <pc:sldMk cId="1953851682" sldId="1231"/>
            <ac:picMk id="25" creationId="{821E88C7-1E53-16AC-0E1D-995ADE10461F}"/>
          </ac:picMkLst>
        </pc:picChg>
        <pc:cxnChg chg="add mod">
          <ac:chgData name="MATHIEU Alexandre" userId="e241321e-edca-4be9-918c-7dd3cd5e5b9d" providerId="ADAL" clId="{E9BC2238-4F52-4776-B101-01CBE828E475}" dt="2023-11-12T11:49:35.345" v="14981" actId="1076"/>
          <ac:cxnSpMkLst>
            <pc:docMk/>
            <pc:sldMk cId="1953851682" sldId="1231"/>
            <ac:cxnSpMk id="5" creationId="{C5B46132-0FF5-8D56-3222-0492A0F0C782}"/>
          </ac:cxnSpMkLst>
        </pc:cxnChg>
      </pc:sldChg>
      <pc:sldChg chg="new del">
        <pc:chgData name="MATHIEU Alexandre" userId="e241321e-edca-4be9-918c-7dd3cd5e5b9d" providerId="ADAL" clId="{E9BC2238-4F52-4776-B101-01CBE828E475}" dt="2023-11-07T15:40:03.585" v="4734" actId="47"/>
        <pc:sldMkLst>
          <pc:docMk/>
          <pc:sldMk cId="365971439" sldId="1232"/>
        </pc:sldMkLst>
      </pc:sldChg>
      <pc:sldChg chg="addSp delSp modSp add mod">
        <pc:chgData name="MATHIEU Alexandre" userId="e241321e-edca-4be9-918c-7dd3cd5e5b9d" providerId="ADAL" clId="{E9BC2238-4F52-4776-B101-01CBE828E475}" dt="2023-11-12T11:52:11.032" v="14992" actId="790"/>
        <pc:sldMkLst>
          <pc:docMk/>
          <pc:sldMk cId="3617334760" sldId="1232"/>
        </pc:sldMkLst>
        <pc:spChg chg="mod">
          <ac:chgData name="MATHIEU Alexandre" userId="e241321e-edca-4be9-918c-7dd3cd5e5b9d" providerId="ADAL" clId="{E9BC2238-4F52-4776-B101-01CBE828E475}" dt="2023-11-12T11:52:11.032" v="14992" actId="790"/>
          <ac:spMkLst>
            <pc:docMk/>
            <pc:sldMk cId="3617334760" sldId="1232"/>
            <ac:spMk id="2" creationId="{2FB38D7D-D2FB-48E6-EEEA-80468305B382}"/>
          </ac:spMkLst>
        </pc:spChg>
        <pc:spChg chg="add mod">
          <ac:chgData name="MATHIEU Alexandre" userId="e241321e-edca-4be9-918c-7dd3cd5e5b9d" providerId="ADAL" clId="{E9BC2238-4F52-4776-B101-01CBE828E475}" dt="2023-11-12T11:52:11.032" v="14992" actId="790"/>
          <ac:spMkLst>
            <pc:docMk/>
            <pc:sldMk cId="3617334760" sldId="1232"/>
            <ac:spMk id="3" creationId="{C40A03E7-F6AF-044B-4B9E-40860269A576}"/>
          </ac:spMkLst>
        </pc:spChg>
        <pc:spChg chg="del mod">
          <ac:chgData name="MATHIEU Alexandre" userId="e241321e-edca-4be9-918c-7dd3cd5e5b9d" providerId="ADAL" clId="{E9BC2238-4F52-4776-B101-01CBE828E475}" dt="2023-11-07T22:47:29.688" v="7714" actId="478"/>
          <ac:spMkLst>
            <pc:docMk/>
            <pc:sldMk cId="3617334760" sldId="1232"/>
            <ac:spMk id="4" creationId="{FB77CE37-C16D-87DB-423D-7852D3AE3BE7}"/>
          </ac:spMkLst>
        </pc:spChg>
        <pc:spChg chg="mod">
          <ac:chgData name="MATHIEU Alexandre" userId="e241321e-edca-4be9-918c-7dd3cd5e5b9d" providerId="ADAL" clId="{E9BC2238-4F52-4776-B101-01CBE828E475}" dt="2023-11-12T11:52:11.032" v="14992" actId="790"/>
          <ac:spMkLst>
            <pc:docMk/>
            <pc:sldMk cId="3617334760" sldId="1232"/>
            <ac:spMk id="7" creationId="{04B5FC59-C0D2-C055-9E56-8539327D9CC1}"/>
          </ac:spMkLst>
        </pc:spChg>
        <pc:spChg chg="del">
          <ac:chgData name="MATHIEU Alexandre" userId="e241321e-edca-4be9-918c-7dd3cd5e5b9d" providerId="ADAL" clId="{E9BC2238-4F52-4776-B101-01CBE828E475}" dt="2023-11-07T22:47:34.414" v="7717" actId="478"/>
          <ac:spMkLst>
            <pc:docMk/>
            <pc:sldMk cId="3617334760" sldId="1232"/>
            <ac:spMk id="7" creationId="{98416D0F-595A-98B1-96C3-85514E028247}"/>
          </ac:spMkLst>
        </pc:spChg>
        <pc:spChg chg="mod">
          <ac:chgData name="MATHIEU Alexandre" userId="e241321e-edca-4be9-918c-7dd3cd5e5b9d" providerId="ADAL" clId="{E9BC2238-4F52-4776-B101-01CBE828E475}" dt="2023-11-12T11:52:11.032" v="14992" actId="790"/>
          <ac:spMkLst>
            <pc:docMk/>
            <pc:sldMk cId="3617334760" sldId="1232"/>
            <ac:spMk id="9" creationId="{13509A6A-374E-8C3B-AFC5-8C4F3EDE9F50}"/>
          </ac:spMkLst>
        </pc:spChg>
        <pc:spChg chg="add del mod">
          <ac:chgData name="MATHIEU Alexandre" userId="e241321e-edca-4be9-918c-7dd3cd5e5b9d" providerId="ADAL" clId="{E9BC2238-4F52-4776-B101-01CBE828E475}" dt="2023-11-07T22:47:32.854" v="7716" actId="478"/>
          <ac:spMkLst>
            <pc:docMk/>
            <pc:sldMk cId="3617334760" sldId="1232"/>
            <ac:spMk id="10" creationId="{CFB0BB1A-6D25-1C04-CE80-6FBE15C1D27B}"/>
          </ac:spMkLst>
        </pc:spChg>
        <pc:spChg chg="add del mod">
          <ac:chgData name="MATHIEU Alexandre" userId="e241321e-edca-4be9-918c-7dd3cd5e5b9d" providerId="ADAL" clId="{E9BC2238-4F52-4776-B101-01CBE828E475}" dt="2023-11-07T15:50:02.850" v="5073" actId="478"/>
          <ac:spMkLst>
            <pc:docMk/>
            <pc:sldMk cId="3617334760" sldId="1232"/>
            <ac:spMk id="10" creationId="{ED0A5902-6A91-527F-7119-6078FE9D6EBD}"/>
          </ac:spMkLst>
        </pc:spChg>
        <pc:spChg chg="mod">
          <ac:chgData name="MATHIEU Alexandre" userId="e241321e-edca-4be9-918c-7dd3cd5e5b9d" providerId="ADAL" clId="{E9BC2238-4F52-4776-B101-01CBE828E475}" dt="2023-11-12T11:52:11.032" v="14992" actId="790"/>
          <ac:spMkLst>
            <pc:docMk/>
            <pc:sldMk cId="3617334760" sldId="1232"/>
            <ac:spMk id="11" creationId="{E67BCEA9-F411-D115-9F82-8110481880FD}"/>
          </ac:spMkLst>
        </pc:spChg>
        <pc:spChg chg="mod">
          <ac:chgData name="MATHIEU Alexandre" userId="e241321e-edca-4be9-918c-7dd3cd5e5b9d" providerId="ADAL" clId="{E9BC2238-4F52-4776-B101-01CBE828E475}" dt="2023-11-12T11:52:11.032" v="14992" actId="790"/>
          <ac:spMkLst>
            <pc:docMk/>
            <pc:sldMk cId="3617334760" sldId="1232"/>
            <ac:spMk id="12" creationId="{60096416-7FB8-67FB-789F-71520F7B058E}"/>
          </ac:spMkLst>
        </pc:spChg>
        <pc:spChg chg="mod">
          <ac:chgData name="MATHIEU Alexandre" userId="e241321e-edca-4be9-918c-7dd3cd5e5b9d" providerId="ADAL" clId="{E9BC2238-4F52-4776-B101-01CBE828E475}" dt="2023-11-12T11:52:11.032" v="14992" actId="790"/>
          <ac:spMkLst>
            <pc:docMk/>
            <pc:sldMk cId="3617334760" sldId="1232"/>
            <ac:spMk id="13" creationId="{1148D6E8-3B3D-3256-0697-4B08639DB3C5}"/>
          </ac:spMkLst>
        </pc:spChg>
        <pc:spChg chg="add mod">
          <ac:chgData name="MATHIEU Alexandre" userId="e241321e-edca-4be9-918c-7dd3cd5e5b9d" providerId="ADAL" clId="{E9BC2238-4F52-4776-B101-01CBE828E475}" dt="2023-11-12T11:52:11.032" v="14992" actId="790"/>
          <ac:spMkLst>
            <pc:docMk/>
            <pc:sldMk cId="3617334760" sldId="1232"/>
            <ac:spMk id="14" creationId="{A937034F-4A6A-5A76-D436-A0C71A19AB79}"/>
          </ac:spMkLst>
        </pc:spChg>
        <pc:spChg chg="mod">
          <ac:chgData name="MATHIEU Alexandre" userId="e241321e-edca-4be9-918c-7dd3cd5e5b9d" providerId="ADAL" clId="{E9BC2238-4F52-4776-B101-01CBE828E475}" dt="2023-11-12T11:52:11.032" v="14992" actId="790"/>
          <ac:spMkLst>
            <pc:docMk/>
            <pc:sldMk cId="3617334760" sldId="1232"/>
            <ac:spMk id="15" creationId="{17D46CC4-CC6A-9D36-E2D9-EB81ED03718E}"/>
          </ac:spMkLst>
        </pc:spChg>
        <pc:spChg chg="mod">
          <ac:chgData name="MATHIEU Alexandre" userId="e241321e-edca-4be9-918c-7dd3cd5e5b9d" providerId="ADAL" clId="{E9BC2238-4F52-4776-B101-01CBE828E475}" dt="2023-11-12T11:52:11.032" v="14992" actId="790"/>
          <ac:spMkLst>
            <pc:docMk/>
            <pc:sldMk cId="3617334760" sldId="1232"/>
            <ac:spMk id="16" creationId="{7A8719A6-727D-69C7-87E5-F2636C8696F6}"/>
          </ac:spMkLst>
        </pc:spChg>
        <pc:spChg chg="mod">
          <ac:chgData name="MATHIEU Alexandre" userId="e241321e-edca-4be9-918c-7dd3cd5e5b9d" providerId="ADAL" clId="{E9BC2238-4F52-4776-B101-01CBE828E475}" dt="2023-11-12T11:52:11.032" v="14992" actId="790"/>
          <ac:spMkLst>
            <pc:docMk/>
            <pc:sldMk cId="3617334760" sldId="1232"/>
            <ac:spMk id="17" creationId="{61ECE257-09C7-6AA3-FF3A-5DBC66D8C254}"/>
          </ac:spMkLst>
        </pc:spChg>
        <pc:spChg chg="mod">
          <ac:chgData name="MATHIEU Alexandre" userId="e241321e-edca-4be9-918c-7dd3cd5e5b9d" providerId="ADAL" clId="{E9BC2238-4F52-4776-B101-01CBE828E475}" dt="2023-11-12T11:52:11.032" v="14992" actId="790"/>
          <ac:spMkLst>
            <pc:docMk/>
            <pc:sldMk cId="3617334760" sldId="1232"/>
            <ac:spMk id="18" creationId="{5331C00F-E612-8F54-84A0-CD44BC4644DD}"/>
          </ac:spMkLst>
        </pc:spChg>
        <pc:spChg chg="add mod">
          <ac:chgData name="MATHIEU Alexandre" userId="e241321e-edca-4be9-918c-7dd3cd5e5b9d" providerId="ADAL" clId="{E9BC2238-4F52-4776-B101-01CBE828E475}" dt="2023-11-12T11:52:11.032" v="14992" actId="790"/>
          <ac:spMkLst>
            <pc:docMk/>
            <pc:sldMk cId="3617334760" sldId="1232"/>
            <ac:spMk id="19" creationId="{3E4EB942-EB47-15D3-4983-B394BEF8149D}"/>
          </ac:spMkLst>
        </pc:spChg>
        <pc:spChg chg="add del">
          <ac:chgData name="MATHIEU Alexandre" userId="e241321e-edca-4be9-918c-7dd3cd5e5b9d" providerId="ADAL" clId="{E9BC2238-4F52-4776-B101-01CBE828E475}" dt="2023-11-07T22:53:42.602" v="7789" actId="22"/>
          <ac:spMkLst>
            <pc:docMk/>
            <pc:sldMk cId="3617334760" sldId="1232"/>
            <ac:spMk id="21" creationId="{C4CDFF33-D485-D401-7A39-9358FCB74BA9}"/>
          </ac:spMkLst>
        </pc:spChg>
        <pc:spChg chg="add mod">
          <ac:chgData name="MATHIEU Alexandre" userId="e241321e-edca-4be9-918c-7dd3cd5e5b9d" providerId="ADAL" clId="{E9BC2238-4F52-4776-B101-01CBE828E475}" dt="2023-11-12T11:52:11.032" v="14992" actId="790"/>
          <ac:spMkLst>
            <pc:docMk/>
            <pc:sldMk cId="3617334760" sldId="1232"/>
            <ac:spMk id="22" creationId="{71D27F71-1C29-0FAC-6A0C-F0EF868EDEA0}"/>
          </ac:spMkLst>
        </pc:spChg>
      </pc:sldChg>
      <pc:sldChg chg="addSp delSp modSp add mod">
        <pc:chgData name="MATHIEU Alexandre" userId="e241321e-edca-4be9-918c-7dd3cd5e5b9d" providerId="ADAL" clId="{E9BC2238-4F52-4776-B101-01CBE828E475}" dt="2023-11-12T11:52:19.355" v="14993" actId="790"/>
        <pc:sldMkLst>
          <pc:docMk/>
          <pc:sldMk cId="739386145" sldId="1233"/>
        </pc:sldMkLst>
        <pc:spChg chg="mod">
          <ac:chgData name="MATHIEU Alexandre" userId="e241321e-edca-4be9-918c-7dd3cd5e5b9d" providerId="ADAL" clId="{E9BC2238-4F52-4776-B101-01CBE828E475}" dt="2023-11-12T11:52:19.355" v="14993" actId="790"/>
          <ac:spMkLst>
            <pc:docMk/>
            <pc:sldMk cId="739386145" sldId="1233"/>
            <ac:spMk id="2" creationId="{2FB38D7D-D2FB-48E6-EEEA-80468305B382}"/>
          </ac:spMkLst>
        </pc:spChg>
        <pc:spChg chg="del mod">
          <ac:chgData name="MATHIEU Alexandre" userId="e241321e-edca-4be9-918c-7dd3cd5e5b9d" providerId="ADAL" clId="{E9BC2238-4F52-4776-B101-01CBE828E475}" dt="2023-11-07T22:53:28.510" v="7784" actId="478"/>
          <ac:spMkLst>
            <pc:docMk/>
            <pc:sldMk cId="739386145" sldId="1233"/>
            <ac:spMk id="3" creationId="{C40A03E7-F6AF-044B-4B9E-40860269A576}"/>
          </ac:spMkLst>
        </pc:spChg>
        <pc:spChg chg="mod">
          <ac:chgData name="MATHIEU Alexandre" userId="e241321e-edca-4be9-918c-7dd3cd5e5b9d" providerId="ADAL" clId="{E9BC2238-4F52-4776-B101-01CBE828E475}" dt="2023-11-12T11:52:19.355" v="14993" actId="790"/>
          <ac:spMkLst>
            <pc:docMk/>
            <pc:sldMk cId="739386145" sldId="1233"/>
            <ac:spMk id="4" creationId="{28C576BE-C8C9-BCA2-8577-17E7DEEA8B83}"/>
          </ac:spMkLst>
        </pc:spChg>
        <pc:spChg chg="del mod">
          <ac:chgData name="MATHIEU Alexandre" userId="e241321e-edca-4be9-918c-7dd3cd5e5b9d" providerId="ADAL" clId="{E9BC2238-4F52-4776-B101-01CBE828E475}" dt="2023-11-07T22:53:18.456" v="7778" actId="478"/>
          <ac:spMkLst>
            <pc:docMk/>
            <pc:sldMk cId="739386145" sldId="1233"/>
            <ac:spMk id="4" creationId="{FB77CE37-C16D-87DB-423D-7852D3AE3BE7}"/>
          </ac:spMkLst>
        </pc:spChg>
        <pc:spChg chg="del">
          <ac:chgData name="MATHIEU Alexandre" userId="e241321e-edca-4be9-918c-7dd3cd5e5b9d" providerId="ADAL" clId="{E9BC2238-4F52-4776-B101-01CBE828E475}" dt="2023-11-07T22:53:30.398" v="7786" actId="478"/>
          <ac:spMkLst>
            <pc:docMk/>
            <pc:sldMk cId="739386145" sldId="1233"/>
            <ac:spMk id="7" creationId="{98416D0F-595A-98B1-96C3-85514E028247}"/>
          </ac:spMkLst>
        </pc:spChg>
        <pc:spChg chg="add mod">
          <ac:chgData name="MATHIEU Alexandre" userId="e241321e-edca-4be9-918c-7dd3cd5e5b9d" providerId="ADAL" clId="{E9BC2238-4F52-4776-B101-01CBE828E475}" dt="2023-11-12T11:52:19.355" v="14993" actId="790"/>
          <ac:spMkLst>
            <pc:docMk/>
            <pc:sldMk cId="739386145" sldId="1233"/>
            <ac:spMk id="8" creationId="{17D426A0-8EBF-7313-4A11-2BD5815F24F3}"/>
          </ac:spMkLst>
        </pc:spChg>
        <pc:spChg chg="del">
          <ac:chgData name="MATHIEU Alexandre" userId="e241321e-edca-4be9-918c-7dd3cd5e5b9d" providerId="ADAL" clId="{E9BC2238-4F52-4776-B101-01CBE828E475}" dt="2023-11-07T15:50:07.809" v="5076" actId="478"/>
          <ac:spMkLst>
            <pc:docMk/>
            <pc:sldMk cId="739386145" sldId="1233"/>
            <ac:spMk id="9" creationId="{13509A6A-374E-8C3B-AFC5-8C4F3EDE9F50}"/>
          </ac:spMkLst>
        </pc:spChg>
        <pc:spChg chg="add del mod">
          <ac:chgData name="MATHIEU Alexandre" userId="e241321e-edca-4be9-918c-7dd3cd5e5b9d" providerId="ADAL" clId="{E9BC2238-4F52-4776-B101-01CBE828E475}" dt="2023-11-07T22:53:21.131" v="7779" actId="478"/>
          <ac:spMkLst>
            <pc:docMk/>
            <pc:sldMk cId="739386145" sldId="1233"/>
            <ac:spMk id="9" creationId="{B5DC24B4-FF85-464A-F0C1-2FA1D8478198}"/>
          </ac:spMkLst>
        </pc:spChg>
        <pc:spChg chg="mod">
          <ac:chgData name="MATHIEU Alexandre" userId="e241321e-edca-4be9-918c-7dd3cd5e5b9d" providerId="ADAL" clId="{E9BC2238-4F52-4776-B101-01CBE828E475}" dt="2023-11-12T11:52:19.355" v="14993" actId="790"/>
          <ac:spMkLst>
            <pc:docMk/>
            <pc:sldMk cId="739386145" sldId="1233"/>
            <ac:spMk id="10" creationId="{ED0A5902-6A91-527F-7119-6078FE9D6EBD}"/>
          </ac:spMkLst>
        </pc:spChg>
        <pc:spChg chg="add del mod">
          <ac:chgData name="MATHIEU Alexandre" userId="e241321e-edca-4be9-918c-7dd3cd5e5b9d" providerId="ADAL" clId="{E9BC2238-4F52-4776-B101-01CBE828E475}" dt="2023-11-07T22:54:41.231" v="7819" actId="478"/>
          <ac:spMkLst>
            <pc:docMk/>
            <pc:sldMk cId="739386145" sldId="1233"/>
            <ac:spMk id="11" creationId="{8D386DDF-792C-3356-074F-9B12CCC1AC72}"/>
          </ac:spMkLst>
        </pc:spChg>
        <pc:spChg chg="del">
          <ac:chgData name="MATHIEU Alexandre" userId="e241321e-edca-4be9-918c-7dd3cd5e5b9d" providerId="ADAL" clId="{E9BC2238-4F52-4776-B101-01CBE828E475}" dt="2023-11-07T15:50:07.809" v="5076" actId="478"/>
          <ac:spMkLst>
            <pc:docMk/>
            <pc:sldMk cId="739386145" sldId="1233"/>
            <ac:spMk id="11" creationId="{E67BCEA9-F411-D115-9F82-8110481880FD}"/>
          </ac:spMkLst>
        </pc:spChg>
        <pc:spChg chg="del">
          <ac:chgData name="MATHIEU Alexandre" userId="e241321e-edca-4be9-918c-7dd3cd5e5b9d" providerId="ADAL" clId="{E9BC2238-4F52-4776-B101-01CBE828E475}" dt="2023-11-07T15:50:07.809" v="5076" actId="478"/>
          <ac:spMkLst>
            <pc:docMk/>
            <pc:sldMk cId="739386145" sldId="1233"/>
            <ac:spMk id="12" creationId="{60096416-7FB8-67FB-789F-71520F7B058E}"/>
          </ac:spMkLst>
        </pc:spChg>
        <pc:spChg chg="add del mod">
          <ac:chgData name="MATHIEU Alexandre" userId="e241321e-edca-4be9-918c-7dd3cd5e5b9d" providerId="ADAL" clId="{E9BC2238-4F52-4776-B101-01CBE828E475}" dt="2023-11-07T22:54:42.054" v="7820" actId="478"/>
          <ac:spMkLst>
            <pc:docMk/>
            <pc:sldMk cId="739386145" sldId="1233"/>
            <ac:spMk id="12" creationId="{DC86DF93-4FB6-3F1F-7BC3-0251751386DD}"/>
          </ac:spMkLst>
        </pc:spChg>
        <pc:spChg chg="del">
          <ac:chgData name="MATHIEU Alexandre" userId="e241321e-edca-4be9-918c-7dd3cd5e5b9d" providerId="ADAL" clId="{E9BC2238-4F52-4776-B101-01CBE828E475}" dt="2023-11-07T15:50:07.809" v="5076" actId="478"/>
          <ac:spMkLst>
            <pc:docMk/>
            <pc:sldMk cId="739386145" sldId="1233"/>
            <ac:spMk id="13" creationId="{1148D6E8-3B3D-3256-0697-4B08639DB3C5}"/>
          </ac:spMkLst>
        </pc:spChg>
        <pc:spChg chg="add del mod">
          <ac:chgData name="MATHIEU Alexandre" userId="e241321e-edca-4be9-918c-7dd3cd5e5b9d" providerId="ADAL" clId="{E9BC2238-4F52-4776-B101-01CBE828E475}" dt="2023-11-07T22:54:42.990" v="7821" actId="478"/>
          <ac:spMkLst>
            <pc:docMk/>
            <pc:sldMk cId="739386145" sldId="1233"/>
            <ac:spMk id="13" creationId="{82F63B8F-E577-C10E-4027-7F518840A435}"/>
          </ac:spMkLst>
        </pc:spChg>
        <pc:spChg chg="add mod">
          <ac:chgData name="MATHIEU Alexandre" userId="e241321e-edca-4be9-918c-7dd3cd5e5b9d" providerId="ADAL" clId="{E9BC2238-4F52-4776-B101-01CBE828E475}" dt="2023-11-12T11:52:19.355" v="14993" actId="790"/>
          <ac:spMkLst>
            <pc:docMk/>
            <pc:sldMk cId="739386145" sldId="1233"/>
            <ac:spMk id="14" creationId="{21C6D296-D393-DC56-1166-CFC601C77EFB}"/>
          </ac:spMkLst>
        </pc:spChg>
        <pc:spChg chg="del">
          <ac:chgData name="MATHIEU Alexandre" userId="e241321e-edca-4be9-918c-7dd3cd5e5b9d" providerId="ADAL" clId="{E9BC2238-4F52-4776-B101-01CBE828E475}" dt="2023-11-07T15:50:06.825" v="5075" actId="478"/>
          <ac:spMkLst>
            <pc:docMk/>
            <pc:sldMk cId="739386145" sldId="1233"/>
            <ac:spMk id="15" creationId="{17D46CC4-CC6A-9D36-E2D9-EB81ED03718E}"/>
          </ac:spMkLst>
        </pc:spChg>
        <pc:spChg chg="add mod">
          <ac:chgData name="MATHIEU Alexandre" userId="e241321e-edca-4be9-918c-7dd3cd5e5b9d" providerId="ADAL" clId="{E9BC2238-4F52-4776-B101-01CBE828E475}" dt="2023-11-12T11:52:19.355" v="14993" actId="790"/>
          <ac:spMkLst>
            <pc:docMk/>
            <pc:sldMk cId="739386145" sldId="1233"/>
            <ac:spMk id="15" creationId="{579DD3A5-8518-8D47-8219-30F63E0215C2}"/>
          </ac:spMkLst>
        </pc:spChg>
        <pc:spChg chg="del">
          <ac:chgData name="MATHIEU Alexandre" userId="e241321e-edca-4be9-918c-7dd3cd5e5b9d" providerId="ADAL" clId="{E9BC2238-4F52-4776-B101-01CBE828E475}" dt="2023-11-07T22:53:29.222" v="7785" actId="478"/>
          <ac:spMkLst>
            <pc:docMk/>
            <pc:sldMk cId="739386145" sldId="1233"/>
            <ac:spMk id="16" creationId="{7A8719A6-727D-69C7-87E5-F2636C8696F6}"/>
          </ac:spMkLst>
        </pc:spChg>
        <pc:spChg chg="del mod">
          <ac:chgData name="MATHIEU Alexandre" userId="e241321e-edca-4be9-918c-7dd3cd5e5b9d" providerId="ADAL" clId="{E9BC2238-4F52-4776-B101-01CBE828E475}" dt="2023-11-07T22:53:27.519" v="7783" actId="478"/>
          <ac:spMkLst>
            <pc:docMk/>
            <pc:sldMk cId="739386145" sldId="1233"/>
            <ac:spMk id="17" creationId="{61ECE257-09C7-6AA3-FF3A-5DBC66D8C254}"/>
          </ac:spMkLst>
        </pc:spChg>
        <pc:spChg chg="del mod">
          <ac:chgData name="MATHIEU Alexandre" userId="e241321e-edca-4be9-918c-7dd3cd5e5b9d" providerId="ADAL" clId="{E9BC2238-4F52-4776-B101-01CBE828E475}" dt="2023-11-07T22:53:26.326" v="7782" actId="478"/>
          <ac:spMkLst>
            <pc:docMk/>
            <pc:sldMk cId="739386145" sldId="1233"/>
            <ac:spMk id="18" creationId="{5331C00F-E612-8F54-84A0-CD44BC4644DD}"/>
          </ac:spMkLst>
        </pc:spChg>
        <pc:spChg chg="add mod">
          <ac:chgData name="MATHIEU Alexandre" userId="e241321e-edca-4be9-918c-7dd3cd5e5b9d" providerId="ADAL" clId="{E9BC2238-4F52-4776-B101-01CBE828E475}" dt="2023-11-12T11:52:19.355" v="14993" actId="790"/>
          <ac:spMkLst>
            <pc:docMk/>
            <pc:sldMk cId="739386145" sldId="1233"/>
            <ac:spMk id="19" creationId="{EE1BE91F-8C4B-9B2E-F615-1538B959B08F}"/>
          </ac:spMkLst>
        </pc:spChg>
        <pc:spChg chg="add mod">
          <ac:chgData name="MATHIEU Alexandre" userId="e241321e-edca-4be9-918c-7dd3cd5e5b9d" providerId="ADAL" clId="{E9BC2238-4F52-4776-B101-01CBE828E475}" dt="2023-11-12T11:52:19.355" v="14993" actId="790"/>
          <ac:spMkLst>
            <pc:docMk/>
            <pc:sldMk cId="739386145" sldId="1233"/>
            <ac:spMk id="20" creationId="{7C53087C-E0E7-B3DB-3F4B-9C4AD2DD45D5}"/>
          </ac:spMkLst>
        </pc:spChg>
        <pc:spChg chg="add mod">
          <ac:chgData name="MATHIEU Alexandre" userId="e241321e-edca-4be9-918c-7dd3cd5e5b9d" providerId="ADAL" clId="{E9BC2238-4F52-4776-B101-01CBE828E475}" dt="2023-11-12T11:52:19.355" v="14993" actId="790"/>
          <ac:spMkLst>
            <pc:docMk/>
            <pc:sldMk cId="739386145" sldId="1233"/>
            <ac:spMk id="21" creationId="{FE58D78A-D677-9A75-4877-83F61BB5114D}"/>
          </ac:spMkLst>
        </pc:spChg>
        <pc:spChg chg="add del mod">
          <ac:chgData name="MATHIEU Alexandre" userId="e241321e-edca-4be9-918c-7dd3cd5e5b9d" providerId="ADAL" clId="{E9BC2238-4F52-4776-B101-01CBE828E475}" dt="2023-11-12T11:51:11.595" v="14988" actId="478"/>
          <ac:spMkLst>
            <pc:docMk/>
            <pc:sldMk cId="739386145" sldId="1233"/>
            <ac:spMk id="24" creationId="{0AAEB835-86A3-2BE4-BB12-66715115C485}"/>
          </ac:spMkLst>
        </pc:spChg>
        <pc:spChg chg="add del mod">
          <ac:chgData name="MATHIEU Alexandre" userId="e241321e-edca-4be9-918c-7dd3cd5e5b9d" providerId="ADAL" clId="{E9BC2238-4F52-4776-B101-01CBE828E475}" dt="2023-11-12T11:51:09.104" v="14987" actId="478"/>
          <ac:spMkLst>
            <pc:docMk/>
            <pc:sldMk cId="739386145" sldId="1233"/>
            <ac:spMk id="25" creationId="{7C0BAC26-B1CD-7586-5E99-76C618E6FA7D}"/>
          </ac:spMkLst>
        </pc:spChg>
        <pc:spChg chg="add mod">
          <ac:chgData name="MATHIEU Alexandre" userId="e241321e-edca-4be9-918c-7dd3cd5e5b9d" providerId="ADAL" clId="{E9BC2238-4F52-4776-B101-01CBE828E475}" dt="2023-11-12T11:52:19.355" v="14993" actId="790"/>
          <ac:spMkLst>
            <pc:docMk/>
            <pc:sldMk cId="739386145" sldId="1233"/>
            <ac:spMk id="27" creationId="{C9D4F935-E652-24E3-D581-9BC7B518BAC4}"/>
          </ac:spMkLst>
        </pc:spChg>
        <pc:picChg chg="del">
          <ac:chgData name="MATHIEU Alexandre" userId="e241321e-edca-4be9-918c-7dd3cd5e5b9d" providerId="ADAL" clId="{E9BC2238-4F52-4776-B101-01CBE828E475}" dt="2023-11-07T15:50:05.577" v="5074" actId="478"/>
          <ac:picMkLst>
            <pc:docMk/>
            <pc:sldMk cId="739386145" sldId="1233"/>
            <ac:picMk id="6" creationId="{8B6E882F-88A7-A978-0DA5-CB9BB76DE0B7}"/>
          </ac:picMkLst>
        </pc:picChg>
        <pc:picChg chg="add del mod">
          <ac:chgData name="MATHIEU Alexandre" userId="e241321e-edca-4be9-918c-7dd3cd5e5b9d" providerId="ADAL" clId="{E9BC2238-4F52-4776-B101-01CBE828E475}" dt="2023-11-07T16:10:10.202" v="5329" actId="478"/>
          <ac:picMkLst>
            <pc:docMk/>
            <pc:sldMk cId="739386145" sldId="1233"/>
            <ac:picMk id="19" creationId="{352DF258-42C4-B670-6BBD-B2A3EF0BC3F8}"/>
          </ac:picMkLst>
        </pc:picChg>
        <pc:picChg chg="add del mod">
          <ac:chgData name="MATHIEU Alexandre" userId="e241321e-edca-4be9-918c-7dd3cd5e5b9d" providerId="ADAL" clId="{E9BC2238-4F52-4776-B101-01CBE828E475}" dt="2023-11-07T16:10:14.414" v="5331"/>
          <ac:picMkLst>
            <pc:docMk/>
            <pc:sldMk cId="739386145" sldId="1233"/>
            <ac:picMk id="20" creationId="{186E2943-E906-1EE7-AB5B-3B0787F21DA8}"/>
          </ac:picMkLst>
        </pc:picChg>
        <pc:picChg chg="add del mod">
          <ac:chgData name="MATHIEU Alexandre" userId="e241321e-edca-4be9-918c-7dd3cd5e5b9d" providerId="ADAL" clId="{E9BC2238-4F52-4776-B101-01CBE828E475}" dt="2023-11-12T11:50:29.518" v="14983" actId="478"/>
          <ac:picMkLst>
            <pc:docMk/>
            <pc:sldMk cId="739386145" sldId="1233"/>
            <ac:picMk id="22" creationId="{6996D44C-3E1C-F91C-C59F-B69856A7FF45}"/>
          </ac:picMkLst>
        </pc:picChg>
        <pc:cxnChg chg="add mod">
          <ac:chgData name="MATHIEU Alexandre" userId="e241321e-edca-4be9-918c-7dd3cd5e5b9d" providerId="ADAL" clId="{E9BC2238-4F52-4776-B101-01CBE828E475}" dt="2023-11-07T23:14:16.026" v="8907" actId="13822"/>
          <ac:cxnSpMkLst>
            <pc:docMk/>
            <pc:sldMk cId="739386145" sldId="1233"/>
            <ac:cxnSpMk id="26" creationId="{E230A7D3-656F-DA59-D0A2-A76E1593BE94}"/>
          </ac:cxnSpMkLst>
        </pc:cxnChg>
      </pc:sldChg>
      <pc:sldChg chg="modSp add del mod">
        <pc:chgData name="MATHIEU Alexandre" userId="e241321e-edca-4be9-918c-7dd3cd5e5b9d" providerId="ADAL" clId="{E9BC2238-4F52-4776-B101-01CBE828E475}" dt="2023-11-07T23:08:40.106" v="8674" actId="47"/>
        <pc:sldMkLst>
          <pc:docMk/>
          <pc:sldMk cId="1966200245" sldId="1234"/>
        </pc:sldMkLst>
        <pc:spChg chg="mod">
          <ac:chgData name="MATHIEU Alexandre" userId="e241321e-edca-4be9-918c-7dd3cd5e5b9d" providerId="ADAL" clId="{E9BC2238-4F52-4776-B101-01CBE828E475}" dt="2023-11-07T16:21:48.147" v="5913" actId="20577"/>
          <ac:spMkLst>
            <pc:docMk/>
            <pc:sldMk cId="1966200245" sldId="1234"/>
            <ac:spMk id="4" creationId="{FB77CE37-C16D-87DB-423D-7852D3AE3BE7}"/>
          </ac:spMkLst>
        </pc:spChg>
        <pc:spChg chg="mod">
          <ac:chgData name="MATHIEU Alexandre" userId="e241321e-edca-4be9-918c-7dd3cd5e5b9d" providerId="ADAL" clId="{E9BC2238-4F52-4776-B101-01CBE828E475}" dt="2023-11-07T16:20:47.187" v="5883" actId="20577"/>
          <ac:spMkLst>
            <pc:docMk/>
            <pc:sldMk cId="1966200245" sldId="1234"/>
            <ac:spMk id="15" creationId="{A8E07B6A-99ED-B357-164D-4A8FF8C31EDE}"/>
          </ac:spMkLst>
        </pc:spChg>
      </pc:sldChg>
      <pc:sldChg chg="addSp delSp modSp add mod">
        <pc:chgData name="MATHIEU Alexandre" userId="e241321e-edca-4be9-918c-7dd3cd5e5b9d" providerId="ADAL" clId="{E9BC2238-4F52-4776-B101-01CBE828E475}" dt="2023-11-12T12:07:13.778" v="15158" actId="1076"/>
        <pc:sldMkLst>
          <pc:docMk/>
          <pc:sldMk cId="2270615641" sldId="1235"/>
        </pc:sldMkLst>
        <pc:spChg chg="mod">
          <ac:chgData name="MATHIEU Alexandre" userId="e241321e-edca-4be9-918c-7dd3cd5e5b9d" providerId="ADAL" clId="{E9BC2238-4F52-4776-B101-01CBE828E475}" dt="2023-11-12T11:53:05.609" v="14997" actId="790"/>
          <ac:spMkLst>
            <pc:docMk/>
            <pc:sldMk cId="2270615641" sldId="1235"/>
            <ac:spMk id="2" creationId="{2FB38D7D-D2FB-48E6-EEEA-80468305B382}"/>
          </ac:spMkLst>
        </pc:spChg>
        <pc:spChg chg="add mod">
          <ac:chgData name="MATHIEU Alexandre" userId="e241321e-edca-4be9-918c-7dd3cd5e5b9d" providerId="ADAL" clId="{E9BC2238-4F52-4776-B101-01CBE828E475}" dt="2023-11-12T11:53:05.609" v="14997" actId="790"/>
          <ac:spMkLst>
            <pc:docMk/>
            <pc:sldMk cId="2270615641" sldId="1235"/>
            <ac:spMk id="3" creationId="{5A721FB9-9B47-3127-164D-8624AFF1670E}"/>
          </ac:spMkLst>
        </pc:spChg>
        <pc:spChg chg="add mod">
          <ac:chgData name="MATHIEU Alexandre" userId="e241321e-edca-4be9-918c-7dd3cd5e5b9d" providerId="ADAL" clId="{E9BC2238-4F52-4776-B101-01CBE828E475}" dt="2023-11-12T12:04:14.266" v="15087"/>
          <ac:spMkLst>
            <pc:docMk/>
            <pc:sldMk cId="2270615641" sldId="1235"/>
            <ac:spMk id="4" creationId="{15B31981-CAC5-A6DB-4C6F-DDD07E7844F6}"/>
          </ac:spMkLst>
        </pc:spChg>
        <pc:spChg chg="del">
          <ac:chgData name="MATHIEU Alexandre" userId="e241321e-edca-4be9-918c-7dd3cd5e5b9d" providerId="ADAL" clId="{E9BC2238-4F52-4776-B101-01CBE828E475}" dt="2023-11-07T22:00:57.990" v="6481" actId="478"/>
          <ac:spMkLst>
            <pc:docMk/>
            <pc:sldMk cId="2270615641" sldId="1235"/>
            <ac:spMk id="4" creationId="{FB77CE37-C16D-87DB-423D-7852D3AE3BE7}"/>
          </ac:spMkLst>
        </pc:spChg>
        <pc:spChg chg="add mod">
          <ac:chgData name="MATHIEU Alexandre" userId="e241321e-edca-4be9-918c-7dd3cd5e5b9d" providerId="ADAL" clId="{E9BC2238-4F52-4776-B101-01CBE828E475}" dt="2023-11-12T11:53:05.609" v="14997" actId="790"/>
          <ac:spMkLst>
            <pc:docMk/>
            <pc:sldMk cId="2270615641" sldId="1235"/>
            <ac:spMk id="6" creationId="{AB8FC0B6-397E-A006-D055-1D311E176252}"/>
          </ac:spMkLst>
        </pc:spChg>
        <pc:spChg chg="add mod">
          <ac:chgData name="MATHIEU Alexandre" userId="e241321e-edca-4be9-918c-7dd3cd5e5b9d" providerId="ADAL" clId="{E9BC2238-4F52-4776-B101-01CBE828E475}" dt="2023-11-12T11:53:05.609" v="14997" actId="790"/>
          <ac:spMkLst>
            <pc:docMk/>
            <pc:sldMk cId="2270615641" sldId="1235"/>
            <ac:spMk id="8" creationId="{0B8D0E7C-3BFB-652F-71E5-C93FD554AD62}"/>
          </ac:spMkLst>
        </pc:spChg>
        <pc:spChg chg="mod">
          <ac:chgData name="MATHIEU Alexandre" userId="e241321e-edca-4be9-918c-7dd3cd5e5b9d" providerId="ADAL" clId="{E9BC2238-4F52-4776-B101-01CBE828E475}" dt="2023-11-12T11:53:05.609" v="14997" actId="790"/>
          <ac:spMkLst>
            <pc:docMk/>
            <pc:sldMk cId="2270615641" sldId="1235"/>
            <ac:spMk id="9" creationId="{2EC32920-9190-3368-1F31-27727C302EFF}"/>
          </ac:spMkLst>
        </pc:spChg>
        <pc:spChg chg="add mod">
          <ac:chgData name="MATHIEU Alexandre" userId="e241321e-edca-4be9-918c-7dd3cd5e5b9d" providerId="ADAL" clId="{E9BC2238-4F52-4776-B101-01CBE828E475}" dt="2023-11-12T12:07:13.778" v="15158" actId="1076"/>
          <ac:spMkLst>
            <pc:docMk/>
            <pc:sldMk cId="2270615641" sldId="1235"/>
            <ac:spMk id="10" creationId="{3E2E9E1E-C689-6A38-F84D-DBE52CFB9C4C}"/>
          </ac:spMkLst>
        </pc:spChg>
        <pc:spChg chg="del">
          <ac:chgData name="MATHIEU Alexandre" userId="e241321e-edca-4be9-918c-7dd3cd5e5b9d" providerId="ADAL" clId="{E9BC2238-4F52-4776-B101-01CBE828E475}" dt="2023-11-07T22:00:55.443" v="6479" actId="478"/>
          <ac:spMkLst>
            <pc:docMk/>
            <pc:sldMk cId="2270615641" sldId="1235"/>
            <ac:spMk id="10" creationId="{5B8EB857-CAEC-4333-B3E4-678CA5641FA8}"/>
          </ac:spMkLst>
        </pc:spChg>
        <pc:spChg chg="add del mod">
          <ac:chgData name="MATHIEU Alexandre" userId="e241321e-edca-4be9-918c-7dd3cd5e5b9d" providerId="ADAL" clId="{E9BC2238-4F52-4776-B101-01CBE828E475}" dt="2023-11-07T22:01:03.228" v="6482" actId="478"/>
          <ac:spMkLst>
            <pc:docMk/>
            <pc:sldMk cId="2270615641" sldId="1235"/>
            <ac:spMk id="13" creationId="{C39ABC5A-D5AF-F727-7DD6-6D420FF40965}"/>
          </ac:spMkLst>
        </pc:spChg>
        <pc:spChg chg="add mod">
          <ac:chgData name="MATHIEU Alexandre" userId="e241321e-edca-4be9-918c-7dd3cd5e5b9d" providerId="ADAL" clId="{E9BC2238-4F52-4776-B101-01CBE828E475}" dt="2023-11-12T11:53:05.609" v="14997" actId="790"/>
          <ac:spMkLst>
            <pc:docMk/>
            <pc:sldMk cId="2270615641" sldId="1235"/>
            <ac:spMk id="14" creationId="{2B6F3EFF-0512-CC3F-292F-F5F6229C7A17}"/>
          </ac:spMkLst>
        </pc:spChg>
        <pc:picChg chg="add mod">
          <ac:chgData name="MATHIEU Alexandre" userId="e241321e-edca-4be9-918c-7dd3cd5e5b9d" providerId="ADAL" clId="{E9BC2238-4F52-4776-B101-01CBE828E475}" dt="2023-11-07T22:00:55.629" v="6480"/>
          <ac:picMkLst>
            <pc:docMk/>
            <pc:sldMk cId="2270615641" sldId="1235"/>
            <ac:picMk id="7" creationId="{0ACC15BE-913B-9A44-CFC7-FF1312ACF90D}"/>
          </ac:picMkLst>
        </pc:picChg>
        <pc:picChg chg="del">
          <ac:chgData name="MATHIEU Alexandre" userId="e241321e-edca-4be9-918c-7dd3cd5e5b9d" providerId="ADAL" clId="{E9BC2238-4F52-4776-B101-01CBE828E475}" dt="2023-11-07T22:00:55.443" v="6479" actId="478"/>
          <ac:picMkLst>
            <pc:docMk/>
            <pc:sldMk cId="2270615641" sldId="1235"/>
            <ac:picMk id="9" creationId="{FB8F3F7F-357B-9718-9E2B-3CB5F084FD95}"/>
          </ac:picMkLst>
        </pc:picChg>
        <pc:picChg chg="mod">
          <ac:chgData name="MATHIEU Alexandre" userId="e241321e-edca-4be9-918c-7dd3cd5e5b9d" providerId="ADAL" clId="{E9BC2238-4F52-4776-B101-01CBE828E475}" dt="2023-11-07T21:58:47.307" v="6389" actId="1076"/>
          <ac:picMkLst>
            <pc:docMk/>
            <pc:sldMk cId="2270615641" sldId="1235"/>
            <ac:picMk id="12" creationId="{C0A6B48E-1ED0-B428-EC47-73D222145A1E}"/>
          </ac:picMkLst>
        </pc:picChg>
      </pc:sldChg>
      <pc:sldChg chg="modSp add del mod">
        <pc:chgData name="MATHIEU Alexandre" userId="e241321e-edca-4be9-918c-7dd3cd5e5b9d" providerId="ADAL" clId="{E9BC2238-4F52-4776-B101-01CBE828E475}" dt="2023-11-07T22:01:15.146" v="6485" actId="47"/>
        <pc:sldMkLst>
          <pc:docMk/>
          <pc:sldMk cId="2918387022" sldId="1236"/>
        </pc:sldMkLst>
        <pc:spChg chg="mod">
          <ac:chgData name="MATHIEU Alexandre" userId="e241321e-edca-4be9-918c-7dd3cd5e5b9d" providerId="ADAL" clId="{E9BC2238-4F52-4776-B101-01CBE828E475}" dt="2023-11-07T22:00:03.082" v="6471" actId="20577"/>
          <ac:spMkLst>
            <pc:docMk/>
            <pc:sldMk cId="2918387022" sldId="1236"/>
            <ac:spMk id="4" creationId="{FB77CE37-C16D-87DB-423D-7852D3AE3BE7}"/>
          </ac:spMkLst>
        </pc:spChg>
      </pc:sldChg>
      <pc:sldChg chg="add del">
        <pc:chgData name="MATHIEU Alexandre" userId="e241321e-edca-4be9-918c-7dd3cd5e5b9d" providerId="ADAL" clId="{E9BC2238-4F52-4776-B101-01CBE828E475}" dt="2023-11-07T22:51:04.498" v="7750" actId="47"/>
        <pc:sldMkLst>
          <pc:docMk/>
          <pc:sldMk cId="3435150868" sldId="1237"/>
        </pc:sldMkLst>
      </pc:sldChg>
      <pc:sldChg chg="addSp delSp modSp add mod">
        <pc:chgData name="MATHIEU Alexandre" userId="e241321e-edca-4be9-918c-7dd3cd5e5b9d" providerId="ADAL" clId="{E9BC2238-4F52-4776-B101-01CBE828E475}" dt="2023-11-12T11:51:43.911" v="14990" actId="790"/>
        <pc:sldMkLst>
          <pc:docMk/>
          <pc:sldMk cId="2888109905" sldId="1238"/>
        </pc:sldMkLst>
        <pc:spChg chg="mod">
          <ac:chgData name="MATHIEU Alexandre" userId="e241321e-edca-4be9-918c-7dd3cd5e5b9d" providerId="ADAL" clId="{E9BC2238-4F52-4776-B101-01CBE828E475}" dt="2023-11-12T11:51:43.911" v="14990" actId="790"/>
          <ac:spMkLst>
            <pc:docMk/>
            <pc:sldMk cId="2888109905" sldId="1238"/>
            <ac:spMk id="2" creationId="{2FB38D7D-D2FB-48E6-EEEA-80468305B382}"/>
          </ac:spMkLst>
        </pc:spChg>
        <pc:spChg chg="del mod">
          <ac:chgData name="MATHIEU Alexandre" userId="e241321e-edca-4be9-918c-7dd3cd5e5b9d" providerId="ADAL" clId="{E9BC2238-4F52-4776-B101-01CBE828E475}" dt="2023-11-07T22:52:32.225" v="7767" actId="478"/>
          <ac:spMkLst>
            <pc:docMk/>
            <pc:sldMk cId="2888109905" sldId="1238"/>
            <ac:spMk id="4" creationId="{FB77CE37-C16D-87DB-423D-7852D3AE3BE7}"/>
          </ac:spMkLst>
        </pc:spChg>
        <pc:spChg chg="mod">
          <ac:chgData name="MATHIEU Alexandre" userId="e241321e-edca-4be9-918c-7dd3cd5e5b9d" providerId="ADAL" clId="{E9BC2238-4F52-4776-B101-01CBE828E475}" dt="2023-11-12T11:51:43.911" v="14990" actId="790"/>
          <ac:spMkLst>
            <pc:docMk/>
            <pc:sldMk cId="2888109905" sldId="1238"/>
            <ac:spMk id="6" creationId="{4DC5275B-7A9D-96BB-64B3-3CD03AED74E5}"/>
          </ac:spMkLst>
        </pc:spChg>
        <pc:spChg chg="del">
          <ac:chgData name="MATHIEU Alexandre" userId="e241321e-edca-4be9-918c-7dd3cd5e5b9d" providerId="ADAL" clId="{E9BC2238-4F52-4776-B101-01CBE828E475}" dt="2023-11-07T22:03:03.099" v="6548" actId="478"/>
          <ac:spMkLst>
            <pc:docMk/>
            <pc:sldMk cId="2888109905" sldId="1238"/>
            <ac:spMk id="7" creationId="{98416D0F-595A-98B1-96C3-85514E028247}"/>
          </ac:spMkLst>
        </pc:spChg>
        <pc:spChg chg="add mod">
          <ac:chgData name="MATHIEU Alexandre" userId="e241321e-edca-4be9-918c-7dd3cd5e5b9d" providerId="ADAL" clId="{E9BC2238-4F52-4776-B101-01CBE828E475}" dt="2023-11-12T11:51:43.911" v="14990" actId="790"/>
          <ac:spMkLst>
            <pc:docMk/>
            <pc:sldMk cId="2888109905" sldId="1238"/>
            <ac:spMk id="8" creationId="{7D9DFAB8-C3BF-2CFC-D6E5-1C2F7ED1FA9E}"/>
          </ac:spMkLst>
        </pc:spChg>
        <pc:spChg chg="del">
          <ac:chgData name="MATHIEU Alexandre" userId="e241321e-edca-4be9-918c-7dd3cd5e5b9d" providerId="ADAL" clId="{E9BC2238-4F52-4776-B101-01CBE828E475}" dt="2023-11-07T22:03:00.259" v="6545" actId="478"/>
          <ac:spMkLst>
            <pc:docMk/>
            <pc:sldMk cId="2888109905" sldId="1238"/>
            <ac:spMk id="9" creationId="{13509A6A-374E-8C3B-AFC5-8C4F3EDE9F50}"/>
          </ac:spMkLst>
        </pc:spChg>
        <pc:spChg chg="del">
          <ac:chgData name="MATHIEU Alexandre" userId="e241321e-edca-4be9-918c-7dd3cd5e5b9d" providerId="ADAL" clId="{E9BC2238-4F52-4776-B101-01CBE828E475}" dt="2023-11-07T22:02:59.627" v="6544" actId="478"/>
          <ac:spMkLst>
            <pc:docMk/>
            <pc:sldMk cId="2888109905" sldId="1238"/>
            <ac:spMk id="11" creationId="{E67BCEA9-F411-D115-9F82-8110481880FD}"/>
          </ac:spMkLst>
        </pc:spChg>
        <pc:spChg chg="del">
          <ac:chgData name="MATHIEU Alexandre" userId="e241321e-edca-4be9-918c-7dd3cd5e5b9d" providerId="ADAL" clId="{E9BC2238-4F52-4776-B101-01CBE828E475}" dt="2023-11-07T22:03:01.419" v="6546" actId="478"/>
          <ac:spMkLst>
            <pc:docMk/>
            <pc:sldMk cId="2888109905" sldId="1238"/>
            <ac:spMk id="12" creationId="{60096416-7FB8-67FB-789F-71520F7B058E}"/>
          </ac:spMkLst>
        </pc:spChg>
        <pc:spChg chg="del">
          <ac:chgData name="MATHIEU Alexandre" userId="e241321e-edca-4be9-918c-7dd3cd5e5b9d" providerId="ADAL" clId="{E9BC2238-4F52-4776-B101-01CBE828E475}" dt="2023-11-07T22:03:01.987" v="6547" actId="478"/>
          <ac:spMkLst>
            <pc:docMk/>
            <pc:sldMk cId="2888109905" sldId="1238"/>
            <ac:spMk id="13" creationId="{1148D6E8-3B3D-3256-0697-4B08639DB3C5}"/>
          </ac:spMkLst>
        </pc:spChg>
        <pc:spChg chg="add del mod">
          <ac:chgData name="MATHIEU Alexandre" userId="e241321e-edca-4be9-918c-7dd3cd5e5b9d" providerId="ADAL" clId="{E9BC2238-4F52-4776-B101-01CBE828E475}" dt="2023-11-07T22:52:34.758" v="7769" actId="478"/>
          <ac:spMkLst>
            <pc:docMk/>
            <pc:sldMk cId="2888109905" sldId="1238"/>
            <ac:spMk id="14" creationId="{4847B13E-2C3A-6FE4-DEDB-048DC24CE25C}"/>
          </ac:spMkLst>
        </pc:spChg>
        <pc:spChg chg="del">
          <ac:chgData name="MATHIEU Alexandre" userId="e241321e-edca-4be9-918c-7dd3cd5e5b9d" providerId="ADAL" clId="{E9BC2238-4F52-4776-B101-01CBE828E475}" dt="2023-11-07T22:02:55.875" v="6541" actId="478"/>
          <ac:spMkLst>
            <pc:docMk/>
            <pc:sldMk cId="2888109905" sldId="1238"/>
            <ac:spMk id="15" creationId="{17D46CC4-CC6A-9D36-E2D9-EB81ED03718E}"/>
          </ac:spMkLst>
        </pc:spChg>
        <pc:spChg chg="del">
          <ac:chgData name="MATHIEU Alexandre" userId="e241321e-edca-4be9-918c-7dd3cd5e5b9d" providerId="ADAL" clId="{E9BC2238-4F52-4776-B101-01CBE828E475}" dt="2023-11-07T22:03:04.022" v="6549" actId="478"/>
          <ac:spMkLst>
            <pc:docMk/>
            <pc:sldMk cId="2888109905" sldId="1238"/>
            <ac:spMk id="16" creationId="{7A8719A6-727D-69C7-87E5-F2636C8696F6}"/>
          </ac:spMkLst>
        </pc:spChg>
        <pc:spChg chg="del">
          <ac:chgData name="MATHIEU Alexandre" userId="e241321e-edca-4be9-918c-7dd3cd5e5b9d" providerId="ADAL" clId="{E9BC2238-4F52-4776-B101-01CBE828E475}" dt="2023-11-07T22:03:07.261" v="6551" actId="478"/>
          <ac:spMkLst>
            <pc:docMk/>
            <pc:sldMk cId="2888109905" sldId="1238"/>
            <ac:spMk id="17" creationId="{61ECE257-09C7-6AA3-FF3A-5DBC66D8C254}"/>
          </ac:spMkLst>
        </pc:spChg>
        <pc:spChg chg="del">
          <ac:chgData name="MATHIEU Alexandre" userId="e241321e-edca-4be9-918c-7dd3cd5e5b9d" providerId="ADAL" clId="{E9BC2238-4F52-4776-B101-01CBE828E475}" dt="2023-11-07T22:03:05.179" v="6550" actId="478"/>
          <ac:spMkLst>
            <pc:docMk/>
            <pc:sldMk cId="2888109905" sldId="1238"/>
            <ac:spMk id="18" creationId="{5331C00F-E612-8F54-84A0-CD44BC4644DD}"/>
          </ac:spMkLst>
        </pc:spChg>
        <pc:spChg chg="add mod">
          <ac:chgData name="MATHIEU Alexandre" userId="e241321e-edca-4be9-918c-7dd3cd5e5b9d" providerId="ADAL" clId="{E9BC2238-4F52-4776-B101-01CBE828E475}" dt="2023-11-12T11:51:43.911" v="14990" actId="790"/>
          <ac:spMkLst>
            <pc:docMk/>
            <pc:sldMk cId="2888109905" sldId="1238"/>
            <ac:spMk id="19" creationId="{A7CC06CD-31F6-3894-DA45-960E68C7D853}"/>
          </ac:spMkLst>
        </pc:spChg>
        <pc:picChg chg="add mod">
          <ac:chgData name="MATHIEU Alexandre" userId="e241321e-edca-4be9-918c-7dd3cd5e5b9d" providerId="ADAL" clId="{E9BC2238-4F52-4776-B101-01CBE828E475}" dt="2023-11-07T22:03:14.471" v="6552"/>
          <ac:picMkLst>
            <pc:docMk/>
            <pc:sldMk cId="2888109905" sldId="1238"/>
            <ac:picMk id="3" creationId="{C035549E-D3D4-671F-50DF-CC106DBF9DB5}"/>
          </ac:picMkLst>
        </pc:picChg>
        <pc:picChg chg="del">
          <ac:chgData name="MATHIEU Alexandre" userId="e241321e-edca-4be9-918c-7dd3cd5e5b9d" providerId="ADAL" clId="{E9BC2238-4F52-4776-B101-01CBE828E475}" dt="2023-11-07T22:02:55.098" v="6540" actId="478"/>
          <ac:picMkLst>
            <pc:docMk/>
            <pc:sldMk cId="2888109905" sldId="1238"/>
            <ac:picMk id="6" creationId="{8B6E882F-88A7-A978-0DA5-CB9BB76DE0B7}"/>
          </ac:picMkLst>
        </pc:picChg>
      </pc:sldChg>
      <pc:sldChg chg="addSp delSp modSp add del mod">
        <pc:chgData name="MATHIEU Alexandre" userId="e241321e-edca-4be9-918c-7dd3cd5e5b9d" providerId="ADAL" clId="{E9BC2238-4F52-4776-B101-01CBE828E475}" dt="2023-11-07T22:31:40.854" v="7381" actId="47"/>
        <pc:sldMkLst>
          <pc:docMk/>
          <pc:sldMk cId="2746896451" sldId="1239"/>
        </pc:sldMkLst>
        <pc:spChg chg="del">
          <ac:chgData name="MATHIEU Alexandre" userId="e241321e-edca-4be9-918c-7dd3cd5e5b9d" providerId="ADAL" clId="{E9BC2238-4F52-4776-B101-01CBE828E475}" dt="2023-11-07T22:07:56.979" v="6575" actId="478"/>
          <ac:spMkLst>
            <pc:docMk/>
            <pc:sldMk cId="2746896451" sldId="1239"/>
            <ac:spMk id="3" creationId="{5A721FB9-9B47-3127-164D-8624AFF1670E}"/>
          </ac:spMkLst>
        </pc:spChg>
        <pc:spChg chg="del">
          <ac:chgData name="MATHIEU Alexandre" userId="e241321e-edca-4be9-918c-7dd3cd5e5b9d" providerId="ADAL" clId="{E9BC2238-4F52-4776-B101-01CBE828E475}" dt="2023-11-07T22:07:57.907" v="6576" actId="478"/>
          <ac:spMkLst>
            <pc:docMk/>
            <pc:sldMk cId="2746896451" sldId="1239"/>
            <ac:spMk id="6" creationId="{AB8FC0B6-397E-A006-D055-1D311E176252}"/>
          </ac:spMkLst>
        </pc:spChg>
        <pc:spChg chg="mod">
          <ac:chgData name="MATHIEU Alexandre" userId="e241321e-edca-4be9-918c-7dd3cd5e5b9d" providerId="ADAL" clId="{E9BC2238-4F52-4776-B101-01CBE828E475}" dt="2023-11-07T22:08:31.178" v="6676" actId="20577"/>
          <ac:spMkLst>
            <pc:docMk/>
            <pc:sldMk cId="2746896451" sldId="1239"/>
            <ac:spMk id="14" creationId="{2B6F3EFF-0512-CC3F-292F-F5F6229C7A17}"/>
          </ac:spMkLst>
        </pc:spChg>
        <pc:picChg chg="add mod">
          <ac:chgData name="MATHIEU Alexandre" userId="e241321e-edca-4be9-918c-7dd3cd5e5b9d" providerId="ADAL" clId="{E9BC2238-4F52-4776-B101-01CBE828E475}" dt="2023-11-07T22:11:08.582" v="6683" actId="688"/>
          <ac:picMkLst>
            <pc:docMk/>
            <pc:sldMk cId="2746896451" sldId="1239"/>
            <ac:picMk id="4" creationId="{AA324358-B6C4-4C72-8095-A914905CBAEF}"/>
          </ac:picMkLst>
        </pc:picChg>
        <pc:picChg chg="add mod">
          <ac:chgData name="MATHIEU Alexandre" userId="e241321e-edca-4be9-918c-7dd3cd5e5b9d" providerId="ADAL" clId="{E9BC2238-4F52-4776-B101-01CBE828E475}" dt="2023-11-07T22:14:30.351" v="6690" actId="1076"/>
          <ac:picMkLst>
            <pc:docMk/>
            <pc:sldMk cId="2746896451" sldId="1239"/>
            <ac:picMk id="9" creationId="{F3DDD686-110B-AB04-4F60-7A9803C0B836}"/>
          </ac:picMkLst>
        </pc:picChg>
        <pc:picChg chg="add mod">
          <ac:chgData name="MATHIEU Alexandre" userId="e241321e-edca-4be9-918c-7dd3cd5e5b9d" providerId="ADAL" clId="{E9BC2238-4F52-4776-B101-01CBE828E475}" dt="2023-11-07T22:14:34.710" v="6692" actId="27614"/>
          <ac:picMkLst>
            <pc:docMk/>
            <pc:sldMk cId="2746896451" sldId="1239"/>
            <ac:picMk id="11" creationId="{12B8B3FA-3EBA-B0B5-6FA0-A977C9BB7855}"/>
          </ac:picMkLst>
        </pc:picChg>
        <pc:picChg chg="del">
          <ac:chgData name="MATHIEU Alexandre" userId="e241321e-edca-4be9-918c-7dd3cd5e5b9d" providerId="ADAL" clId="{E9BC2238-4F52-4776-B101-01CBE828E475}" dt="2023-11-07T22:07:55.819" v="6574" actId="478"/>
          <ac:picMkLst>
            <pc:docMk/>
            <pc:sldMk cId="2746896451" sldId="1239"/>
            <ac:picMk id="12" creationId="{C0A6B48E-1ED0-B428-EC47-73D222145A1E}"/>
          </ac:picMkLst>
        </pc:picChg>
      </pc:sldChg>
      <pc:sldChg chg="addSp delSp modSp add del mod">
        <pc:chgData name="MATHIEU Alexandre" userId="e241321e-edca-4be9-918c-7dd3cd5e5b9d" providerId="ADAL" clId="{E9BC2238-4F52-4776-B101-01CBE828E475}" dt="2023-11-07T22:31:38.647" v="7380" actId="47"/>
        <pc:sldMkLst>
          <pc:docMk/>
          <pc:sldMk cId="3580498091" sldId="1240"/>
        </pc:sldMkLst>
        <pc:spChg chg="add mod">
          <ac:chgData name="MATHIEU Alexandre" userId="e241321e-edca-4be9-918c-7dd3cd5e5b9d" providerId="ADAL" clId="{E9BC2238-4F52-4776-B101-01CBE828E475}" dt="2023-11-07T22:16:21.444" v="6792" actId="1076"/>
          <ac:spMkLst>
            <pc:docMk/>
            <pc:sldMk cId="3580498091" sldId="1240"/>
            <ac:spMk id="6" creationId="{2C9F9E5D-0814-2894-916F-2AABB7430BE5}"/>
          </ac:spMkLst>
        </pc:spChg>
        <pc:spChg chg="mod">
          <ac:chgData name="MATHIEU Alexandre" userId="e241321e-edca-4be9-918c-7dd3cd5e5b9d" providerId="ADAL" clId="{E9BC2238-4F52-4776-B101-01CBE828E475}" dt="2023-11-07T22:16:15.145" v="6790" actId="21"/>
          <ac:spMkLst>
            <pc:docMk/>
            <pc:sldMk cId="3580498091" sldId="1240"/>
            <ac:spMk id="14" creationId="{2B6F3EFF-0512-CC3F-292F-F5F6229C7A17}"/>
          </ac:spMkLst>
        </pc:spChg>
        <pc:picChg chg="mod">
          <ac:chgData name="MATHIEU Alexandre" userId="e241321e-edca-4be9-918c-7dd3cd5e5b9d" providerId="ADAL" clId="{E9BC2238-4F52-4776-B101-01CBE828E475}" dt="2023-11-07T22:14:41.795" v="6695" actId="1076"/>
          <ac:picMkLst>
            <pc:docMk/>
            <pc:sldMk cId="3580498091" sldId="1240"/>
            <ac:picMk id="9" creationId="{F3DDD686-110B-AB04-4F60-7A9803C0B836}"/>
          </ac:picMkLst>
        </pc:picChg>
        <pc:picChg chg="del">
          <ac:chgData name="MATHIEU Alexandre" userId="e241321e-edca-4be9-918c-7dd3cd5e5b9d" providerId="ADAL" clId="{E9BC2238-4F52-4776-B101-01CBE828E475}" dt="2023-11-07T22:14:39.734" v="6694" actId="478"/>
          <ac:picMkLst>
            <pc:docMk/>
            <pc:sldMk cId="3580498091" sldId="1240"/>
            <ac:picMk id="11" creationId="{12B8B3FA-3EBA-B0B5-6FA0-A977C9BB7855}"/>
          </ac:picMkLst>
        </pc:picChg>
      </pc:sldChg>
      <pc:sldChg chg="addSp delSp modSp add del mod">
        <pc:chgData name="MATHIEU Alexandre" userId="e241321e-edca-4be9-918c-7dd3cd5e5b9d" providerId="ADAL" clId="{E9BC2238-4F52-4776-B101-01CBE828E475}" dt="2023-11-07T22:31:34.210" v="7379" actId="47"/>
        <pc:sldMkLst>
          <pc:docMk/>
          <pc:sldMk cId="2707894048" sldId="1241"/>
        </pc:sldMkLst>
        <pc:spChg chg="add mod">
          <ac:chgData name="MATHIEU Alexandre" userId="e241321e-edca-4be9-918c-7dd3cd5e5b9d" providerId="ADAL" clId="{E9BC2238-4F52-4776-B101-01CBE828E475}" dt="2023-11-07T22:18:30.631" v="6991"/>
          <ac:spMkLst>
            <pc:docMk/>
            <pc:sldMk cId="2707894048" sldId="1241"/>
            <ac:spMk id="10" creationId="{F5C776FE-41A3-5B16-E475-309D9846F965}"/>
          </ac:spMkLst>
        </pc:spChg>
        <pc:spChg chg="add mod">
          <ac:chgData name="MATHIEU Alexandre" userId="e241321e-edca-4be9-918c-7dd3cd5e5b9d" providerId="ADAL" clId="{E9BC2238-4F52-4776-B101-01CBE828E475}" dt="2023-11-07T22:18:30.631" v="6991"/>
          <ac:spMkLst>
            <pc:docMk/>
            <pc:sldMk cId="2707894048" sldId="1241"/>
            <ac:spMk id="11" creationId="{DD483F15-D9F8-4639-547F-E1161A2B6C1F}"/>
          </ac:spMkLst>
        </pc:spChg>
        <pc:spChg chg="add mod">
          <ac:chgData name="MATHIEU Alexandre" userId="e241321e-edca-4be9-918c-7dd3cd5e5b9d" providerId="ADAL" clId="{E9BC2238-4F52-4776-B101-01CBE828E475}" dt="2023-11-07T22:18:30.631" v="6991"/>
          <ac:spMkLst>
            <pc:docMk/>
            <pc:sldMk cId="2707894048" sldId="1241"/>
            <ac:spMk id="12" creationId="{0453FE3C-E297-CE61-E16E-190601676977}"/>
          </ac:spMkLst>
        </pc:spChg>
        <pc:spChg chg="add mod">
          <ac:chgData name="MATHIEU Alexandre" userId="e241321e-edca-4be9-918c-7dd3cd5e5b9d" providerId="ADAL" clId="{E9BC2238-4F52-4776-B101-01CBE828E475}" dt="2023-11-07T22:18:30.631" v="6991"/>
          <ac:spMkLst>
            <pc:docMk/>
            <pc:sldMk cId="2707894048" sldId="1241"/>
            <ac:spMk id="13" creationId="{AF1E3120-6A13-0159-89C2-E5406BEE9E01}"/>
          </ac:spMkLst>
        </pc:spChg>
        <pc:spChg chg="del mod">
          <ac:chgData name="MATHIEU Alexandre" userId="e241321e-edca-4be9-918c-7dd3cd5e5b9d" providerId="ADAL" clId="{E9BC2238-4F52-4776-B101-01CBE828E475}" dt="2023-11-07T22:31:29.344" v="7376" actId="478"/>
          <ac:spMkLst>
            <pc:docMk/>
            <pc:sldMk cId="2707894048" sldId="1241"/>
            <ac:spMk id="14" creationId="{2B6F3EFF-0512-CC3F-292F-F5F6229C7A17}"/>
          </ac:spMkLst>
        </pc:spChg>
        <pc:spChg chg="add mod">
          <ac:chgData name="MATHIEU Alexandre" userId="e241321e-edca-4be9-918c-7dd3cd5e5b9d" providerId="ADAL" clId="{E9BC2238-4F52-4776-B101-01CBE828E475}" dt="2023-11-07T22:18:39.664" v="6992"/>
          <ac:spMkLst>
            <pc:docMk/>
            <pc:sldMk cId="2707894048" sldId="1241"/>
            <ac:spMk id="15" creationId="{28AE19A4-848F-8DD3-9F0C-ADC4A7F422A5}"/>
          </ac:spMkLst>
        </pc:spChg>
        <pc:spChg chg="add del mod">
          <ac:chgData name="MATHIEU Alexandre" userId="e241321e-edca-4be9-918c-7dd3cd5e5b9d" providerId="ADAL" clId="{E9BC2238-4F52-4776-B101-01CBE828E475}" dt="2023-11-07T22:31:31.630" v="7377" actId="478"/>
          <ac:spMkLst>
            <pc:docMk/>
            <pc:sldMk cId="2707894048" sldId="1241"/>
            <ac:spMk id="17" creationId="{C11C7A1D-B443-309A-4390-3B1CCF2EE8D6}"/>
          </ac:spMkLst>
        </pc:spChg>
        <pc:spChg chg="add mod">
          <ac:chgData name="MATHIEU Alexandre" userId="e241321e-edca-4be9-918c-7dd3cd5e5b9d" providerId="ADAL" clId="{E9BC2238-4F52-4776-B101-01CBE828E475}" dt="2023-11-07T22:31:31.794" v="7378"/>
          <ac:spMkLst>
            <pc:docMk/>
            <pc:sldMk cId="2707894048" sldId="1241"/>
            <ac:spMk id="18" creationId="{6BFA03CD-4AFB-EB01-6A82-9AC33B55638E}"/>
          </ac:spMkLst>
        </pc:spChg>
        <pc:picChg chg="add mod">
          <ac:chgData name="MATHIEU Alexandre" userId="e241321e-edca-4be9-918c-7dd3cd5e5b9d" providerId="ADAL" clId="{E9BC2238-4F52-4776-B101-01CBE828E475}" dt="2023-11-07T22:18:30.631" v="6991"/>
          <ac:picMkLst>
            <pc:docMk/>
            <pc:sldMk cId="2707894048" sldId="1241"/>
            <ac:picMk id="3" creationId="{050BE3C5-5291-A85A-9AD0-9A4DEC021444}"/>
          </ac:picMkLst>
        </pc:picChg>
        <pc:picChg chg="del">
          <ac:chgData name="MATHIEU Alexandre" userId="e241321e-edca-4be9-918c-7dd3cd5e5b9d" providerId="ADAL" clId="{E9BC2238-4F52-4776-B101-01CBE828E475}" dt="2023-11-07T22:18:30.460" v="6990" actId="478"/>
          <ac:picMkLst>
            <pc:docMk/>
            <pc:sldMk cId="2707894048" sldId="1241"/>
            <ac:picMk id="4" creationId="{AA324358-B6C4-4C72-8095-A914905CBAEF}"/>
          </ac:picMkLst>
        </pc:picChg>
      </pc:sldChg>
      <pc:sldChg chg="addSp delSp modSp add mod">
        <pc:chgData name="MATHIEU Alexandre" userId="e241321e-edca-4be9-918c-7dd3cd5e5b9d" providerId="ADAL" clId="{E9BC2238-4F52-4776-B101-01CBE828E475}" dt="2023-11-12T11:53:11.286" v="14998" actId="790"/>
        <pc:sldMkLst>
          <pc:docMk/>
          <pc:sldMk cId="3921866906" sldId="1242"/>
        </pc:sldMkLst>
        <pc:spChg chg="mod">
          <ac:chgData name="MATHIEU Alexandre" userId="e241321e-edca-4be9-918c-7dd3cd5e5b9d" providerId="ADAL" clId="{E9BC2238-4F52-4776-B101-01CBE828E475}" dt="2023-11-12T11:53:11.286" v="14998" actId="790"/>
          <ac:spMkLst>
            <pc:docMk/>
            <pc:sldMk cId="3921866906" sldId="1242"/>
            <ac:spMk id="2" creationId="{2FB38D7D-D2FB-48E6-EEEA-80468305B382}"/>
          </ac:spMkLst>
        </pc:spChg>
        <pc:spChg chg="add mod">
          <ac:chgData name="MATHIEU Alexandre" userId="e241321e-edca-4be9-918c-7dd3cd5e5b9d" providerId="ADAL" clId="{E9BC2238-4F52-4776-B101-01CBE828E475}" dt="2023-11-12T11:53:11.286" v="14998" actId="790"/>
          <ac:spMkLst>
            <pc:docMk/>
            <pc:sldMk cId="3921866906" sldId="1242"/>
            <ac:spMk id="3" creationId="{AB31BE65-367B-4A49-BA92-CDB280D61B4C}"/>
          </ac:spMkLst>
        </pc:spChg>
        <pc:spChg chg="del">
          <ac:chgData name="MATHIEU Alexandre" userId="e241321e-edca-4be9-918c-7dd3cd5e5b9d" providerId="ADAL" clId="{E9BC2238-4F52-4776-B101-01CBE828E475}" dt="2023-11-07T22:17:18.613" v="6909" actId="478"/>
          <ac:spMkLst>
            <pc:docMk/>
            <pc:sldMk cId="3921866906" sldId="1242"/>
            <ac:spMk id="6" creationId="{2C9F9E5D-0814-2894-916F-2AABB7430BE5}"/>
          </ac:spMkLst>
        </pc:spChg>
        <pc:spChg chg="mod">
          <ac:chgData name="MATHIEU Alexandre" userId="e241321e-edca-4be9-918c-7dd3cd5e5b9d" providerId="ADAL" clId="{E9BC2238-4F52-4776-B101-01CBE828E475}" dt="2023-11-12T11:53:11.286" v="14998" actId="790"/>
          <ac:spMkLst>
            <pc:docMk/>
            <pc:sldMk cId="3921866906" sldId="1242"/>
            <ac:spMk id="7" creationId="{07C94827-E4E9-DFBF-90C1-AC8846BF8122}"/>
          </ac:spMkLst>
        </pc:spChg>
        <pc:spChg chg="del">
          <ac:chgData name="MATHIEU Alexandre" userId="e241321e-edca-4be9-918c-7dd3cd5e5b9d" providerId="ADAL" clId="{E9BC2238-4F52-4776-B101-01CBE828E475}" dt="2023-11-07T22:20:16.453" v="7005" actId="478"/>
          <ac:spMkLst>
            <pc:docMk/>
            <pc:sldMk cId="3921866906" sldId="1242"/>
            <ac:spMk id="8" creationId="{0B8D0E7C-3BFB-652F-71E5-C93FD554AD62}"/>
          </ac:spMkLst>
        </pc:spChg>
        <pc:spChg chg="add del mod">
          <ac:chgData name="MATHIEU Alexandre" userId="e241321e-edca-4be9-918c-7dd3cd5e5b9d" providerId="ADAL" clId="{E9BC2238-4F52-4776-B101-01CBE828E475}" dt="2023-11-07T22:17:55.110" v="6959" actId="478"/>
          <ac:spMkLst>
            <pc:docMk/>
            <pc:sldMk cId="3921866906" sldId="1242"/>
            <ac:spMk id="10" creationId="{004F07DB-0E9D-FD7C-4733-F628AEF52937}"/>
          </ac:spMkLst>
        </pc:spChg>
        <pc:spChg chg="add mod">
          <ac:chgData name="MATHIEU Alexandre" userId="e241321e-edca-4be9-918c-7dd3cd5e5b9d" providerId="ADAL" clId="{E9BC2238-4F52-4776-B101-01CBE828E475}" dt="2023-11-12T11:53:11.286" v="14998" actId="790"/>
          <ac:spMkLst>
            <pc:docMk/>
            <pc:sldMk cId="3921866906" sldId="1242"/>
            <ac:spMk id="11" creationId="{A7F0A242-B971-AFA4-F5AC-652863F287D8}"/>
          </ac:spMkLst>
        </pc:spChg>
        <pc:spChg chg="add mod">
          <ac:chgData name="MATHIEU Alexandre" userId="e241321e-edca-4be9-918c-7dd3cd5e5b9d" providerId="ADAL" clId="{E9BC2238-4F52-4776-B101-01CBE828E475}" dt="2023-11-12T11:53:11.286" v="14998" actId="790"/>
          <ac:spMkLst>
            <pc:docMk/>
            <pc:sldMk cId="3921866906" sldId="1242"/>
            <ac:spMk id="12" creationId="{51ADD2C9-1021-FDB4-7C2A-FB416FF244F8}"/>
          </ac:spMkLst>
        </pc:spChg>
        <pc:spChg chg="add mod">
          <ac:chgData name="MATHIEU Alexandre" userId="e241321e-edca-4be9-918c-7dd3cd5e5b9d" providerId="ADAL" clId="{E9BC2238-4F52-4776-B101-01CBE828E475}" dt="2023-11-12T11:53:11.286" v="14998" actId="790"/>
          <ac:spMkLst>
            <pc:docMk/>
            <pc:sldMk cId="3921866906" sldId="1242"/>
            <ac:spMk id="13" creationId="{2F262343-19DF-26FF-7E37-A7C870661137}"/>
          </ac:spMkLst>
        </pc:spChg>
        <pc:spChg chg="mod">
          <ac:chgData name="MATHIEU Alexandre" userId="e241321e-edca-4be9-918c-7dd3cd5e5b9d" providerId="ADAL" clId="{E9BC2238-4F52-4776-B101-01CBE828E475}" dt="2023-11-12T11:53:11.286" v="14998" actId="790"/>
          <ac:spMkLst>
            <pc:docMk/>
            <pc:sldMk cId="3921866906" sldId="1242"/>
            <ac:spMk id="14" creationId="{2B6F3EFF-0512-CC3F-292F-F5F6229C7A17}"/>
          </ac:spMkLst>
        </pc:spChg>
        <pc:spChg chg="add mod">
          <ac:chgData name="MATHIEU Alexandre" userId="e241321e-edca-4be9-918c-7dd3cd5e5b9d" providerId="ADAL" clId="{E9BC2238-4F52-4776-B101-01CBE828E475}" dt="2023-11-12T11:53:11.286" v="14998" actId="790"/>
          <ac:spMkLst>
            <pc:docMk/>
            <pc:sldMk cId="3921866906" sldId="1242"/>
            <ac:spMk id="15" creationId="{B1941329-18E8-7E18-1127-637977160ADF}"/>
          </ac:spMkLst>
        </pc:spChg>
        <pc:spChg chg="add del mod">
          <ac:chgData name="MATHIEU Alexandre" userId="e241321e-edca-4be9-918c-7dd3cd5e5b9d" providerId="ADAL" clId="{E9BC2238-4F52-4776-B101-01CBE828E475}" dt="2023-11-07T22:26:04.365" v="7157" actId="478"/>
          <ac:spMkLst>
            <pc:docMk/>
            <pc:sldMk cId="3921866906" sldId="1242"/>
            <ac:spMk id="18" creationId="{F67B2085-BA33-5B78-01B7-840FD9219081}"/>
          </ac:spMkLst>
        </pc:spChg>
        <pc:spChg chg="add del mod">
          <ac:chgData name="MATHIEU Alexandre" userId="e241321e-edca-4be9-918c-7dd3cd5e5b9d" providerId="ADAL" clId="{E9BC2238-4F52-4776-B101-01CBE828E475}" dt="2023-11-07T22:26:03.405" v="7156" actId="478"/>
          <ac:spMkLst>
            <pc:docMk/>
            <pc:sldMk cId="3921866906" sldId="1242"/>
            <ac:spMk id="19" creationId="{1A14B5FC-F84A-77F7-3A80-BF8E2CD77101}"/>
          </ac:spMkLst>
        </pc:spChg>
        <pc:spChg chg="add mod">
          <ac:chgData name="MATHIEU Alexandre" userId="e241321e-edca-4be9-918c-7dd3cd5e5b9d" providerId="ADAL" clId="{E9BC2238-4F52-4776-B101-01CBE828E475}" dt="2023-11-12T11:53:11.286" v="14998" actId="790"/>
          <ac:spMkLst>
            <pc:docMk/>
            <pc:sldMk cId="3921866906" sldId="1242"/>
            <ac:spMk id="23" creationId="{A691869C-AF3F-5974-3BD0-CA7D145CF894}"/>
          </ac:spMkLst>
        </pc:spChg>
        <pc:spChg chg="add mod">
          <ac:chgData name="MATHIEU Alexandre" userId="e241321e-edca-4be9-918c-7dd3cd5e5b9d" providerId="ADAL" clId="{E9BC2238-4F52-4776-B101-01CBE828E475}" dt="2023-11-12T11:53:11.286" v="14998" actId="790"/>
          <ac:spMkLst>
            <pc:docMk/>
            <pc:sldMk cId="3921866906" sldId="1242"/>
            <ac:spMk id="24" creationId="{384C620C-D11A-F7F4-F306-B329BBC631BF}"/>
          </ac:spMkLst>
        </pc:spChg>
        <pc:picChg chg="mod">
          <ac:chgData name="MATHIEU Alexandre" userId="e241321e-edca-4be9-918c-7dd3cd5e5b9d" providerId="ADAL" clId="{E9BC2238-4F52-4776-B101-01CBE828E475}" dt="2023-11-07T22:46:29.330" v="7700" actId="1076"/>
          <ac:picMkLst>
            <pc:docMk/>
            <pc:sldMk cId="3921866906" sldId="1242"/>
            <ac:picMk id="4" creationId="{AA324358-B6C4-4C72-8095-A914905CBAEF}"/>
          </ac:picMkLst>
        </pc:picChg>
        <pc:picChg chg="del">
          <ac:chgData name="MATHIEU Alexandre" userId="e241321e-edca-4be9-918c-7dd3cd5e5b9d" providerId="ADAL" clId="{E9BC2238-4F52-4776-B101-01CBE828E475}" dt="2023-11-07T22:20:15.468" v="7004" actId="478"/>
          <ac:picMkLst>
            <pc:docMk/>
            <pc:sldMk cId="3921866906" sldId="1242"/>
            <ac:picMk id="7" creationId="{0ACC15BE-913B-9A44-CFC7-FF1312ACF90D}"/>
          </ac:picMkLst>
        </pc:picChg>
        <pc:picChg chg="del">
          <ac:chgData name="MATHIEU Alexandre" userId="e241321e-edca-4be9-918c-7dd3cd5e5b9d" providerId="ADAL" clId="{E9BC2238-4F52-4776-B101-01CBE828E475}" dt="2023-11-07T22:17:17.212" v="6908" actId="478"/>
          <ac:picMkLst>
            <pc:docMk/>
            <pc:sldMk cId="3921866906" sldId="1242"/>
            <ac:picMk id="9" creationId="{F3DDD686-110B-AB04-4F60-7A9803C0B836}"/>
          </ac:picMkLst>
        </pc:picChg>
        <pc:picChg chg="add del mod">
          <ac:chgData name="MATHIEU Alexandre" userId="e241321e-edca-4be9-918c-7dd3cd5e5b9d" providerId="ADAL" clId="{E9BC2238-4F52-4776-B101-01CBE828E475}" dt="2023-11-07T22:26:02.349" v="7155" actId="478"/>
          <ac:picMkLst>
            <pc:docMk/>
            <pc:sldMk cId="3921866906" sldId="1242"/>
            <ac:picMk id="17" creationId="{C06B01FA-AF07-C062-E25F-B46B0F2CEBEA}"/>
          </ac:picMkLst>
        </pc:picChg>
        <pc:picChg chg="add mod">
          <ac:chgData name="MATHIEU Alexandre" userId="e241321e-edca-4be9-918c-7dd3cd5e5b9d" providerId="ADAL" clId="{E9BC2238-4F52-4776-B101-01CBE828E475}" dt="2023-11-07T22:26:05.144" v="7158"/>
          <ac:picMkLst>
            <pc:docMk/>
            <pc:sldMk cId="3921866906" sldId="1242"/>
            <ac:picMk id="22" creationId="{BB1DEC67-D04C-1D9B-CD23-7557333EAC70}"/>
          </ac:picMkLst>
        </pc:picChg>
        <pc:cxnChg chg="add mod ord">
          <ac:chgData name="MATHIEU Alexandre" userId="e241321e-edca-4be9-918c-7dd3cd5e5b9d" providerId="ADAL" clId="{E9BC2238-4F52-4776-B101-01CBE828E475}" dt="2023-11-07T22:46:31.854" v="7701" actId="14100"/>
          <ac:cxnSpMkLst>
            <pc:docMk/>
            <pc:sldMk cId="3921866906" sldId="1242"/>
            <ac:cxnSpMk id="21" creationId="{F0C60217-99BC-919D-1B74-410D01E8D7B6}"/>
          </ac:cxnSpMkLst>
        </pc:cxnChg>
      </pc:sldChg>
      <pc:sldChg chg="addSp delSp modSp add mod">
        <pc:chgData name="MATHIEU Alexandre" userId="e241321e-edca-4be9-918c-7dd3cd5e5b9d" providerId="ADAL" clId="{E9BC2238-4F52-4776-B101-01CBE828E475}" dt="2023-11-12T11:53:18.010" v="14999" actId="790"/>
        <pc:sldMkLst>
          <pc:docMk/>
          <pc:sldMk cId="412217610" sldId="1243"/>
        </pc:sldMkLst>
        <pc:spChg chg="mod">
          <ac:chgData name="MATHIEU Alexandre" userId="e241321e-edca-4be9-918c-7dd3cd5e5b9d" providerId="ADAL" clId="{E9BC2238-4F52-4776-B101-01CBE828E475}" dt="2023-11-12T11:53:18.010" v="14999" actId="790"/>
          <ac:spMkLst>
            <pc:docMk/>
            <pc:sldMk cId="412217610" sldId="1243"/>
            <ac:spMk id="2" creationId="{2FB38D7D-D2FB-48E6-EEEA-80468305B382}"/>
          </ac:spMkLst>
        </pc:spChg>
        <pc:spChg chg="add mod">
          <ac:chgData name="MATHIEU Alexandre" userId="e241321e-edca-4be9-918c-7dd3cd5e5b9d" providerId="ADAL" clId="{E9BC2238-4F52-4776-B101-01CBE828E475}" dt="2023-11-12T11:53:18.010" v="14999" actId="790"/>
          <ac:spMkLst>
            <pc:docMk/>
            <pc:sldMk cId="412217610" sldId="1243"/>
            <ac:spMk id="4" creationId="{FA3A3846-3FCB-6318-AFF6-F32E574140AC}"/>
          </ac:spMkLst>
        </pc:spChg>
        <pc:spChg chg="mod">
          <ac:chgData name="MATHIEU Alexandre" userId="e241321e-edca-4be9-918c-7dd3cd5e5b9d" providerId="ADAL" clId="{E9BC2238-4F52-4776-B101-01CBE828E475}" dt="2023-11-12T11:53:18.010" v="14999" actId="790"/>
          <ac:spMkLst>
            <pc:docMk/>
            <pc:sldMk cId="412217610" sldId="1243"/>
            <ac:spMk id="6" creationId="{130A0815-652B-A08C-D2BB-1C6D619AA4F7}"/>
          </ac:spMkLst>
        </pc:spChg>
        <pc:spChg chg="del">
          <ac:chgData name="MATHIEU Alexandre" userId="e241321e-edca-4be9-918c-7dd3cd5e5b9d" providerId="ADAL" clId="{E9BC2238-4F52-4776-B101-01CBE828E475}" dt="2023-11-07T22:18:46.085" v="6994" actId="478"/>
          <ac:spMkLst>
            <pc:docMk/>
            <pc:sldMk cId="412217610" sldId="1243"/>
            <ac:spMk id="6" creationId="{2C9F9E5D-0814-2894-916F-2AABB7430BE5}"/>
          </ac:spMkLst>
        </pc:spChg>
        <pc:spChg chg="mod">
          <ac:chgData name="MATHIEU Alexandre" userId="e241321e-edca-4be9-918c-7dd3cd5e5b9d" providerId="ADAL" clId="{E9BC2238-4F52-4776-B101-01CBE828E475}" dt="2023-11-12T11:53:18.010" v="14999" actId="790"/>
          <ac:spMkLst>
            <pc:docMk/>
            <pc:sldMk cId="412217610" sldId="1243"/>
            <ac:spMk id="8" creationId="{0B8D0E7C-3BFB-652F-71E5-C93FD554AD62}"/>
          </ac:spMkLst>
        </pc:spChg>
        <pc:spChg chg="del">
          <ac:chgData name="MATHIEU Alexandre" userId="e241321e-edca-4be9-918c-7dd3cd5e5b9d" providerId="ADAL" clId="{E9BC2238-4F52-4776-B101-01CBE828E475}" dt="2023-11-07T22:46:40.286" v="7702" actId="478"/>
          <ac:spMkLst>
            <pc:docMk/>
            <pc:sldMk cId="412217610" sldId="1243"/>
            <ac:spMk id="10" creationId="{F5C776FE-41A3-5B16-E475-309D9846F965}"/>
          </ac:spMkLst>
        </pc:spChg>
        <pc:spChg chg="del">
          <ac:chgData name="MATHIEU Alexandre" userId="e241321e-edca-4be9-918c-7dd3cd5e5b9d" providerId="ADAL" clId="{E9BC2238-4F52-4776-B101-01CBE828E475}" dt="2023-11-07T22:46:40.286" v="7702" actId="478"/>
          <ac:spMkLst>
            <pc:docMk/>
            <pc:sldMk cId="412217610" sldId="1243"/>
            <ac:spMk id="11" creationId="{DD483F15-D9F8-4639-547F-E1161A2B6C1F}"/>
          </ac:spMkLst>
        </pc:spChg>
        <pc:spChg chg="del">
          <ac:chgData name="MATHIEU Alexandre" userId="e241321e-edca-4be9-918c-7dd3cd5e5b9d" providerId="ADAL" clId="{E9BC2238-4F52-4776-B101-01CBE828E475}" dt="2023-11-07T22:46:40.286" v="7702" actId="478"/>
          <ac:spMkLst>
            <pc:docMk/>
            <pc:sldMk cId="412217610" sldId="1243"/>
            <ac:spMk id="12" creationId="{0453FE3C-E297-CE61-E16E-190601676977}"/>
          </ac:spMkLst>
        </pc:spChg>
        <pc:spChg chg="del">
          <ac:chgData name="MATHIEU Alexandre" userId="e241321e-edca-4be9-918c-7dd3cd5e5b9d" providerId="ADAL" clId="{E9BC2238-4F52-4776-B101-01CBE828E475}" dt="2023-11-07T22:46:40.286" v="7702" actId="478"/>
          <ac:spMkLst>
            <pc:docMk/>
            <pc:sldMk cId="412217610" sldId="1243"/>
            <ac:spMk id="13" creationId="{AF1E3120-6A13-0159-89C2-E5406BEE9E01}"/>
          </ac:spMkLst>
        </pc:spChg>
        <pc:spChg chg="del mod">
          <ac:chgData name="MATHIEU Alexandre" userId="e241321e-edca-4be9-918c-7dd3cd5e5b9d" providerId="ADAL" clId="{E9BC2238-4F52-4776-B101-01CBE828E475}" dt="2023-11-07T22:25:07.680" v="7144" actId="478"/>
          <ac:spMkLst>
            <pc:docMk/>
            <pc:sldMk cId="412217610" sldId="1243"/>
            <ac:spMk id="14" creationId="{2B6F3EFF-0512-CC3F-292F-F5F6229C7A17}"/>
          </ac:spMkLst>
        </pc:spChg>
        <pc:spChg chg="del">
          <ac:chgData name="MATHIEU Alexandre" userId="e241321e-edca-4be9-918c-7dd3cd5e5b9d" providerId="ADAL" clId="{E9BC2238-4F52-4776-B101-01CBE828E475}" dt="2023-11-07T22:46:40.286" v="7702" actId="478"/>
          <ac:spMkLst>
            <pc:docMk/>
            <pc:sldMk cId="412217610" sldId="1243"/>
            <ac:spMk id="15" creationId="{28AE19A4-848F-8DD3-9F0C-ADC4A7F422A5}"/>
          </ac:spMkLst>
        </pc:spChg>
        <pc:spChg chg="add del mod">
          <ac:chgData name="MATHIEU Alexandre" userId="e241321e-edca-4be9-918c-7dd3cd5e5b9d" providerId="ADAL" clId="{E9BC2238-4F52-4776-B101-01CBE828E475}" dt="2023-11-07T22:25:09.374" v="7146" actId="478"/>
          <ac:spMkLst>
            <pc:docMk/>
            <pc:sldMk cId="412217610" sldId="1243"/>
            <ac:spMk id="17" creationId="{0D7C30EB-8669-E77F-5F02-B1F8E19C64BB}"/>
          </ac:spMkLst>
        </pc:spChg>
        <pc:spChg chg="add mod">
          <ac:chgData name="MATHIEU Alexandre" userId="e241321e-edca-4be9-918c-7dd3cd5e5b9d" providerId="ADAL" clId="{E9BC2238-4F52-4776-B101-01CBE828E475}" dt="2023-11-12T11:53:18.010" v="14999" actId="790"/>
          <ac:spMkLst>
            <pc:docMk/>
            <pc:sldMk cId="412217610" sldId="1243"/>
            <ac:spMk id="18" creationId="{A0285335-2976-C64D-46DE-339FCC24E061}"/>
          </ac:spMkLst>
        </pc:spChg>
        <pc:spChg chg="add mod">
          <ac:chgData name="MATHIEU Alexandre" userId="e241321e-edca-4be9-918c-7dd3cd5e5b9d" providerId="ADAL" clId="{E9BC2238-4F52-4776-B101-01CBE828E475}" dt="2023-11-12T11:53:18.010" v="14999" actId="790"/>
          <ac:spMkLst>
            <pc:docMk/>
            <pc:sldMk cId="412217610" sldId="1243"/>
            <ac:spMk id="20" creationId="{AFA495DD-FA43-8723-BC9E-06EEB38AB9E1}"/>
          </ac:spMkLst>
        </pc:spChg>
        <pc:spChg chg="add mod">
          <ac:chgData name="MATHIEU Alexandre" userId="e241321e-edca-4be9-918c-7dd3cd5e5b9d" providerId="ADAL" clId="{E9BC2238-4F52-4776-B101-01CBE828E475}" dt="2023-11-12T11:53:18.010" v="14999" actId="790"/>
          <ac:spMkLst>
            <pc:docMk/>
            <pc:sldMk cId="412217610" sldId="1243"/>
            <ac:spMk id="21" creationId="{6820865D-DC01-704B-03A9-F002A07B1D8B}"/>
          </ac:spMkLst>
        </pc:spChg>
        <pc:spChg chg="add mod">
          <ac:chgData name="MATHIEU Alexandre" userId="e241321e-edca-4be9-918c-7dd3cd5e5b9d" providerId="ADAL" clId="{E9BC2238-4F52-4776-B101-01CBE828E475}" dt="2023-11-12T11:53:18.010" v="14999" actId="790"/>
          <ac:spMkLst>
            <pc:docMk/>
            <pc:sldMk cId="412217610" sldId="1243"/>
            <ac:spMk id="23" creationId="{C18F1800-4B5B-5796-7D6E-CAAFB0B700FC}"/>
          </ac:spMkLst>
        </pc:spChg>
        <pc:spChg chg="add mod">
          <ac:chgData name="MATHIEU Alexandre" userId="e241321e-edca-4be9-918c-7dd3cd5e5b9d" providerId="ADAL" clId="{E9BC2238-4F52-4776-B101-01CBE828E475}" dt="2023-11-12T11:53:18.010" v="14999" actId="790"/>
          <ac:spMkLst>
            <pc:docMk/>
            <pc:sldMk cId="412217610" sldId="1243"/>
            <ac:spMk id="24" creationId="{4CC6EF71-BFF4-DB73-123E-5223388B27C0}"/>
          </ac:spMkLst>
        </pc:spChg>
        <pc:spChg chg="add mod">
          <ac:chgData name="MATHIEU Alexandre" userId="e241321e-edca-4be9-918c-7dd3cd5e5b9d" providerId="ADAL" clId="{E9BC2238-4F52-4776-B101-01CBE828E475}" dt="2023-11-12T11:53:18.010" v="14999" actId="790"/>
          <ac:spMkLst>
            <pc:docMk/>
            <pc:sldMk cId="412217610" sldId="1243"/>
            <ac:spMk id="25" creationId="{24EBEA32-1965-5D97-A18A-3FC5EF2FC361}"/>
          </ac:spMkLst>
        </pc:spChg>
        <pc:spChg chg="add mod">
          <ac:chgData name="MATHIEU Alexandre" userId="e241321e-edca-4be9-918c-7dd3cd5e5b9d" providerId="ADAL" clId="{E9BC2238-4F52-4776-B101-01CBE828E475}" dt="2023-11-12T11:53:18.010" v="14999" actId="790"/>
          <ac:spMkLst>
            <pc:docMk/>
            <pc:sldMk cId="412217610" sldId="1243"/>
            <ac:spMk id="26" creationId="{FCA12F88-5303-22AC-D29C-A5657E62E9E7}"/>
          </ac:spMkLst>
        </pc:spChg>
        <pc:spChg chg="add mod">
          <ac:chgData name="MATHIEU Alexandre" userId="e241321e-edca-4be9-918c-7dd3cd5e5b9d" providerId="ADAL" clId="{E9BC2238-4F52-4776-B101-01CBE828E475}" dt="2023-11-12T11:53:18.010" v="14999" actId="790"/>
          <ac:spMkLst>
            <pc:docMk/>
            <pc:sldMk cId="412217610" sldId="1243"/>
            <ac:spMk id="27" creationId="{61C55A57-846D-AE6A-E32E-2C3C0E3F10FA}"/>
          </ac:spMkLst>
        </pc:spChg>
        <pc:picChg chg="del">
          <ac:chgData name="MATHIEU Alexandre" userId="e241321e-edca-4be9-918c-7dd3cd5e5b9d" providerId="ADAL" clId="{E9BC2238-4F52-4776-B101-01CBE828E475}" dt="2023-11-07T22:46:40.286" v="7702" actId="478"/>
          <ac:picMkLst>
            <pc:docMk/>
            <pc:sldMk cId="412217610" sldId="1243"/>
            <ac:picMk id="3" creationId="{050BE3C5-5291-A85A-9AD0-9A4DEC021444}"/>
          </ac:picMkLst>
        </pc:picChg>
        <pc:picChg chg="del">
          <ac:chgData name="MATHIEU Alexandre" userId="e241321e-edca-4be9-918c-7dd3cd5e5b9d" providerId="ADAL" clId="{E9BC2238-4F52-4776-B101-01CBE828E475}" dt="2023-11-07T22:25:41.557" v="7150" actId="478"/>
          <ac:picMkLst>
            <pc:docMk/>
            <pc:sldMk cId="412217610" sldId="1243"/>
            <ac:picMk id="7" creationId="{0ACC15BE-913B-9A44-CFC7-FF1312ACF90D}"/>
          </ac:picMkLst>
        </pc:picChg>
        <pc:picChg chg="mod">
          <ac:chgData name="MATHIEU Alexandre" userId="e241321e-edca-4be9-918c-7dd3cd5e5b9d" providerId="ADAL" clId="{E9BC2238-4F52-4776-B101-01CBE828E475}" dt="2023-11-07T22:18:57.635" v="6997" actId="1076"/>
          <ac:picMkLst>
            <pc:docMk/>
            <pc:sldMk cId="412217610" sldId="1243"/>
            <ac:picMk id="9" creationId="{F3DDD686-110B-AB04-4F60-7A9803C0B836}"/>
          </ac:picMkLst>
        </pc:picChg>
        <pc:picChg chg="add mod">
          <ac:chgData name="MATHIEU Alexandre" userId="e241321e-edca-4be9-918c-7dd3cd5e5b9d" providerId="ADAL" clId="{E9BC2238-4F52-4776-B101-01CBE828E475}" dt="2023-11-07T22:25:59.373" v="7154" actId="1076"/>
          <ac:picMkLst>
            <pc:docMk/>
            <pc:sldMk cId="412217610" sldId="1243"/>
            <ac:picMk id="19" creationId="{6949114D-336A-A592-5B31-7C9D059F3363}"/>
          </ac:picMkLst>
        </pc:picChg>
        <pc:picChg chg="add mod">
          <ac:chgData name="MATHIEU Alexandre" userId="e241321e-edca-4be9-918c-7dd3cd5e5b9d" providerId="ADAL" clId="{E9BC2238-4F52-4776-B101-01CBE828E475}" dt="2023-11-07T22:46:41.204" v="7703"/>
          <ac:picMkLst>
            <pc:docMk/>
            <pc:sldMk cId="412217610" sldId="1243"/>
            <ac:picMk id="22" creationId="{AA1EFEAD-8485-6C97-9A3B-A29193625093}"/>
          </ac:picMkLst>
        </pc:picChg>
      </pc:sldChg>
      <pc:sldChg chg="new del">
        <pc:chgData name="MATHIEU Alexandre" userId="e241321e-edca-4be9-918c-7dd3cd5e5b9d" providerId="ADAL" clId="{E9BC2238-4F52-4776-B101-01CBE828E475}" dt="2023-11-07T22:20:55.096" v="7013" actId="47"/>
        <pc:sldMkLst>
          <pc:docMk/>
          <pc:sldMk cId="2788750304" sldId="1244"/>
        </pc:sldMkLst>
      </pc:sldChg>
      <pc:sldChg chg="addSp delSp modSp add mod">
        <pc:chgData name="MATHIEU Alexandre" userId="e241321e-edca-4be9-918c-7dd3cd5e5b9d" providerId="ADAL" clId="{E9BC2238-4F52-4776-B101-01CBE828E475}" dt="2023-11-12T11:42:31.895" v="14831" actId="790"/>
        <pc:sldMkLst>
          <pc:docMk/>
          <pc:sldMk cId="925989100" sldId="1245"/>
        </pc:sldMkLst>
        <pc:spChg chg="mod">
          <ac:chgData name="MATHIEU Alexandre" userId="e241321e-edca-4be9-918c-7dd3cd5e5b9d" providerId="ADAL" clId="{E9BC2238-4F52-4776-B101-01CBE828E475}" dt="2023-11-12T11:42:23.840" v="14830" actId="790"/>
          <ac:spMkLst>
            <pc:docMk/>
            <pc:sldMk cId="925989100" sldId="1245"/>
            <ac:spMk id="4" creationId="{FB77CE37-C16D-87DB-423D-7852D3AE3BE7}"/>
          </ac:spMkLst>
        </pc:spChg>
        <pc:spChg chg="add mod">
          <ac:chgData name="MATHIEU Alexandre" userId="e241321e-edca-4be9-918c-7dd3cd5e5b9d" providerId="ADAL" clId="{E9BC2238-4F52-4776-B101-01CBE828E475}" dt="2023-11-07T22:21:57.024" v="7035" actId="14100"/>
          <ac:spMkLst>
            <pc:docMk/>
            <pc:sldMk cId="925989100" sldId="1245"/>
            <ac:spMk id="7" creationId="{45027C1D-AFC5-A349-EB72-099923ABE69C}"/>
          </ac:spMkLst>
        </pc:spChg>
        <pc:spChg chg="mod">
          <ac:chgData name="MATHIEU Alexandre" userId="e241321e-edca-4be9-918c-7dd3cd5e5b9d" providerId="ADAL" clId="{E9BC2238-4F52-4776-B101-01CBE828E475}" dt="2023-11-12T11:42:31.895" v="14831" actId="790"/>
          <ac:spMkLst>
            <pc:docMk/>
            <pc:sldMk cId="925989100" sldId="1245"/>
            <ac:spMk id="18" creationId="{2E4D0AE3-8C20-E9FD-4AD0-074184F7E510}"/>
          </ac:spMkLst>
        </pc:spChg>
        <pc:spChg chg="del">
          <ac:chgData name="MATHIEU Alexandre" userId="e241321e-edca-4be9-918c-7dd3cd5e5b9d" providerId="ADAL" clId="{E9BC2238-4F52-4776-B101-01CBE828E475}" dt="2023-11-07T22:21:05.085" v="7017" actId="478"/>
          <ac:spMkLst>
            <pc:docMk/>
            <pc:sldMk cId="925989100" sldId="1245"/>
            <ac:spMk id="19" creationId="{99050489-091D-ADD3-12D8-F9840B219C53}"/>
          </ac:spMkLst>
        </pc:spChg>
        <pc:spChg chg="del">
          <ac:chgData name="MATHIEU Alexandre" userId="e241321e-edca-4be9-918c-7dd3cd5e5b9d" providerId="ADAL" clId="{E9BC2238-4F52-4776-B101-01CBE828E475}" dt="2023-11-07T22:21:03.444" v="7016" actId="478"/>
          <ac:spMkLst>
            <pc:docMk/>
            <pc:sldMk cId="925989100" sldId="1245"/>
            <ac:spMk id="20" creationId="{BF3B2206-4185-38EA-522D-3D5B91AFDFD4}"/>
          </ac:spMkLst>
        </pc:spChg>
        <pc:spChg chg="del">
          <ac:chgData name="MATHIEU Alexandre" userId="e241321e-edca-4be9-918c-7dd3cd5e5b9d" providerId="ADAL" clId="{E9BC2238-4F52-4776-B101-01CBE828E475}" dt="2023-11-07T22:21:07.085" v="7019" actId="478"/>
          <ac:spMkLst>
            <pc:docMk/>
            <pc:sldMk cId="925989100" sldId="1245"/>
            <ac:spMk id="22" creationId="{C0BC45E2-8B3C-133A-113C-315F20534336}"/>
          </ac:spMkLst>
        </pc:spChg>
        <pc:picChg chg="add mod modCrop">
          <ac:chgData name="MATHIEU Alexandre" userId="e241321e-edca-4be9-918c-7dd3cd5e5b9d" providerId="ADAL" clId="{E9BC2238-4F52-4776-B101-01CBE828E475}" dt="2023-11-07T22:21:28.540" v="7027" actId="1076"/>
          <ac:picMkLst>
            <pc:docMk/>
            <pc:sldMk cId="925989100" sldId="1245"/>
            <ac:picMk id="6" creationId="{2F0C0902-23EA-92BB-FF62-428FFF35C2D0}"/>
          </ac:picMkLst>
        </pc:picChg>
        <pc:picChg chg="del">
          <ac:chgData name="MATHIEU Alexandre" userId="e241321e-edca-4be9-918c-7dd3cd5e5b9d" providerId="ADAL" clId="{E9BC2238-4F52-4776-B101-01CBE828E475}" dt="2023-11-07T22:21:01.844" v="7014" actId="478"/>
          <ac:picMkLst>
            <pc:docMk/>
            <pc:sldMk cId="925989100" sldId="1245"/>
            <ac:picMk id="12" creationId="{C3300847-C5F5-13F6-C1CA-A437146A193A}"/>
          </ac:picMkLst>
        </pc:picChg>
        <pc:picChg chg="del">
          <ac:chgData name="MATHIEU Alexandre" userId="e241321e-edca-4be9-918c-7dd3cd5e5b9d" providerId="ADAL" clId="{E9BC2238-4F52-4776-B101-01CBE828E475}" dt="2023-11-07T22:21:05.692" v="7018" actId="478"/>
          <ac:picMkLst>
            <pc:docMk/>
            <pc:sldMk cId="925989100" sldId="1245"/>
            <ac:picMk id="15" creationId="{537CB808-58C1-C6FA-636A-C655156EFEFC}"/>
          </ac:picMkLst>
        </pc:picChg>
        <pc:picChg chg="del">
          <ac:chgData name="MATHIEU Alexandre" userId="e241321e-edca-4be9-918c-7dd3cd5e5b9d" providerId="ADAL" clId="{E9BC2238-4F52-4776-B101-01CBE828E475}" dt="2023-11-07T22:21:02.220" v="7015" actId="478"/>
          <ac:picMkLst>
            <pc:docMk/>
            <pc:sldMk cId="925989100" sldId="1245"/>
            <ac:picMk id="17" creationId="{6E9E9557-3390-7AA6-6A60-FEFB4D3073AE}"/>
          </ac:picMkLst>
        </pc:picChg>
      </pc:sldChg>
      <pc:sldChg chg="addSp delSp modSp add mod">
        <pc:chgData name="MATHIEU Alexandre" userId="e241321e-edca-4be9-918c-7dd3cd5e5b9d" providerId="ADAL" clId="{E9BC2238-4F52-4776-B101-01CBE828E475}" dt="2023-11-12T11:53:24.833" v="15000" actId="790"/>
        <pc:sldMkLst>
          <pc:docMk/>
          <pc:sldMk cId="2364290794" sldId="1246"/>
        </pc:sldMkLst>
        <pc:spChg chg="mod">
          <ac:chgData name="MATHIEU Alexandre" userId="e241321e-edca-4be9-918c-7dd3cd5e5b9d" providerId="ADAL" clId="{E9BC2238-4F52-4776-B101-01CBE828E475}" dt="2023-11-12T11:53:24.833" v="15000" actId="790"/>
          <ac:spMkLst>
            <pc:docMk/>
            <pc:sldMk cId="2364290794" sldId="1246"/>
            <ac:spMk id="2" creationId="{2FB38D7D-D2FB-48E6-EEEA-80468305B382}"/>
          </ac:spMkLst>
        </pc:spChg>
        <pc:spChg chg="mod">
          <ac:chgData name="MATHIEU Alexandre" userId="e241321e-edca-4be9-918c-7dd3cd5e5b9d" providerId="ADAL" clId="{E9BC2238-4F52-4776-B101-01CBE828E475}" dt="2023-11-12T11:53:24.833" v="15000" actId="790"/>
          <ac:spMkLst>
            <pc:docMk/>
            <pc:sldMk cId="2364290794" sldId="1246"/>
            <ac:spMk id="4" creationId="{FA3A3846-3FCB-6318-AFF6-F32E574140AC}"/>
          </ac:spMkLst>
        </pc:spChg>
        <pc:spChg chg="add mod">
          <ac:chgData name="MATHIEU Alexandre" userId="e241321e-edca-4be9-918c-7dd3cd5e5b9d" providerId="ADAL" clId="{E9BC2238-4F52-4776-B101-01CBE828E475}" dt="2023-11-12T11:53:24.833" v="15000" actId="790"/>
          <ac:spMkLst>
            <pc:docMk/>
            <pc:sldMk cId="2364290794" sldId="1246"/>
            <ac:spMk id="6" creationId="{E3504A69-5758-4EFB-A5C6-DA31AA1C7276}"/>
          </ac:spMkLst>
        </pc:spChg>
        <pc:spChg chg="del">
          <ac:chgData name="MATHIEU Alexandre" userId="e241321e-edca-4be9-918c-7dd3cd5e5b9d" providerId="ADAL" clId="{E9BC2238-4F52-4776-B101-01CBE828E475}" dt="2023-11-07T22:26:34.837" v="7167" actId="478"/>
          <ac:spMkLst>
            <pc:docMk/>
            <pc:sldMk cId="2364290794" sldId="1246"/>
            <ac:spMk id="8" creationId="{0B8D0E7C-3BFB-652F-71E5-C93FD554AD62}"/>
          </ac:spMkLst>
        </pc:spChg>
        <pc:spChg chg="mod">
          <ac:chgData name="MATHIEU Alexandre" userId="e241321e-edca-4be9-918c-7dd3cd5e5b9d" providerId="ADAL" clId="{E9BC2238-4F52-4776-B101-01CBE828E475}" dt="2023-11-12T11:53:24.833" v="15000" actId="790"/>
          <ac:spMkLst>
            <pc:docMk/>
            <pc:sldMk cId="2364290794" sldId="1246"/>
            <ac:spMk id="8" creationId="{35AF8465-6B12-E987-FD8B-E8EEB2AC480C}"/>
          </ac:spMkLst>
        </pc:spChg>
        <pc:spChg chg="del">
          <ac:chgData name="MATHIEU Alexandre" userId="e241321e-edca-4be9-918c-7dd3cd5e5b9d" providerId="ADAL" clId="{E9BC2238-4F52-4776-B101-01CBE828E475}" dt="2023-11-07T22:46:43.694" v="7704" actId="478"/>
          <ac:spMkLst>
            <pc:docMk/>
            <pc:sldMk cId="2364290794" sldId="1246"/>
            <ac:spMk id="10" creationId="{F5C776FE-41A3-5B16-E475-309D9846F965}"/>
          </ac:spMkLst>
        </pc:spChg>
        <pc:spChg chg="del">
          <ac:chgData name="MATHIEU Alexandre" userId="e241321e-edca-4be9-918c-7dd3cd5e5b9d" providerId="ADAL" clId="{E9BC2238-4F52-4776-B101-01CBE828E475}" dt="2023-11-07T22:46:43.694" v="7704" actId="478"/>
          <ac:spMkLst>
            <pc:docMk/>
            <pc:sldMk cId="2364290794" sldId="1246"/>
            <ac:spMk id="11" creationId="{DD483F15-D9F8-4639-547F-E1161A2B6C1F}"/>
          </ac:spMkLst>
        </pc:spChg>
        <pc:spChg chg="del">
          <ac:chgData name="MATHIEU Alexandre" userId="e241321e-edca-4be9-918c-7dd3cd5e5b9d" providerId="ADAL" clId="{E9BC2238-4F52-4776-B101-01CBE828E475}" dt="2023-11-07T22:46:43.694" v="7704" actId="478"/>
          <ac:spMkLst>
            <pc:docMk/>
            <pc:sldMk cId="2364290794" sldId="1246"/>
            <ac:spMk id="12" creationId="{0453FE3C-E297-CE61-E16E-190601676977}"/>
          </ac:spMkLst>
        </pc:spChg>
        <pc:spChg chg="del">
          <ac:chgData name="MATHIEU Alexandre" userId="e241321e-edca-4be9-918c-7dd3cd5e5b9d" providerId="ADAL" clId="{E9BC2238-4F52-4776-B101-01CBE828E475}" dt="2023-11-07T22:46:43.694" v="7704" actId="478"/>
          <ac:spMkLst>
            <pc:docMk/>
            <pc:sldMk cId="2364290794" sldId="1246"/>
            <ac:spMk id="13" creationId="{AF1E3120-6A13-0159-89C2-E5406BEE9E01}"/>
          </ac:spMkLst>
        </pc:spChg>
        <pc:spChg chg="add mod">
          <ac:chgData name="MATHIEU Alexandre" userId="e241321e-edca-4be9-918c-7dd3cd5e5b9d" providerId="ADAL" clId="{E9BC2238-4F52-4776-B101-01CBE828E475}" dt="2023-11-12T11:53:24.833" v="15000" actId="790"/>
          <ac:spMkLst>
            <pc:docMk/>
            <pc:sldMk cId="2364290794" sldId="1246"/>
            <ac:spMk id="14" creationId="{3288F9DD-FD0D-8FA2-13D9-94ABF7E4DBB1}"/>
          </ac:spMkLst>
        </pc:spChg>
        <pc:spChg chg="del">
          <ac:chgData name="MATHIEU Alexandre" userId="e241321e-edca-4be9-918c-7dd3cd5e5b9d" providerId="ADAL" clId="{E9BC2238-4F52-4776-B101-01CBE828E475}" dt="2023-11-07T22:46:43.694" v="7704" actId="478"/>
          <ac:spMkLst>
            <pc:docMk/>
            <pc:sldMk cId="2364290794" sldId="1246"/>
            <ac:spMk id="15" creationId="{28AE19A4-848F-8DD3-9F0C-ADC4A7F422A5}"/>
          </ac:spMkLst>
        </pc:spChg>
        <pc:spChg chg="add mod">
          <ac:chgData name="MATHIEU Alexandre" userId="e241321e-edca-4be9-918c-7dd3cd5e5b9d" providerId="ADAL" clId="{E9BC2238-4F52-4776-B101-01CBE828E475}" dt="2023-11-12T11:53:24.833" v="15000" actId="790"/>
          <ac:spMkLst>
            <pc:docMk/>
            <pc:sldMk cId="2364290794" sldId="1246"/>
            <ac:spMk id="16" creationId="{B2311698-2F98-04A0-5FFF-C04CB450BA08}"/>
          </ac:spMkLst>
        </pc:spChg>
        <pc:spChg chg="add mod">
          <ac:chgData name="MATHIEU Alexandre" userId="e241321e-edca-4be9-918c-7dd3cd5e5b9d" providerId="ADAL" clId="{E9BC2238-4F52-4776-B101-01CBE828E475}" dt="2023-11-12T11:53:24.833" v="15000" actId="790"/>
          <ac:spMkLst>
            <pc:docMk/>
            <pc:sldMk cId="2364290794" sldId="1246"/>
            <ac:spMk id="17" creationId="{60387BE7-1FCF-3D05-E052-7455C3D0668B}"/>
          </ac:spMkLst>
        </pc:spChg>
        <pc:spChg chg="mod">
          <ac:chgData name="MATHIEU Alexandre" userId="e241321e-edca-4be9-918c-7dd3cd5e5b9d" providerId="ADAL" clId="{E9BC2238-4F52-4776-B101-01CBE828E475}" dt="2023-11-12T11:53:24.833" v="15000" actId="790"/>
          <ac:spMkLst>
            <pc:docMk/>
            <pc:sldMk cId="2364290794" sldId="1246"/>
            <ac:spMk id="18" creationId="{A0285335-2976-C64D-46DE-339FCC24E061}"/>
          </ac:spMkLst>
        </pc:spChg>
        <pc:spChg chg="del">
          <ac:chgData name="MATHIEU Alexandre" userId="e241321e-edca-4be9-918c-7dd3cd5e5b9d" providerId="ADAL" clId="{E9BC2238-4F52-4776-B101-01CBE828E475}" dt="2023-11-07T22:26:33.829" v="7166" actId="478"/>
          <ac:spMkLst>
            <pc:docMk/>
            <pc:sldMk cId="2364290794" sldId="1246"/>
            <ac:spMk id="20" creationId="{AFA495DD-FA43-8723-BC9E-06EEB38AB9E1}"/>
          </ac:spMkLst>
        </pc:spChg>
        <pc:spChg chg="del">
          <ac:chgData name="MATHIEU Alexandre" userId="e241321e-edca-4be9-918c-7dd3cd5e5b9d" providerId="ADAL" clId="{E9BC2238-4F52-4776-B101-01CBE828E475}" dt="2023-11-07T22:26:32.541" v="7165" actId="478"/>
          <ac:spMkLst>
            <pc:docMk/>
            <pc:sldMk cId="2364290794" sldId="1246"/>
            <ac:spMk id="21" creationId="{6820865D-DC01-704B-03A9-F002A07B1D8B}"/>
          </ac:spMkLst>
        </pc:spChg>
        <pc:spChg chg="add mod">
          <ac:chgData name="MATHIEU Alexandre" userId="e241321e-edca-4be9-918c-7dd3cd5e5b9d" providerId="ADAL" clId="{E9BC2238-4F52-4776-B101-01CBE828E475}" dt="2023-11-12T11:53:24.833" v="15000" actId="790"/>
          <ac:spMkLst>
            <pc:docMk/>
            <pc:sldMk cId="2364290794" sldId="1246"/>
            <ac:spMk id="22" creationId="{1A665D6D-E0EA-CCC4-4C3F-E516E2216769}"/>
          </ac:spMkLst>
        </pc:spChg>
        <pc:spChg chg="add mod">
          <ac:chgData name="MATHIEU Alexandre" userId="e241321e-edca-4be9-918c-7dd3cd5e5b9d" providerId="ADAL" clId="{E9BC2238-4F52-4776-B101-01CBE828E475}" dt="2023-11-12T11:53:24.833" v="15000" actId="790"/>
          <ac:spMkLst>
            <pc:docMk/>
            <pc:sldMk cId="2364290794" sldId="1246"/>
            <ac:spMk id="23" creationId="{3C97AC93-477B-487D-45BB-FD4BB19156EE}"/>
          </ac:spMkLst>
        </pc:spChg>
        <pc:picChg chg="del">
          <ac:chgData name="MATHIEU Alexandre" userId="e241321e-edca-4be9-918c-7dd3cd5e5b9d" providerId="ADAL" clId="{E9BC2238-4F52-4776-B101-01CBE828E475}" dt="2023-11-07T22:46:43.694" v="7704" actId="478"/>
          <ac:picMkLst>
            <pc:docMk/>
            <pc:sldMk cId="2364290794" sldId="1246"/>
            <ac:picMk id="3" creationId="{050BE3C5-5291-A85A-9AD0-9A4DEC021444}"/>
          </ac:picMkLst>
        </pc:picChg>
        <pc:picChg chg="add mod">
          <ac:chgData name="MATHIEU Alexandre" userId="e241321e-edca-4be9-918c-7dd3cd5e5b9d" providerId="ADAL" clId="{E9BC2238-4F52-4776-B101-01CBE828E475}" dt="2023-11-07T22:46:44.643" v="7705"/>
          <ac:picMkLst>
            <pc:docMk/>
            <pc:sldMk cId="2364290794" sldId="1246"/>
            <ac:picMk id="7" creationId="{ADA55D38-0C28-1815-EC0D-E5A3C7F51FDF}"/>
          </ac:picMkLst>
        </pc:picChg>
        <pc:picChg chg="del">
          <ac:chgData name="MATHIEU Alexandre" userId="e241321e-edca-4be9-918c-7dd3cd5e5b9d" providerId="ADAL" clId="{E9BC2238-4F52-4776-B101-01CBE828E475}" dt="2023-11-07T22:26:31.893" v="7164" actId="478"/>
          <ac:picMkLst>
            <pc:docMk/>
            <pc:sldMk cId="2364290794" sldId="1246"/>
            <ac:picMk id="19" creationId="{6949114D-336A-A592-5B31-7C9D059F3363}"/>
          </ac:picMkLst>
        </pc:picChg>
      </pc:sldChg>
      <pc:sldChg chg="addSp delSp modSp add mod">
        <pc:chgData name="MATHIEU Alexandre" userId="e241321e-edca-4be9-918c-7dd3cd5e5b9d" providerId="ADAL" clId="{E9BC2238-4F52-4776-B101-01CBE828E475}" dt="2023-11-12T11:53:32.781" v="15001" actId="790"/>
        <pc:sldMkLst>
          <pc:docMk/>
          <pc:sldMk cId="1364631469" sldId="1247"/>
        </pc:sldMkLst>
        <pc:spChg chg="mod">
          <ac:chgData name="MATHIEU Alexandre" userId="e241321e-edca-4be9-918c-7dd3cd5e5b9d" providerId="ADAL" clId="{E9BC2238-4F52-4776-B101-01CBE828E475}" dt="2023-11-12T11:53:32.781" v="15001" actId="790"/>
          <ac:spMkLst>
            <pc:docMk/>
            <pc:sldMk cId="1364631469" sldId="1247"/>
            <ac:spMk id="2" creationId="{2FB38D7D-D2FB-48E6-EEEA-80468305B382}"/>
          </ac:spMkLst>
        </pc:spChg>
        <pc:spChg chg="mod">
          <ac:chgData name="MATHIEU Alexandre" userId="e241321e-edca-4be9-918c-7dd3cd5e5b9d" providerId="ADAL" clId="{E9BC2238-4F52-4776-B101-01CBE828E475}" dt="2023-11-12T11:53:32.781" v="15001" actId="790"/>
          <ac:spMkLst>
            <pc:docMk/>
            <pc:sldMk cId="1364631469" sldId="1247"/>
            <ac:spMk id="4" creationId="{FB77CE37-C16D-87DB-423D-7852D3AE3BE7}"/>
          </ac:spMkLst>
        </pc:spChg>
        <pc:spChg chg="mod">
          <ac:chgData name="MATHIEU Alexandre" userId="e241321e-edca-4be9-918c-7dd3cd5e5b9d" providerId="ADAL" clId="{E9BC2238-4F52-4776-B101-01CBE828E475}" dt="2023-11-12T11:53:32.781" v="15001" actId="790"/>
          <ac:spMkLst>
            <pc:docMk/>
            <pc:sldMk cId="1364631469" sldId="1247"/>
            <ac:spMk id="7" creationId="{3DDDE06A-D9B5-515A-6990-72F352BCBECA}"/>
          </ac:spMkLst>
        </pc:spChg>
        <pc:spChg chg="mod">
          <ac:chgData name="MATHIEU Alexandre" userId="e241321e-edca-4be9-918c-7dd3cd5e5b9d" providerId="ADAL" clId="{E9BC2238-4F52-4776-B101-01CBE828E475}" dt="2023-11-12T11:53:32.781" v="15001" actId="790"/>
          <ac:spMkLst>
            <pc:docMk/>
            <pc:sldMk cId="1364631469" sldId="1247"/>
            <ac:spMk id="15" creationId="{3157E73D-6E9D-4713-AA7A-54B4C8C84374}"/>
          </ac:spMkLst>
        </pc:spChg>
        <pc:picChg chg="add mod">
          <ac:chgData name="MATHIEU Alexandre" userId="e241321e-edca-4be9-918c-7dd3cd5e5b9d" providerId="ADAL" clId="{E9BC2238-4F52-4776-B101-01CBE828E475}" dt="2023-11-07T22:42:00.118" v="7596" actId="1076"/>
          <ac:picMkLst>
            <pc:docMk/>
            <pc:sldMk cId="1364631469" sldId="1247"/>
            <ac:picMk id="6" creationId="{F6B2AF28-ECDF-5B08-6233-6A97B2073F32}"/>
          </ac:picMkLst>
        </pc:picChg>
        <pc:picChg chg="del">
          <ac:chgData name="MATHIEU Alexandre" userId="e241321e-edca-4be9-918c-7dd3cd5e5b9d" providerId="ADAL" clId="{E9BC2238-4F52-4776-B101-01CBE828E475}" dt="2023-11-07T22:35:12.301" v="7470" actId="478"/>
          <ac:picMkLst>
            <pc:docMk/>
            <pc:sldMk cId="1364631469" sldId="1247"/>
            <ac:picMk id="13" creationId="{4037144E-A70B-D29D-CB12-A700C2B6E4E7}"/>
          </ac:picMkLst>
        </pc:picChg>
      </pc:sldChg>
      <pc:sldChg chg="addSp delSp modSp add mod">
        <pc:chgData name="MATHIEU Alexandre" userId="e241321e-edca-4be9-918c-7dd3cd5e5b9d" providerId="ADAL" clId="{E9BC2238-4F52-4776-B101-01CBE828E475}" dt="2023-11-12T12:09:36.355" v="15202" actId="1076"/>
        <pc:sldMkLst>
          <pc:docMk/>
          <pc:sldMk cId="3944545041" sldId="1248"/>
        </pc:sldMkLst>
        <pc:spChg chg="mod">
          <ac:chgData name="MATHIEU Alexandre" userId="e241321e-edca-4be9-918c-7dd3cd5e5b9d" providerId="ADAL" clId="{E9BC2238-4F52-4776-B101-01CBE828E475}" dt="2023-11-12T11:53:39.696" v="15002" actId="790"/>
          <ac:spMkLst>
            <pc:docMk/>
            <pc:sldMk cId="3944545041" sldId="1248"/>
            <ac:spMk id="2" creationId="{2FB38D7D-D2FB-48E6-EEEA-80468305B382}"/>
          </ac:spMkLst>
        </pc:spChg>
        <pc:spChg chg="mod">
          <ac:chgData name="MATHIEU Alexandre" userId="e241321e-edca-4be9-918c-7dd3cd5e5b9d" providerId="ADAL" clId="{E9BC2238-4F52-4776-B101-01CBE828E475}" dt="2023-11-12T11:53:39.696" v="15002" actId="790"/>
          <ac:spMkLst>
            <pc:docMk/>
            <pc:sldMk cId="3944545041" sldId="1248"/>
            <ac:spMk id="4" creationId="{FB77CE37-C16D-87DB-423D-7852D3AE3BE7}"/>
          </ac:spMkLst>
        </pc:spChg>
        <pc:spChg chg="add mod">
          <ac:chgData name="MATHIEU Alexandre" userId="e241321e-edca-4be9-918c-7dd3cd5e5b9d" providerId="ADAL" clId="{E9BC2238-4F52-4776-B101-01CBE828E475}" dt="2023-11-12T12:09:36.355" v="15202" actId="1076"/>
          <ac:spMkLst>
            <pc:docMk/>
            <pc:sldMk cId="3944545041" sldId="1248"/>
            <ac:spMk id="5" creationId="{69A7A057-7CD8-ED2F-6F28-573966DFCB30}"/>
          </ac:spMkLst>
        </pc:spChg>
        <pc:spChg chg="mod">
          <ac:chgData name="MATHIEU Alexandre" userId="e241321e-edca-4be9-918c-7dd3cd5e5b9d" providerId="ADAL" clId="{E9BC2238-4F52-4776-B101-01CBE828E475}" dt="2023-11-12T11:53:39.696" v="15002" actId="790"/>
          <ac:spMkLst>
            <pc:docMk/>
            <pc:sldMk cId="3944545041" sldId="1248"/>
            <ac:spMk id="6" creationId="{4565AA25-0875-A934-4E85-0731E645BB23}"/>
          </ac:spMkLst>
        </pc:spChg>
        <pc:spChg chg="add mod ord">
          <ac:chgData name="MATHIEU Alexandre" userId="e241321e-edca-4be9-918c-7dd3cd5e5b9d" providerId="ADAL" clId="{E9BC2238-4F52-4776-B101-01CBE828E475}" dt="2023-11-12T11:53:39.696" v="15002" actId="790"/>
          <ac:spMkLst>
            <pc:docMk/>
            <pc:sldMk cId="3944545041" sldId="1248"/>
            <ac:spMk id="8" creationId="{700889B6-49AF-97F3-06EB-3E24D1893B4F}"/>
          </ac:spMkLst>
        </pc:spChg>
        <pc:spChg chg="del">
          <ac:chgData name="MATHIEU Alexandre" userId="e241321e-edca-4be9-918c-7dd3cd5e5b9d" providerId="ADAL" clId="{E9BC2238-4F52-4776-B101-01CBE828E475}" dt="2023-11-07T22:51:41.942" v="7755" actId="478"/>
          <ac:spMkLst>
            <pc:docMk/>
            <pc:sldMk cId="3944545041" sldId="1248"/>
            <ac:spMk id="15" creationId="{3157E73D-6E9D-4713-AA7A-54B4C8C84374}"/>
          </ac:spMkLst>
        </pc:spChg>
        <pc:picChg chg="del">
          <ac:chgData name="MATHIEU Alexandre" userId="e241321e-edca-4be9-918c-7dd3cd5e5b9d" providerId="ADAL" clId="{E9BC2238-4F52-4776-B101-01CBE828E475}" dt="2023-11-07T22:44:52.823" v="7685" actId="478"/>
          <ac:picMkLst>
            <pc:docMk/>
            <pc:sldMk cId="3944545041" sldId="1248"/>
            <ac:picMk id="6" creationId="{F6B2AF28-ECDF-5B08-6233-6A97B2073F32}"/>
          </ac:picMkLst>
        </pc:picChg>
        <pc:picChg chg="add mod ord">
          <ac:chgData name="MATHIEU Alexandre" userId="e241321e-edca-4be9-918c-7dd3cd5e5b9d" providerId="ADAL" clId="{E9BC2238-4F52-4776-B101-01CBE828E475}" dt="2023-11-12T12:08:41.336" v="15161" actId="1076"/>
          <ac:picMkLst>
            <pc:docMk/>
            <pc:sldMk cId="3944545041" sldId="1248"/>
            <ac:picMk id="7" creationId="{21498E5B-2EBA-679C-FAF8-8C9370EE32AB}"/>
          </ac:picMkLst>
        </pc:picChg>
        <pc:picChg chg="del ord">
          <ac:chgData name="MATHIEU Alexandre" userId="e241321e-edca-4be9-918c-7dd3cd5e5b9d" providerId="ADAL" clId="{E9BC2238-4F52-4776-B101-01CBE828E475}" dt="2023-11-07T22:51:41.247" v="7754" actId="478"/>
          <ac:picMkLst>
            <pc:docMk/>
            <pc:sldMk cId="3944545041" sldId="1248"/>
            <ac:picMk id="14" creationId="{16D3267A-64F8-ECA9-46E7-7AC3BF268EF8}"/>
          </ac:picMkLst>
        </pc:picChg>
      </pc:sldChg>
      <pc:sldChg chg="addSp delSp modSp add mod">
        <pc:chgData name="MATHIEU Alexandre" userId="e241321e-edca-4be9-918c-7dd3cd5e5b9d" providerId="ADAL" clId="{E9BC2238-4F52-4776-B101-01CBE828E475}" dt="2023-11-12T11:48:21.101" v="14943"/>
        <pc:sldMkLst>
          <pc:docMk/>
          <pc:sldMk cId="510286285" sldId="1249"/>
        </pc:sldMkLst>
        <pc:spChg chg="add mod">
          <ac:chgData name="MATHIEU Alexandre" userId="e241321e-edca-4be9-918c-7dd3cd5e5b9d" providerId="ADAL" clId="{E9BC2238-4F52-4776-B101-01CBE828E475}" dt="2023-11-07T22:50:23.973" v="7745"/>
          <ac:spMkLst>
            <pc:docMk/>
            <pc:sldMk cId="510286285" sldId="1249"/>
            <ac:spMk id="3" creationId="{B48CCFEE-EE6C-E796-D93F-A89834534A34}"/>
          </ac:spMkLst>
        </pc:spChg>
        <pc:spChg chg="mod">
          <ac:chgData name="MATHIEU Alexandre" userId="e241321e-edca-4be9-918c-7dd3cd5e5b9d" providerId="ADAL" clId="{E9BC2238-4F52-4776-B101-01CBE828E475}" dt="2023-11-12T11:42:40.795" v="14832" actId="790"/>
          <ac:spMkLst>
            <pc:docMk/>
            <pc:sldMk cId="510286285" sldId="1249"/>
            <ac:spMk id="4" creationId="{FB77CE37-C16D-87DB-423D-7852D3AE3BE7}"/>
          </ac:spMkLst>
        </pc:spChg>
        <pc:spChg chg="add mod">
          <ac:chgData name="MATHIEU Alexandre" userId="e241321e-edca-4be9-918c-7dd3cd5e5b9d" providerId="ADAL" clId="{E9BC2238-4F52-4776-B101-01CBE828E475}" dt="2023-11-12T11:48:21.101" v="14943"/>
          <ac:spMkLst>
            <pc:docMk/>
            <pc:sldMk cId="510286285" sldId="1249"/>
            <ac:spMk id="5" creationId="{DB5E0991-14E2-FA32-0057-A4098BF73B43}"/>
          </ac:spMkLst>
        </pc:spChg>
        <pc:spChg chg="add del mod">
          <ac:chgData name="MATHIEU Alexandre" userId="e241321e-edca-4be9-918c-7dd3cd5e5b9d" providerId="ADAL" clId="{E9BC2238-4F52-4776-B101-01CBE828E475}" dt="2023-11-08T13:55:51.172" v="14464" actId="478"/>
          <ac:spMkLst>
            <pc:docMk/>
            <pc:sldMk cId="510286285" sldId="1249"/>
            <ac:spMk id="12" creationId="{65714F1B-5E3E-2844-D8A9-64682B6AF56D}"/>
          </ac:spMkLst>
        </pc:spChg>
        <pc:spChg chg="add del mod">
          <ac:chgData name="MATHIEU Alexandre" userId="e241321e-edca-4be9-918c-7dd3cd5e5b9d" providerId="ADAL" clId="{E9BC2238-4F52-4776-B101-01CBE828E475}" dt="2023-11-08T13:55:49.412" v="14463" actId="478"/>
          <ac:spMkLst>
            <pc:docMk/>
            <pc:sldMk cId="510286285" sldId="1249"/>
            <ac:spMk id="13" creationId="{7CDE6445-8129-B6C1-C67B-CA77A62B7234}"/>
          </ac:spMkLst>
        </pc:spChg>
        <pc:spChg chg="mod">
          <ac:chgData name="MATHIEU Alexandre" userId="e241321e-edca-4be9-918c-7dd3cd5e5b9d" providerId="ADAL" clId="{E9BC2238-4F52-4776-B101-01CBE828E475}" dt="2023-11-07T22:50:09.784" v="7741" actId="20577"/>
          <ac:spMkLst>
            <pc:docMk/>
            <pc:sldMk cId="510286285" sldId="1249"/>
            <ac:spMk id="16" creationId="{7A8719A6-727D-69C7-87E5-F2636C8696F6}"/>
          </ac:spMkLst>
        </pc:spChg>
        <pc:spChg chg="del">
          <ac:chgData name="MATHIEU Alexandre" userId="e241321e-edca-4be9-918c-7dd3cd5e5b9d" providerId="ADAL" clId="{E9BC2238-4F52-4776-B101-01CBE828E475}" dt="2023-11-07T22:50:23.718" v="7744" actId="478"/>
          <ac:spMkLst>
            <pc:docMk/>
            <pc:sldMk cId="510286285" sldId="1249"/>
            <ac:spMk id="18" creationId="{5331C00F-E612-8F54-84A0-CD44BC4644DD}"/>
          </ac:spMkLst>
        </pc:spChg>
        <pc:spChg chg="del">
          <ac:chgData name="MATHIEU Alexandre" userId="e241321e-edca-4be9-918c-7dd3cd5e5b9d" providerId="ADAL" clId="{E9BC2238-4F52-4776-B101-01CBE828E475}" dt="2023-11-08T13:52:48.275" v="14440" actId="478"/>
          <ac:spMkLst>
            <pc:docMk/>
            <pc:sldMk cId="510286285" sldId="1249"/>
            <ac:spMk id="26" creationId="{7A5BDBCF-1B85-1C05-49CE-5972EA996089}"/>
          </ac:spMkLst>
        </pc:spChg>
        <pc:spChg chg="del">
          <ac:chgData name="MATHIEU Alexandre" userId="e241321e-edca-4be9-918c-7dd3cd5e5b9d" providerId="ADAL" clId="{E9BC2238-4F52-4776-B101-01CBE828E475}" dt="2023-11-07T22:50:38.810" v="7748" actId="21"/>
          <ac:spMkLst>
            <pc:docMk/>
            <pc:sldMk cId="510286285" sldId="1249"/>
            <ac:spMk id="28" creationId="{A6838F5F-FA3D-63B4-866D-7915B40C71EE}"/>
          </ac:spMkLst>
        </pc:spChg>
        <pc:picChg chg="add mod">
          <ac:chgData name="MATHIEU Alexandre" userId="e241321e-edca-4be9-918c-7dd3cd5e5b9d" providerId="ADAL" clId="{E9BC2238-4F52-4776-B101-01CBE828E475}" dt="2023-11-08T13:52:56.143" v="14443" actId="1076"/>
          <ac:picMkLst>
            <pc:docMk/>
            <pc:sldMk cId="510286285" sldId="1249"/>
            <ac:picMk id="8" creationId="{AF116146-2241-0886-1589-AE776AE1782D}"/>
          </ac:picMkLst>
        </pc:picChg>
        <pc:picChg chg="del">
          <ac:chgData name="MATHIEU Alexandre" userId="e241321e-edca-4be9-918c-7dd3cd5e5b9d" providerId="ADAL" clId="{E9BC2238-4F52-4776-B101-01CBE828E475}" dt="2023-11-07T22:50:38.810" v="7748" actId="21"/>
          <ac:picMkLst>
            <pc:docMk/>
            <pc:sldMk cId="510286285" sldId="1249"/>
            <ac:picMk id="24" creationId="{139F387A-62A1-B521-3CC2-3CB9BC4140D8}"/>
          </ac:picMkLst>
        </pc:picChg>
        <pc:picChg chg="del">
          <ac:chgData name="MATHIEU Alexandre" userId="e241321e-edca-4be9-918c-7dd3cd5e5b9d" providerId="ADAL" clId="{E9BC2238-4F52-4776-B101-01CBE828E475}" dt="2023-11-08T13:52:47.363" v="14439" actId="478"/>
          <ac:picMkLst>
            <pc:docMk/>
            <pc:sldMk cId="510286285" sldId="1249"/>
            <ac:picMk id="25" creationId="{821E88C7-1E53-16AC-0E1D-995ADE10461F}"/>
          </ac:picMkLst>
        </pc:picChg>
        <pc:cxnChg chg="add del mod">
          <ac:chgData name="MATHIEU Alexandre" userId="e241321e-edca-4be9-918c-7dd3cd5e5b9d" providerId="ADAL" clId="{E9BC2238-4F52-4776-B101-01CBE828E475}" dt="2023-11-08T13:55:03.685" v="14448" actId="13822"/>
          <ac:cxnSpMkLst>
            <pc:docMk/>
            <pc:sldMk cId="510286285" sldId="1249"/>
            <ac:cxnSpMk id="10" creationId="{F986349F-C5C0-7E07-2617-BCAA7424F38F}"/>
          </ac:cxnSpMkLst>
        </pc:cxnChg>
      </pc:sldChg>
      <pc:sldChg chg="modSp add mod modNotesTx">
        <pc:chgData name="MATHIEU Alexandre" userId="e241321e-edca-4be9-918c-7dd3cd5e5b9d" providerId="ADAL" clId="{E9BC2238-4F52-4776-B101-01CBE828E475}" dt="2023-11-12T12:13:11.619" v="15228" actId="404"/>
        <pc:sldMkLst>
          <pc:docMk/>
          <pc:sldMk cId="873366004" sldId="1250"/>
        </pc:sldMkLst>
        <pc:spChg chg="mod">
          <ac:chgData name="MATHIEU Alexandre" userId="e241321e-edca-4be9-918c-7dd3cd5e5b9d" providerId="ADAL" clId="{E9BC2238-4F52-4776-B101-01CBE828E475}" dt="2023-11-12T11:54:11.646" v="15008" actId="790"/>
          <ac:spMkLst>
            <pc:docMk/>
            <pc:sldMk cId="873366004" sldId="1250"/>
            <ac:spMk id="2" creationId="{2FB38D7D-D2FB-48E6-EEEA-80468305B382}"/>
          </ac:spMkLst>
        </pc:spChg>
        <pc:spChg chg="mod">
          <ac:chgData name="MATHIEU Alexandre" userId="e241321e-edca-4be9-918c-7dd3cd5e5b9d" providerId="ADAL" clId="{E9BC2238-4F52-4776-B101-01CBE828E475}" dt="2023-11-12T12:13:11.619" v="15228" actId="404"/>
          <ac:spMkLst>
            <pc:docMk/>
            <pc:sldMk cId="873366004" sldId="1250"/>
            <ac:spMk id="4" creationId="{FB77CE37-C16D-87DB-423D-7852D3AE3BE7}"/>
          </ac:spMkLst>
        </pc:spChg>
        <pc:spChg chg="mod">
          <ac:chgData name="MATHIEU Alexandre" userId="e241321e-edca-4be9-918c-7dd3cd5e5b9d" providerId="ADAL" clId="{E9BC2238-4F52-4776-B101-01CBE828E475}" dt="2023-11-12T11:54:11.646" v="15008" actId="790"/>
          <ac:spMkLst>
            <pc:docMk/>
            <pc:sldMk cId="873366004" sldId="1250"/>
            <ac:spMk id="8" creationId="{9F25203F-04ED-09F3-AC3E-F06D6E235453}"/>
          </ac:spMkLst>
        </pc:spChg>
        <pc:spChg chg="mod">
          <ac:chgData name="MATHIEU Alexandre" userId="e241321e-edca-4be9-918c-7dd3cd5e5b9d" providerId="ADAL" clId="{E9BC2238-4F52-4776-B101-01CBE828E475}" dt="2023-11-12T11:54:11.646" v="15008" actId="790"/>
          <ac:spMkLst>
            <pc:docMk/>
            <pc:sldMk cId="873366004" sldId="1250"/>
            <ac:spMk id="15" creationId="{ECA8ADCF-ECBC-B1C0-D4CD-88A97C7145C6}"/>
          </ac:spMkLst>
        </pc:spChg>
        <pc:spChg chg="mod">
          <ac:chgData name="MATHIEU Alexandre" userId="e241321e-edca-4be9-918c-7dd3cd5e5b9d" providerId="ADAL" clId="{E9BC2238-4F52-4776-B101-01CBE828E475}" dt="2023-11-12T11:54:11.646" v="15008" actId="790"/>
          <ac:spMkLst>
            <pc:docMk/>
            <pc:sldMk cId="873366004" sldId="1250"/>
            <ac:spMk id="16" creationId="{13B0578A-25B8-C109-5781-14D9B55709EB}"/>
          </ac:spMkLst>
        </pc:spChg>
        <pc:spChg chg="mod">
          <ac:chgData name="MATHIEU Alexandre" userId="e241321e-edca-4be9-918c-7dd3cd5e5b9d" providerId="ADAL" clId="{E9BC2238-4F52-4776-B101-01CBE828E475}" dt="2023-11-12T11:54:11.646" v="15008" actId="790"/>
          <ac:spMkLst>
            <pc:docMk/>
            <pc:sldMk cId="873366004" sldId="1250"/>
            <ac:spMk id="26" creationId="{69E91C00-6AFB-DDD9-C8BC-F112E58CC66E}"/>
          </ac:spMkLst>
        </pc:spChg>
        <pc:cxnChg chg="mod">
          <ac:chgData name="MATHIEU Alexandre" userId="e241321e-edca-4be9-918c-7dd3cd5e5b9d" providerId="ADAL" clId="{E9BC2238-4F52-4776-B101-01CBE828E475}" dt="2023-11-09T16:21:56.496" v="14548" actId="14100"/>
          <ac:cxnSpMkLst>
            <pc:docMk/>
            <pc:sldMk cId="873366004" sldId="1250"/>
            <ac:cxnSpMk id="11" creationId="{6AAB0696-DC2C-9B73-327F-26C4ACE2D540}"/>
          </ac:cxnSpMkLst>
        </pc:cxnChg>
        <pc:cxnChg chg="mod">
          <ac:chgData name="MATHIEU Alexandre" userId="e241321e-edca-4be9-918c-7dd3cd5e5b9d" providerId="ADAL" clId="{E9BC2238-4F52-4776-B101-01CBE828E475}" dt="2023-11-09T16:21:53.660" v="14547" actId="14100"/>
          <ac:cxnSpMkLst>
            <pc:docMk/>
            <pc:sldMk cId="873366004" sldId="1250"/>
            <ac:cxnSpMk id="13" creationId="{E6F6AB86-9550-E558-4A1C-762C802219CE}"/>
          </ac:cxnSpMkLst>
        </pc:cxnChg>
        <pc:cxnChg chg="mod">
          <ac:chgData name="MATHIEU Alexandre" userId="e241321e-edca-4be9-918c-7dd3cd5e5b9d" providerId="ADAL" clId="{E9BC2238-4F52-4776-B101-01CBE828E475}" dt="2023-11-09T16:20:49.816" v="14517" actId="14100"/>
          <ac:cxnSpMkLst>
            <pc:docMk/>
            <pc:sldMk cId="873366004" sldId="1250"/>
            <ac:cxnSpMk id="23" creationId="{4CEA6D1F-2DE4-29A8-EB93-42FDFF0BE4C1}"/>
          </ac:cxnSpMkLst>
        </pc:cxnChg>
      </pc:sldChg>
      <pc:sldChg chg="modSp add mod">
        <pc:chgData name="MATHIEU Alexandre" userId="e241321e-edca-4be9-918c-7dd3cd5e5b9d" providerId="ADAL" clId="{E9BC2238-4F52-4776-B101-01CBE828E475}" dt="2023-11-12T11:53:53.410" v="15005" actId="20577"/>
        <pc:sldMkLst>
          <pc:docMk/>
          <pc:sldMk cId="3000756967" sldId="1251"/>
        </pc:sldMkLst>
        <pc:spChg chg="mod">
          <ac:chgData name="MATHIEU Alexandre" userId="e241321e-edca-4be9-918c-7dd3cd5e5b9d" providerId="ADAL" clId="{E9BC2238-4F52-4776-B101-01CBE828E475}" dt="2023-11-12T11:53:47.992" v="15003" actId="790"/>
          <ac:spMkLst>
            <pc:docMk/>
            <pc:sldMk cId="3000756967" sldId="1251"/>
            <ac:spMk id="2" creationId="{2FB38D7D-D2FB-48E6-EEEA-80468305B382}"/>
          </ac:spMkLst>
        </pc:spChg>
        <pc:spChg chg="mod">
          <ac:chgData name="MATHIEU Alexandre" userId="e241321e-edca-4be9-918c-7dd3cd5e5b9d" providerId="ADAL" clId="{E9BC2238-4F52-4776-B101-01CBE828E475}" dt="2023-11-12T11:53:47.992" v="15003" actId="790"/>
          <ac:spMkLst>
            <pc:docMk/>
            <pc:sldMk cId="3000756967" sldId="1251"/>
            <ac:spMk id="4" creationId="{FB77CE37-C16D-87DB-423D-7852D3AE3BE7}"/>
          </ac:spMkLst>
        </pc:spChg>
        <pc:spChg chg="mod">
          <ac:chgData name="MATHIEU Alexandre" userId="e241321e-edca-4be9-918c-7dd3cd5e5b9d" providerId="ADAL" clId="{E9BC2238-4F52-4776-B101-01CBE828E475}" dt="2023-11-12T11:53:47.992" v="15003" actId="790"/>
          <ac:spMkLst>
            <pc:docMk/>
            <pc:sldMk cId="3000756967" sldId="1251"/>
            <ac:spMk id="6" creationId="{0102E350-4B7E-2EE8-F925-595588CDD209}"/>
          </ac:spMkLst>
        </pc:spChg>
        <pc:spChg chg="mod">
          <ac:chgData name="MATHIEU Alexandre" userId="e241321e-edca-4be9-918c-7dd3cd5e5b9d" providerId="ADAL" clId="{E9BC2238-4F52-4776-B101-01CBE828E475}" dt="2023-11-12T11:53:47.992" v="15003" actId="790"/>
          <ac:spMkLst>
            <pc:docMk/>
            <pc:sldMk cId="3000756967" sldId="1251"/>
            <ac:spMk id="8" creationId="{9F25203F-04ED-09F3-AC3E-F06D6E235453}"/>
          </ac:spMkLst>
        </pc:spChg>
        <pc:spChg chg="mod">
          <ac:chgData name="MATHIEU Alexandre" userId="e241321e-edca-4be9-918c-7dd3cd5e5b9d" providerId="ADAL" clId="{E9BC2238-4F52-4776-B101-01CBE828E475}" dt="2023-11-12T11:53:53.410" v="15005" actId="20577"/>
          <ac:spMkLst>
            <pc:docMk/>
            <pc:sldMk cId="3000756967" sldId="1251"/>
            <ac:spMk id="32" creationId="{4D78308C-7E94-30AF-82D4-54DC266EDDB1}"/>
          </ac:spMkLst>
        </pc:spChg>
        <pc:picChg chg="mod">
          <ac:chgData name="MATHIEU Alexandre" userId="e241321e-edca-4be9-918c-7dd3cd5e5b9d" providerId="ADAL" clId="{E9BC2238-4F52-4776-B101-01CBE828E475}" dt="2023-11-07T23:07:21.364" v="8649" actId="1076"/>
          <ac:picMkLst>
            <pc:docMk/>
            <pc:sldMk cId="3000756967" sldId="1251"/>
            <ac:picMk id="31" creationId="{C9891420-0F09-6138-62C6-8A6D80F9A3C7}"/>
          </ac:picMkLst>
        </pc:picChg>
      </pc:sldChg>
      <pc:sldChg chg="delSp modSp add del mod">
        <pc:chgData name="MATHIEU Alexandre" userId="e241321e-edca-4be9-918c-7dd3cd5e5b9d" providerId="ADAL" clId="{E9BC2238-4F52-4776-B101-01CBE828E475}" dt="2023-11-08T09:29:52.545" v="9444" actId="47"/>
        <pc:sldMkLst>
          <pc:docMk/>
          <pc:sldMk cId="2814472610" sldId="1252"/>
        </pc:sldMkLst>
        <pc:spChg chg="mod">
          <ac:chgData name="MATHIEU Alexandre" userId="e241321e-edca-4be9-918c-7dd3cd5e5b9d" providerId="ADAL" clId="{E9BC2238-4F52-4776-B101-01CBE828E475}" dt="2023-11-08T09:28:45.417" v="9383" actId="20577"/>
          <ac:spMkLst>
            <pc:docMk/>
            <pc:sldMk cId="2814472610" sldId="1252"/>
            <ac:spMk id="4" creationId="{FB77CE37-C16D-87DB-423D-7852D3AE3BE7}"/>
          </ac:spMkLst>
        </pc:spChg>
        <pc:picChg chg="del">
          <ac:chgData name="MATHIEU Alexandre" userId="e241321e-edca-4be9-918c-7dd3cd5e5b9d" providerId="ADAL" clId="{E9BC2238-4F52-4776-B101-01CBE828E475}" dt="2023-11-08T09:24:27.138" v="9117" actId="478"/>
          <ac:picMkLst>
            <pc:docMk/>
            <pc:sldMk cId="2814472610" sldId="1252"/>
            <ac:picMk id="8" creationId="{5C6D7572-030B-B3F1-4EBC-37CADBA65C5A}"/>
          </ac:picMkLst>
        </pc:picChg>
        <pc:picChg chg="del">
          <ac:chgData name="MATHIEU Alexandre" userId="e241321e-edca-4be9-918c-7dd3cd5e5b9d" providerId="ADAL" clId="{E9BC2238-4F52-4776-B101-01CBE828E475}" dt="2023-11-08T09:24:26.619" v="9116" actId="478"/>
          <ac:picMkLst>
            <pc:docMk/>
            <pc:sldMk cId="2814472610" sldId="1252"/>
            <ac:picMk id="10" creationId="{AE58D398-512C-F58E-3290-315E1EF59C1C}"/>
          </ac:picMkLst>
        </pc:picChg>
      </pc:sldChg>
      <pc:sldChg chg="new del">
        <pc:chgData name="MATHIEU Alexandre" userId="e241321e-edca-4be9-918c-7dd3cd5e5b9d" providerId="ADAL" clId="{E9BC2238-4F52-4776-B101-01CBE828E475}" dt="2023-11-08T09:45:27.131" v="9735" actId="47"/>
        <pc:sldMkLst>
          <pc:docMk/>
          <pc:sldMk cId="2933234072" sldId="1253"/>
        </pc:sldMkLst>
      </pc:sldChg>
      <pc:sldChg chg="addSp delSp modSp add del mod">
        <pc:chgData name="MATHIEU Alexandre" userId="e241321e-edca-4be9-918c-7dd3cd5e5b9d" providerId="ADAL" clId="{E9BC2238-4F52-4776-B101-01CBE828E475}" dt="2023-11-08T09:35:29.684" v="9552" actId="47"/>
        <pc:sldMkLst>
          <pc:docMk/>
          <pc:sldMk cId="734446014" sldId="1254"/>
        </pc:sldMkLst>
        <pc:spChg chg="mod">
          <ac:chgData name="MATHIEU Alexandre" userId="e241321e-edca-4be9-918c-7dd3cd5e5b9d" providerId="ADAL" clId="{E9BC2238-4F52-4776-B101-01CBE828E475}" dt="2023-11-08T09:29:12.888" v="9393" actId="20577"/>
          <ac:spMkLst>
            <pc:docMk/>
            <pc:sldMk cId="734446014" sldId="1254"/>
            <ac:spMk id="4" creationId="{FB77CE37-C16D-87DB-423D-7852D3AE3BE7}"/>
          </ac:spMkLst>
        </pc:spChg>
        <pc:spChg chg="del">
          <ac:chgData name="MATHIEU Alexandre" userId="e241321e-edca-4be9-918c-7dd3cd5e5b9d" providerId="ADAL" clId="{E9BC2238-4F52-4776-B101-01CBE828E475}" dt="2023-11-08T09:30:26.779" v="9452" actId="478"/>
          <ac:spMkLst>
            <pc:docMk/>
            <pc:sldMk cId="734446014" sldId="1254"/>
            <ac:spMk id="6" creationId="{1069274F-73D7-E842-6013-F6C5D1E5A036}"/>
          </ac:spMkLst>
        </pc:spChg>
        <pc:spChg chg="add mod ord">
          <ac:chgData name="MATHIEU Alexandre" userId="e241321e-edca-4be9-918c-7dd3cd5e5b9d" providerId="ADAL" clId="{E9BC2238-4F52-4776-B101-01CBE828E475}" dt="2023-11-08T09:34:10.800" v="9538" actId="208"/>
          <ac:spMkLst>
            <pc:docMk/>
            <pc:sldMk cId="734446014" sldId="1254"/>
            <ac:spMk id="7" creationId="{8E5C54B9-F62C-351A-DD67-6A163FD0BF62}"/>
          </ac:spMkLst>
        </pc:spChg>
        <pc:picChg chg="del">
          <ac:chgData name="MATHIEU Alexandre" userId="e241321e-edca-4be9-918c-7dd3cd5e5b9d" providerId="ADAL" clId="{E9BC2238-4F52-4776-B101-01CBE828E475}" dt="2023-11-08T09:30:25.939" v="9451" actId="478"/>
          <ac:picMkLst>
            <pc:docMk/>
            <pc:sldMk cId="734446014" sldId="1254"/>
            <ac:picMk id="3" creationId="{F2386736-06DD-0661-EEFB-5537AE2E5F97}"/>
          </ac:picMkLst>
        </pc:picChg>
        <pc:picChg chg="add mod">
          <ac:chgData name="MATHIEU Alexandre" userId="e241321e-edca-4be9-918c-7dd3cd5e5b9d" providerId="ADAL" clId="{E9BC2238-4F52-4776-B101-01CBE828E475}" dt="2023-11-08T09:31:07.147" v="9456" actId="1076"/>
          <ac:picMkLst>
            <pc:docMk/>
            <pc:sldMk cId="734446014" sldId="1254"/>
            <ac:picMk id="9" creationId="{BCC3F727-2307-9533-BF8C-FB0E50F654E4}"/>
          </ac:picMkLst>
        </pc:picChg>
        <pc:picChg chg="add mod">
          <ac:chgData name="MATHIEU Alexandre" userId="e241321e-edca-4be9-918c-7dd3cd5e5b9d" providerId="ADAL" clId="{E9BC2238-4F52-4776-B101-01CBE828E475}" dt="2023-11-08T09:31:36.695" v="9464" actId="14100"/>
          <ac:picMkLst>
            <pc:docMk/>
            <pc:sldMk cId="734446014" sldId="1254"/>
            <ac:picMk id="11" creationId="{FB8A3DD4-C172-7237-0ACC-FBA6E755379D}"/>
          </ac:picMkLst>
        </pc:picChg>
        <pc:cxnChg chg="add mod">
          <ac:chgData name="MATHIEU Alexandre" userId="e241321e-edca-4be9-918c-7dd3cd5e5b9d" providerId="ADAL" clId="{E9BC2238-4F52-4776-B101-01CBE828E475}" dt="2023-11-08T09:34:07.479" v="9537" actId="14100"/>
          <ac:cxnSpMkLst>
            <pc:docMk/>
            <pc:sldMk cId="734446014" sldId="1254"/>
            <ac:cxnSpMk id="13" creationId="{B6E9069F-75F8-1DFD-72EC-A198791CB26D}"/>
          </ac:cxnSpMkLst>
        </pc:cxnChg>
      </pc:sldChg>
      <pc:sldChg chg="add del">
        <pc:chgData name="MATHIEU Alexandre" userId="e241321e-edca-4be9-918c-7dd3cd5e5b9d" providerId="ADAL" clId="{E9BC2238-4F52-4776-B101-01CBE828E475}" dt="2023-11-08T09:45:25.684" v="9734" actId="47"/>
        <pc:sldMkLst>
          <pc:docMk/>
          <pc:sldMk cId="1604994598" sldId="1255"/>
        </pc:sldMkLst>
      </pc:sldChg>
      <pc:sldChg chg="addSp modSp add mod">
        <pc:chgData name="MATHIEU Alexandre" userId="e241321e-edca-4be9-918c-7dd3cd5e5b9d" providerId="ADAL" clId="{E9BC2238-4F52-4776-B101-01CBE828E475}" dt="2023-11-12T12:12:27.370" v="15224"/>
        <pc:sldMkLst>
          <pc:docMk/>
          <pc:sldMk cId="3320379607" sldId="1256"/>
        </pc:sldMkLst>
        <pc:spChg chg="mod">
          <ac:chgData name="MATHIEU Alexandre" userId="e241321e-edca-4be9-918c-7dd3cd5e5b9d" providerId="ADAL" clId="{E9BC2238-4F52-4776-B101-01CBE828E475}" dt="2023-11-12T11:54:34.728" v="15011" actId="790"/>
          <ac:spMkLst>
            <pc:docMk/>
            <pc:sldMk cId="3320379607" sldId="1256"/>
            <ac:spMk id="2" creationId="{2FB38D7D-D2FB-48E6-EEEA-80468305B382}"/>
          </ac:spMkLst>
        </pc:spChg>
        <pc:spChg chg="add mod">
          <ac:chgData name="MATHIEU Alexandre" userId="e241321e-edca-4be9-918c-7dd3cd5e5b9d" providerId="ADAL" clId="{E9BC2238-4F52-4776-B101-01CBE828E475}" dt="2023-11-12T11:54:34.728" v="15011" actId="790"/>
          <ac:spMkLst>
            <pc:docMk/>
            <pc:sldMk cId="3320379607" sldId="1256"/>
            <ac:spMk id="3" creationId="{CF5C0DC8-C0EA-439D-4718-C849E22C7914}"/>
          </ac:spMkLst>
        </pc:spChg>
        <pc:spChg chg="mod">
          <ac:chgData name="MATHIEU Alexandre" userId="e241321e-edca-4be9-918c-7dd3cd5e5b9d" providerId="ADAL" clId="{E9BC2238-4F52-4776-B101-01CBE828E475}" dt="2023-11-12T11:54:34.728" v="15011" actId="790"/>
          <ac:spMkLst>
            <pc:docMk/>
            <pc:sldMk cId="3320379607" sldId="1256"/>
            <ac:spMk id="4" creationId="{FB77CE37-C16D-87DB-423D-7852D3AE3BE7}"/>
          </ac:spMkLst>
        </pc:spChg>
        <pc:spChg chg="add mod">
          <ac:chgData name="MATHIEU Alexandre" userId="e241321e-edca-4be9-918c-7dd3cd5e5b9d" providerId="ADAL" clId="{E9BC2238-4F52-4776-B101-01CBE828E475}" dt="2023-11-12T12:12:27.370" v="15224"/>
          <ac:spMkLst>
            <pc:docMk/>
            <pc:sldMk cId="3320379607" sldId="1256"/>
            <ac:spMk id="5" creationId="{B3618659-4169-8B78-F0B0-C65E17656A8D}"/>
          </ac:spMkLst>
        </pc:spChg>
        <pc:spChg chg="mod">
          <ac:chgData name="MATHIEU Alexandre" userId="e241321e-edca-4be9-918c-7dd3cd5e5b9d" providerId="ADAL" clId="{E9BC2238-4F52-4776-B101-01CBE828E475}" dt="2023-11-12T11:54:34.728" v="15011" actId="790"/>
          <ac:spMkLst>
            <pc:docMk/>
            <pc:sldMk cId="3320379607" sldId="1256"/>
            <ac:spMk id="7" creationId="{8E5C54B9-F62C-351A-DD67-6A163FD0BF62}"/>
          </ac:spMkLst>
        </pc:spChg>
        <pc:spChg chg="mod">
          <ac:chgData name="MATHIEU Alexandre" userId="e241321e-edca-4be9-918c-7dd3cd5e5b9d" providerId="ADAL" clId="{E9BC2238-4F52-4776-B101-01CBE828E475}" dt="2023-11-12T11:54:34.728" v="15011" actId="790"/>
          <ac:spMkLst>
            <pc:docMk/>
            <pc:sldMk cId="3320379607" sldId="1256"/>
            <ac:spMk id="8" creationId="{A5421C37-DF95-82B5-3851-123F0ACE9ECA}"/>
          </ac:spMkLst>
        </pc:spChg>
        <pc:cxnChg chg="mod">
          <ac:chgData name="MATHIEU Alexandre" userId="e241321e-edca-4be9-918c-7dd3cd5e5b9d" providerId="ADAL" clId="{E9BC2238-4F52-4776-B101-01CBE828E475}" dt="2023-11-08T09:37:31.596" v="9617" actId="14100"/>
          <ac:cxnSpMkLst>
            <pc:docMk/>
            <pc:sldMk cId="3320379607" sldId="1256"/>
            <ac:cxnSpMk id="13" creationId="{B6E9069F-75F8-1DFD-72EC-A198791CB26D}"/>
          </ac:cxnSpMkLst>
        </pc:cxnChg>
      </pc:sldChg>
      <pc:sldChg chg="addSp delSp modSp add del mod">
        <pc:chgData name="MATHIEU Alexandre" userId="e241321e-edca-4be9-918c-7dd3cd5e5b9d" providerId="ADAL" clId="{E9BC2238-4F52-4776-B101-01CBE828E475}" dt="2023-11-08T09:44:15.908" v="9722" actId="47"/>
        <pc:sldMkLst>
          <pc:docMk/>
          <pc:sldMk cId="171195295" sldId="1257"/>
        </pc:sldMkLst>
        <pc:spChg chg="del">
          <ac:chgData name="MATHIEU Alexandre" userId="e241321e-edca-4be9-918c-7dd3cd5e5b9d" providerId="ADAL" clId="{E9BC2238-4F52-4776-B101-01CBE828E475}" dt="2023-11-08T09:37:04.091" v="9591" actId="478"/>
          <ac:spMkLst>
            <pc:docMk/>
            <pc:sldMk cId="171195295" sldId="1257"/>
            <ac:spMk id="3" creationId="{CF5C0DC8-C0EA-439D-4718-C849E22C7914}"/>
          </ac:spMkLst>
        </pc:spChg>
        <pc:spChg chg="mod">
          <ac:chgData name="MATHIEU Alexandre" userId="e241321e-edca-4be9-918c-7dd3cd5e5b9d" providerId="ADAL" clId="{E9BC2238-4F52-4776-B101-01CBE828E475}" dt="2023-11-08T09:43:02.396" v="9719" actId="2711"/>
          <ac:spMkLst>
            <pc:docMk/>
            <pc:sldMk cId="171195295" sldId="1257"/>
            <ac:spMk id="4" creationId="{FB77CE37-C16D-87DB-423D-7852D3AE3BE7}"/>
          </ac:spMkLst>
        </pc:spChg>
        <pc:spChg chg="add del">
          <ac:chgData name="MATHIEU Alexandre" userId="e241321e-edca-4be9-918c-7dd3cd5e5b9d" providerId="ADAL" clId="{E9BC2238-4F52-4776-B101-01CBE828E475}" dt="2023-11-08T09:41:54.949" v="9683"/>
          <ac:spMkLst>
            <pc:docMk/>
            <pc:sldMk cId="171195295" sldId="1257"/>
            <ac:spMk id="6" creationId="{2AAA1794-1DD7-D8F2-2581-1C34DA1BAB4B}"/>
          </ac:spMkLst>
        </pc:spChg>
        <pc:spChg chg="del">
          <ac:chgData name="MATHIEU Alexandre" userId="e241321e-edca-4be9-918c-7dd3cd5e5b9d" providerId="ADAL" clId="{E9BC2238-4F52-4776-B101-01CBE828E475}" dt="2023-11-08T09:37:02.131" v="9589" actId="478"/>
          <ac:spMkLst>
            <pc:docMk/>
            <pc:sldMk cId="171195295" sldId="1257"/>
            <ac:spMk id="7" creationId="{8E5C54B9-F62C-351A-DD67-6A163FD0BF62}"/>
          </ac:spMkLst>
        </pc:spChg>
        <pc:picChg chg="del">
          <ac:chgData name="MATHIEU Alexandre" userId="e241321e-edca-4be9-918c-7dd3cd5e5b9d" providerId="ADAL" clId="{E9BC2238-4F52-4776-B101-01CBE828E475}" dt="2023-11-08T09:37:02.583" v="9590" actId="478"/>
          <ac:picMkLst>
            <pc:docMk/>
            <pc:sldMk cId="171195295" sldId="1257"/>
            <ac:picMk id="9" creationId="{BCC3F727-2307-9533-BF8C-FB0E50F654E4}"/>
          </ac:picMkLst>
        </pc:picChg>
        <pc:picChg chg="del">
          <ac:chgData name="MATHIEU Alexandre" userId="e241321e-edca-4be9-918c-7dd3cd5e5b9d" providerId="ADAL" clId="{E9BC2238-4F52-4776-B101-01CBE828E475}" dt="2023-11-08T09:37:01.379" v="9588" actId="478"/>
          <ac:picMkLst>
            <pc:docMk/>
            <pc:sldMk cId="171195295" sldId="1257"/>
            <ac:picMk id="11" creationId="{FB8A3DD4-C172-7237-0ACC-FBA6E755379D}"/>
          </ac:picMkLst>
        </pc:picChg>
        <pc:cxnChg chg="del mod">
          <ac:chgData name="MATHIEU Alexandre" userId="e241321e-edca-4be9-918c-7dd3cd5e5b9d" providerId="ADAL" clId="{E9BC2238-4F52-4776-B101-01CBE828E475}" dt="2023-11-08T09:37:05.468" v="9592" actId="478"/>
          <ac:cxnSpMkLst>
            <pc:docMk/>
            <pc:sldMk cId="171195295" sldId="1257"/>
            <ac:cxnSpMk id="13" creationId="{B6E9069F-75F8-1DFD-72EC-A198791CB26D}"/>
          </ac:cxnSpMkLst>
        </pc:cxnChg>
      </pc:sldChg>
      <pc:sldChg chg="addSp delSp modSp add mod">
        <pc:chgData name="MATHIEU Alexandre" userId="e241321e-edca-4be9-918c-7dd3cd5e5b9d" providerId="ADAL" clId="{E9BC2238-4F52-4776-B101-01CBE828E475}" dt="2023-11-12T12:10:41.221" v="15218"/>
        <pc:sldMkLst>
          <pc:docMk/>
          <pc:sldMk cId="982027757" sldId="1258"/>
        </pc:sldMkLst>
        <pc:spChg chg="mod">
          <ac:chgData name="MATHIEU Alexandre" userId="e241321e-edca-4be9-918c-7dd3cd5e5b9d" providerId="ADAL" clId="{E9BC2238-4F52-4776-B101-01CBE828E475}" dt="2023-11-12T11:54:52.103" v="15013" actId="790"/>
          <ac:spMkLst>
            <pc:docMk/>
            <pc:sldMk cId="982027757" sldId="1258"/>
            <ac:spMk id="2" creationId="{2FB38D7D-D2FB-48E6-EEEA-80468305B382}"/>
          </ac:spMkLst>
        </pc:spChg>
        <pc:spChg chg="add mod">
          <ac:chgData name="MATHIEU Alexandre" userId="e241321e-edca-4be9-918c-7dd3cd5e5b9d" providerId="ADAL" clId="{E9BC2238-4F52-4776-B101-01CBE828E475}" dt="2023-11-12T12:10:41.221" v="15218"/>
          <ac:spMkLst>
            <pc:docMk/>
            <pc:sldMk cId="982027757" sldId="1258"/>
            <ac:spMk id="4" creationId="{1208749D-A9F1-4B24-AA73-B375220B990D}"/>
          </ac:spMkLst>
        </pc:spChg>
        <pc:spChg chg="del mod">
          <ac:chgData name="MATHIEU Alexandre" userId="e241321e-edca-4be9-918c-7dd3cd5e5b9d" providerId="ADAL" clId="{E9BC2238-4F52-4776-B101-01CBE828E475}" dt="2023-11-09T16:38:29.269" v="14623" actId="478"/>
          <ac:spMkLst>
            <pc:docMk/>
            <pc:sldMk cId="982027757" sldId="1258"/>
            <ac:spMk id="4" creationId="{FB77CE37-C16D-87DB-423D-7852D3AE3BE7}"/>
          </ac:spMkLst>
        </pc:spChg>
        <pc:spChg chg="add mod">
          <ac:chgData name="MATHIEU Alexandre" userId="e241321e-edca-4be9-918c-7dd3cd5e5b9d" providerId="ADAL" clId="{E9BC2238-4F52-4776-B101-01CBE828E475}" dt="2023-11-12T11:54:52.103" v="15013" actId="790"/>
          <ac:spMkLst>
            <pc:docMk/>
            <pc:sldMk cId="982027757" sldId="1258"/>
            <ac:spMk id="6" creationId="{A3BA667D-0C20-FB83-D83A-A590C4745B1E}"/>
          </ac:spMkLst>
        </pc:spChg>
        <pc:spChg chg="add mod ord">
          <ac:chgData name="MATHIEU Alexandre" userId="e241321e-edca-4be9-918c-7dd3cd5e5b9d" providerId="ADAL" clId="{E9BC2238-4F52-4776-B101-01CBE828E475}" dt="2023-11-12T11:55:16.683" v="15015" actId="33524"/>
          <ac:spMkLst>
            <pc:docMk/>
            <pc:sldMk cId="982027757" sldId="1258"/>
            <ac:spMk id="7" creationId="{7DAE32AD-6252-4BA4-1F92-58ABAB3CD787}"/>
          </ac:spMkLst>
        </pc:spChg>
        <pc:spChg chg="add del mod">
          <ac:chgData name="MATHIEU Alexandre" userId="e241321e-edca-4be9-918c-7dd3cd5e5b9d" providerId="ADAL" clId="{E9BC2238-4F52-4776-B101-01CBE828E475}" dt="2023-11-09T16:38:32.071" v="14625" actId="478"/>
          <ac:spMkLst>
            <pc:docMk/>
            <pc:sldMk cId="982027757" sldId="1258"/>
            <ac:spMk id="9" creationId="{ABCE0795-E155-A556-454F-ABA33B2E4B3C}"/>
          </ac:spMkLst>
        </pc:spChg>
        <pc:spChg chg="add mod">
          <ac:chgData name="MATHIEU Alexandre" userId="e241321e-edca-4be9-918c-7dd3cd5e5b9d" providerId="ADAL" clId="{E9BC2238-4F52-4776-B101-01CBE828E475}" dt="2023-11-12T11:54:52.103" v="15013" actId="790"/>
          <ac:spMkLst>
            <pc:docMk/>
            <pc:sldMk cId="982027757" sldId="1258"/>
            <ac:spMk id="10" creationId="{122860C4-A3D2-CA98-BF54-1FC3816D5B81}"/>
          </ac:spMkLst>
        </pc:spChg>
        <pc:spChg chg="mod">
          <ac:chgData name="MATHIEU Alexandre" userId="e241321e-edca-4be9-918c-7dd3cd5e5b9d" providerId="ADAL" clId="{E9BC2238-4F52-4776-B101-01CBE828E475}" dt="2023-11-12T11:54:52.103" v="15013" actId="790"/>
          <ac:spMkLst>
            <pc:docMk/>
            <pc:sldMk cId="982027757" sldId="1258"/>
            <ac:spMk id="12" creationId="{F40750FB-3A68-7D60-4432-33AE5DDA87A5}"/>
          </ac:spMkLst>
        </pc:spChg>
        <pc:picChg chg="add mod">
          <ac:chgData name="MATHIEU Alexandre" userId="e241321e-edca-4be9-918c-7dd3cd5e5b9d" providerId="ADAL" clId="{E9BC2238-4F52-4776-B101-01CBE828E475}" dt="2023-11-08T09:48:19.753" v="9830"/>
          <ac:picMkLst>
            <pc:docMk/>
            <pc:sldMk cId="982027757" sldId="1258"/>
            <ac:picMk id="3" creationId="{E574720F-28E6-5245-84BD-5E6A36E8D591}"/>
          </ac:picMkLst>
        </pc:picChg>
      </pc:sldChg>
      <pc:sldChg chg="addSp modSp add mod">
        <pc:chgData name="MATHIEU Alexandre" userId="e241321e-edca-4be9-918c-7dd3cd5e5b9d" providerId="ADAL" clId="{E9BC2238-4F52-4776-B101-01CBE828E475}" dt="2023-11-12T12:10:34.967" v="15217" actId="6549"/>
        <pc:sldMkLst>
          <pc:docMk/>
          <pc:sldMk cId="443443857" sldId="1259"/>
        </pc:sldMkLst>
        <pc:spChg chg="mod">
          <ac:chgData name="MATHIEU Alexandre" userId="e241321e-edca-4be9-918c-7dd3cd5e5b9d" providerId="ADAL" clId="{E9BC2238-4F52-4776-B101-01CBE828E475}" dt="2023-11-12T11:54:44.897" v="15012" actId="790"/>
          <ac:spMkLst>
            <pc:docMk/>
            <pc:sldMk cId="443443857" sldId="1259"/>
            <ac:spMk id="2" creationId="{2FB38D7D-D2FB-48E6-EEEA-80468305B382}"/>
          </ac:spMkLst>
        </pc:spChg>
        <pc:spChg chg="mod">
          <ac:chgData name="MATHIEU Alexandre" userId="e241321e-edca-4be9-918c-7dd3cd5e5b9d" providerId="ADAL" clId="{E9BC2238-4F52-4776-B101-01CBE828E475}" dt="2023-11-12T11:54:44.897" v="15012" actId="790"/>
          <ac:spMkLst>
            <pc:docMk/>
            <pc:sldMk cId="443443857" sldId="1259"/>
            <ac:spMk id="4" creationId="{FB77CE37-C16D-87DB-423D-7852D3AE3BE7}"/>
          </ac:spMkLst>
        </pc:spChg>
        <pc:spChg chg="add mod">
          <ac:chgData name="MATHIEU Alexandre" userId="e241321e-edca-4be9-918c-7dd3cd5e5b9d" providerId="ADAL" clId="{E9BC2238-4F52-4776-B101-01CBE828E475}" dt="2023-11-12T11:54:44.897" v="15012" actId="790"/>
          <ac:spMkLst>
            <pc:docMk/>
            <pc:sldMk cId="443443857" sldId="1259"/>
            <ac:spMk id="6" creationId="{1BFA770B-686F-F9E3-89DA-0DD8E15E2AEC}"/>
          </ac:spMkLst>
        </pc:spChg>
        <pc:spChg chg="add mod">
          <ac:chgData name="MATHIEU Alexandre" userId="e241321e-edca-4be9-918c-7dd3cd5e5b9d" providerId="ADAL" clId="{E9BC2238-4F52-4776-B101-01CBE828E475}" dt="2023-11-12T12:10:34.967" v="15217" actId="6549"/>
          <ac:spMkLst>
            <pc:docMk/>
            <pc:sldMk cId="443443857" sldId="1259"/>
            <ac:spMk id="7" creationId="{FDA57D3D-F1DC-C934-DECC-B456F51ED9D9}"/>
          </ac:spMkLst>
        </pc:spChg>
        <pc:spChg chg="mod">
          <ac:chgData name="MATHIEU Alexandre" userId="e241321e-edca-4be9-918c-7dd3cd5e5b9d" providerId="ADAL" clId="{E9BC2238-4F52-4776-B101-01CBE828E475}" dt="2023-11-12T11:54:44.897" v="15012" actId="790"/>
          <ac:spMkLst>
            <pc:docMk/>
            <pc:sldMk cId="443443857" sldId="1259"/>
            <ac:spMk id="8" creationId="{45C75139-6200-E886-C88F-8900C4A607A6}"/>
          </ac:spMkLst>
        </pc:spChg>
        <pc:picChg chg="add mod">
          <ac:chgData name="MATHIEU Alexandre" userId="e241321e-edca-4be9-918c-7dd3cd5e5b9d" providerId="ADAL" clId="{E9BC2238-4F52-4776-B101-01CBE828E475}" dt="2023-11-08T09:48:18.384" v="9829"/>
          <ac:picMkLst>
            <pc:docMk/>
            <pc:sldMk cId="443443857" sldId="1259"/>
            <ac:picMk id="3" creationId="{2A6560C7-B46C-2F60-1488-9B51F1AA5951}"/>
          </ac:picMkLst>
        </pc:picChg>
      </pc:sldChg>
      <pc:sldChg chg="addSp delSp modSp add mod">
        <pc:chgData name="MATHIEU Alexandre" userId="e241321e-edca-4be9-918c-7dd3cd5e5b9d" providerId="ADAL" clId="{E9BC2238-4F52-4776-B101-01CBE828E475}" dt="2023-11-27T07:08:48.982" v="17469" actId="20577"/>
        <pc:sldMkLst>
          <pc:docMk/>
          <pc:sldMk cId="462713496" sldId="1260"/>
        </pc:sldMkLst>
        <pc:spChg chg="mod">
          <ac:chgData name="MATHIEU Alexandre" userId="e241321e-edca-4be9-918c-7dd3cd5e5b9d" providerId="ADAL" clId="{E9BC2238-4F52-4776-B101-01CBE828E475}" dt="2023-11-12T11:55:59.386" v="15020" actId="790"/>
          <ac:spMkLst>
            <pc:docMk/>
            <pc:sldMk cId="462713496" sldId="1260"/>
            <ac:spMk id="2" creationId="{2FB38D7D-D2FB-48E6-EEEA-80468305B382}"/>
          </ac:spMkLst>
        </pc:spChg>
        <pc:spChg chg="del mod">
          <ac:chgData name="MATHIEU Alexandre" userId="e241321e-edca-4be9-918c-7dd3cd5e5b9d" providerId="ADAL" clId="{E9BC2238-4F52-4776-B101-01CBE828E475}" dt="2023-11-08T10:52:21.599" v="10612" actId="478"/>
          <ac:spMkLst>
            <pc:docMk/>
            <pc:sldMk cId="462713496" sldId="1260"/>
            <ac:spMk id="4" creationId="{FB77CE37-C16D-87DB-423D-7852D3AE3BE7}"/>
          </ac:spMkLst>
        </pc:spChg>
        <pc:spChg chg="mod">
          <ac:chgData name="MATHIEU Alexandre" userId="e241321e-edca-4be9-918c-7dd3cd5e5b9d" providerId="ADAL" clId="{E9BC2238-4F52-4776-B101-01CBE828E475}" dt="2023-11-12T11:55:59.386" v="15020" actId="790"/>
          <ac:spMkLst>
            <pc:docMk/>
            <pc:sldMk cId="462713496" sldId="1260"/>
            <ac:spMk id="4" creationId="{FD1D8DD3-5EA2-B6FF-6383-37D2C6588F2E}"/>
          </ac:spMkLst>
        </pc:spChg>
        <pc:spChg chg="del">
          <ac:chgData name="MATHIEU Alexandre" userId="e241321e-edca-4be9-918c-7dd3cd5e5b9d" providerId="ADAL" clId="{E9BC2238-4F52-4776-B101-01CBE828E475}" dt="2023-11-08T11:02:16.482" v="11140" actId="478"/>
          <ac:spMkLst>
            <pc:docMk/>
            <pc:sldMk cId="462713496" sldId="1260"/>
            <ac:spMk id="6" creationId="{1069274F-73D7-E842-6013-F6C5D1E5A036}"/>
          </ac:spMkLst>
        </pc:spChg>
        <pc:spChg chg="add mod">
          <ac:chgData name="MATHIEU Alexandre" userId="e241321e-edca-4be9-918c-7dd3cd5e5b9d" providerId="ADAL" clId="{E9BC2238-4F52-4776-B101-01CBE828E475}" dt="2023-11-12T11:55:59.386" v="15020" actId="790"/>
          <ac:spMkLst>
            <pc:docMk/>
            <pc:sldMk cId="462713496" sldId="1260"/>
            <ac:spMk id="13" creationId="{0A4D9FE1-9C30-7789-DE19-5D1334DBF890}"/>
          </ac:spMkLst>
        </pc:spChg>
        <pc:spChg chg="add del mod">
          <ac:chgData name="MATHIEU Alexandre" userId="e241321e-edca-4be9-918c-7dd3cd5e5b9d" providerId="ADAL" clId="{E9BC2238-4F52-4776-B101-01CBE828E475}" dt="2023-11-08T10:52:24.499" v="10614" actId="478"/>
          <ac:spMkLst>
            <pc:docMk/>
            <pc:sldMk cId="462713496" sldId="1260"/>
            <ac:spMk id="15" creationId="{41EBDEDE-CAB9-31ED-FB51-7E53F09D5118}"/>
          </ac:spMkLst>
        </pc:spChg>
        <pc:spChg chg="add mod">
          <ac:chgData name="MATHIEU Alexandre" userId="e241321e-edca-4be9-918c-7dd3cd5e5b9d" providerId="ADAL" clId="{E9BC2238-4F52-4776-B101-01CBE828E475}" dt="2023-11-27T07:08:48.982" v="17469" actId="20577"/>
          <ac:spMkLst>
            <pc:docMk/>
            <pc:sldMk cId="462713496" sldId="1260"/>
            <ac:spMk id="16" creationId="{AF4A4988-BE89-9470-2B7D-EE4EC779BB61}"/>
          </ac:spMkLst>
        </pc:spChg>
        <pc:spChg chg="add mod ord">
          <ac:chgData name="MATHIEU Alexandre" userId="e241321e-edca-4be9-918c-7dd3cd5e5b9d" providerId="ADAL" clId="{E9BC2238-4F52-4776-B101-01CBE828E475}" dt="2023-11-12T11:55:59.386" v="15020" actId="790"/>
          <ac:spMkLst>
            <pc:docMk/>
            <pc:sldMk cId="462713496" sldId="1260"/>
            <ac:spMk id="18" creationId="{FDAA99CF-4E1F-C705-B230-D58D3504D875}"/>
          </ac:spMkLst>
        </pc:spChg>
        <pc:spChg chg="add del mod">
          <ac:chgData name="MATHIEU Alexandre" userId="e241321e-edca-4be9-918c-7dd3cd5e5b9d" providerId="ADAL" clId="{E9BC2238-4F52-4776-B101-01CBE828E475}" dt="2023-11-08T10:52:55.469" v="10622"/>
          <ac:spMkLst>
            <pc:docMk/>
            <pc:sldMk cId="462713496" sldId="1260"/>
            <ac:spMk id="19" creationId="{9B3CE126-CFED-01A8-6D48-CB0A96B082E2}"/>
          </ac:spMkLst>
        </pc:spChg>
        <pc:spChg chg="add mod">
          <ac:chgData name="MATHIEU Alexandre" userId="e241321e-edca-4be9-918c-7dd3cd5e5b9d" providerId="ADAL" clId="{E9BC2238-4F52-4776-B101-01CBE828E475}" dt="2023-11-12T11:55:59.386" v="15020" actId="790"/>
          <ac:spMkLst>
            <pc:docMk/>
            <pc:sldMk cId="462713496" sldId="1260"/>
            <ac:spMk id="22" creationId="{404A388B-DED3-5CA2-8447-4191981236FC}"/>
          </ac:spMkLst>
        </pc:spChg>
        <pc:spChg chg="add mod">
          <ac:chgData name="MATHIEU Alexandre" userId="e241321e-edca-4be9-918c-7dd3cd5e5b9d" providerId="ADAL" clId="{E9BC2238-4F52-4776-B101-01CBE828E475}" dt="2023-11-12T11:55:59.386" v="15020" actId="790"/>
          <ac:spMkLst>
            <pc:docMk/>
            <pc:sldMk cId="462713496" sldId="1260"/>
            <ac:spMk id="23" creationId="{99006F3D-6ECF-27BA-C66D-359402865278}"/>
          </ac:spMkLst>
        </pc:spChg>
        <pc:picChg chg="del">
          <ac:chgData name="MATHIEU Alexandre" userId="e241321e-edca-4be9-918c-7dd3cd5e5b9d" providerId="ADAL" clId="{E9BC2238-4F52-4776-B101-01CBE828E475}" dt="2023-11-08T11:02:16.482" v="11140" actId="478"/>
          <ac:picMkLst>
            <pc:docMk/>
            <pc:sldMk cId="462713496" sldId="1260"/>
            <ac:picMk id="3" creationId="{F2386736-06DD-0661-EEFB-5537AE2E5F97}"/>
          </ac:picMkLst>
        </pc:picChg>
        <pc:picChg chg="del">
          <ac:chgData name="MATHIEU Alexandre" userId="e241321e-edca-4be9-918c-7dd3cd5e5b9d" providerId="ADAL" clId="{E9BC2238-4F52-4776-B101-01CBE828E475}" dt="2023-11-08T10:50:07.210" v="10287" actId="478"/>
          <ac:picMkLst>
            <pc:docMk/>
            <pc:sldMk cId="462713496" sldId="1260"/>
            <ac:picMk id="8" creationId="{5C6D7572-030B-B3F1-4EBC-37CADBA65C5A}"/>
          </ac:picMkLst>
        </pc:picChg>
        <pc:picChg chg="add del mod">
          <ac:chgData name="MATHIEU Alexandre" userId="e241321e-edca-4be9-918c-7dd3cd5e5b9d" providerId="ADAL" clId="{E9BC2238-4F52-4776-B101-01CBE828E475}" dt="2023-11-08T10:52:21.599" v="10612" actId="478"/>
          <ac:picMkLst>
            <pc:docMk/>
            <pc:sldMk cId="462713496" sldId="1260"/>
            <ac:picMk id="9" creationId="{E41FBC92-2CA7-6480-B2CE-B50E443946F7}"/>
          </ac:picMkLst>
        </pc:picChg>
        <pc:picChg chg="del">
          <ac:chgData name="MATHIEU Alexandre" userId="e241321e-edca-4be9-918c-7dd3cd5e5b9d" providerId="ADAL" clId="{E9BC2238-4F52-4776-B101-01CBE828E475}" dt="2023-11-08T10:41:48.756" v="9910" actId="478"/>
          <ac:picMkLst>
            <pc:docMk/>
            <pc:sldMk cId="462713496" sldId="1260"/>
            <ac:picMk id="10" creationId="{AE58D398-512C-F58E-3290-315E1EF59C1C}"/>
          </ac:picMkLst>
        </pc:picChg>
        <pc:picChg chg="add mod ord">
          <ac:chgData name="MATHIEU Alexandre" userId="e241321e-edca-4be9-918c-7dd3cd5e5b9d" providerId="ADAL" clId="{E9BC2238-4F52-4776-B101-01CBE828E475}" dt="2023-11-08T10:52:48.423" v="10620" actId="1076"/>
          <ac:picMkLst>
            <pc:docMk/>
            <pc:sldMk cId="462713496" sldId="1260"/>
            <ac:picMk id="12" creationId="{0A057020-DF93-0AFB-C810-FF52077B4394}"/>
          </ac:picMkLst>
        </pc:picChg>
        <pc:picChg chg="add mod">
          <ac:chgData name="MATHIEU Alexandre" userId="e241321e-edca-4be9-918c-7dd3cd5e5b9d" providerId="ADAL" clId="{E9BC2238-4F52-4776-B101-01CBE828E475}" dt="2023-11-08T10:52:21.762" v="10613"/>
          <ac:picMkLst>
            <pc:docMk/>
            <pc:sldMk cId="462713496" sldId="1260"/>
            <ac:picMk id="17" creationId="{010B1CAE-3133-54DC-5ECA-FD46BA5D975D}"/>
          </ac:picMkLst>
        </pc:picChg>
        <pc:picChg chg="add del mod">
          <ac:chgData name="MATHIEU Alexandre" userId="e241321e-edca-4be9-918c-7dd3cd5e5b9d" providerId="ADAL" clId="{E9BC2238-4F52-4776-B101-01CBE828E475}" dt="2023-11-08T10:52:55.469" v="10622"/>
          <ac:picMkLst>
            <pc:docMk/>
            <pc:sldMk cId="462713496" sldId="1260"/>
            <ac:picMk id="20" creationId="{10A2A135-EE83-4009-5B63-FFE31A980F87}"/>
          </ac:picMkLst>
        </pc:picChg>
        <pc:picChg chg="add mod">
          <ac:chgData name="MATHIEU Alexandre" userId="e241321e-edca-4be9-918c-7dd3cd5e5b9d" providerId="ADAL" clId="{E9BC2238-4F52-4776-B101-01CBE828E475}" dt="2023-11-08T11:02:16.640" v="11141"/>
          <ac:picMkLst>
            <pc:docMk/>
            <pc:sldMk cId="462713496" sldId="1260"/>
            <ac:picMk id="21" creationId="{27E5E9C4-2A9E-ECAD-943E-EDCBCDD68675}"/>
          </ac:picMkLst>
        </pc:picChg>
      </pc:sldChg>
      <pc:sldChg chg="add del">
        <pc:chgData name="MATHIEU Alexandre" userId="e241321e-edca-4be9-918c-7dd3cd5e5b9d" providerId="ADAL" clId="{E9BC2238-4F52-4776-B101-01CBE828E475}" dt="2023-11-08T09:45:13.970" v="9733" actId="47"/>
        <pc:sldMkLst>
          <pc:docMk/>
          <pc:sldMk cId="1412902666" sldId="1260"/>
        </pc:sldMkLst>
      </pc:sldChg>
      <pc:sldChg chg="addSp delSp modSp add mod">
        <pc:chgData name="MATHIEU Alexandre" userId="e241321e-edca-4be9-918c-7dd3cd5e5b9d" providerId="ADAL" clId="{E9BC2238-4F52-4776-B101-01CBE828E475}" dt="2023-11-12T12:12:25.277" v="15223" actId="1076"/>
        <pc:sldMkLst>
          <pc:docMk/>
          <pc:sldMk cId="404596541" sldId="1261"/>
        </pc:sldMkLst>
        <pc:spChg chg="mod">
          <ac:chgData name="MATHIEU Alexandre" userId="e241321e-edca-4be9-918c-7dd3cd5e5b9d" providerId="ADAL" clId="{E9BC2238-4F52-4776-B101-01CBE828E475}" dt="2023-11-12T11:54:27.621" v="15010" actId="790"/>
          <ac:spMkLst>
            <pc:docMk/>
            <pc:sldMk cId="404596541" sldId="1261"/>
            <ac:spMk id="2" creationId="{2FB38D7D-D2FB-48E6-EEEA-80468305B382}"/>
          </ac:spMkLst>
        </pc:spChg>
        <pc:spChg chg="del">
          <ac:chgData name="MATHIEU Alexandre" userId="e241321e-edca-4be9-918c-7dd3cd5e5b9d" providerId="ADAL" clId="{E9BC2238-4F52-4776-B101-01CBE828E475}" dt="2023-11-08T09:47:47.772" v="9826" actId="478"/>
          <ac:spMkLst>
            <pc:docMk/>
            <pc:sldMk cId="404596541" sldId="1261"/>
            <ac:spMk id="3" creationId="{CF5C0DC8-C0EA-439D-4718-C849E22C7914}"/>
          </ac:spMkLst>
        </pc:spChg>
        <pc:spChg chg="mod">
          <ac:chgData name="MATHIEU Alexandre" userId="e241321e-edca-4be9-918c-7dd3cd5e5b9d" providerId="ADAL" clId="{E9BC2238-4F52-4776-B101-01CBE828E475}" dt="2023-11-12T12:12:16.835" v="15220"/>
          <ac:spMkLst>
            <pc:docMk/>
            <pc:sldMk cId="404596541" sldId="1261"/>
            <ac:spMk id="4" creationId="{FB77CE37-C16D-87DB-423D-7852D3AE3BE7}"/>
          </ac:spMkLst>
        </pc:spChg>
        <pc:spChg chg="add mod">
          <ac:chgData name="MATHIEU Alexandre" userId="e241321e-edca-4be9-918c-7dd3cd5e5b9d" providerId="ADAL" clId="{E9BC2238-4F52-4776-B101-01CBE828E475}" dt="2023-11-12T12:12:25.277" v="15223" actId="1076"/>
          <ac:spMkLst>
            <pc:docMk/>
            <pc:sldMk cId="404596541" sldId="1261"/>
            <ac:spMk id="5" creationId="{762A8A99-133E-8984-F447-15F59F35A58D}"/>
          </ac:spMkLst>
        </pc:spChg>
        <pc:spChg chg="del">
          <ac:chgData name="MATHIEU Alexandre" userId="e241321e-edca-4be9-918c-7dd3cd5e5b9d" providerId="ADAL" clId="{E9BC2238-4F52-4776-B101-01CBE828E475}" dt="2023-11-08T09:47:44.493" v="9823" actId="478"/>
          <ac:spMkLst>
            <pc:docMk/>
            <pc:sldMk cId="404596541" sldId="1261"/>
            <ac:spMk id="7" creationId="{8E5C54B9-F62C-351A-DD67-6A163FD0BF62}"/>
          </ac:spMkLst>
        </pc:spChg>
        <pc:spChg chg="mod">
          <ac:chgData name="MATHIEU Alexandre" userId="e241321e-edca-4be9-918c-7dd3cd5e5b9d" providerId="ADAL" clId="{E9BC2238-4F52-4776-B101-01CBE828E475}" dt="2023-11-12T11:54:27.621" v="15010" actId="790"/>
          <ac:spMkLst>
            <pc:docMk/>
            <pc:sldMk cId="404596541" sldId="1261"/>
            <ac:spMk id="7" creationId="{8E7D116D-BE18-403C-70EE-E5E307FDF440}"/>
          </ac:spMkLst>
        </pc:spChg>
        <pc:spChg chg="add mod">
          <ac:chgData name="MATHIEU Alexandre" userId="e241321e-edca-4be9-918c-7dd3cd5e5b9d" providerId="ADAL" clId="{E9BC2238-4F52-4776-B101-01CBE828E475}" dt="2023-11-12T11:54:27.621" v="15010" actId="790"/>
          <ac:spMkLst>
            <pc:docMk/>
            <pc:sldMk cId="404596541" sldId="1261"/>
            <ac:spMk id="8" creationId="{D6B8D1E6-CE6E-A300-75A4-5520D772FC5B}"/>
          </ac:spMkLst>
        </pc:spChg>
        <pc:picChg chg="add mod">
          <ac:chgData name="MATHIEU Alexandre" userId="e241321e-edca-4be9-918c-7dd3cd5e5b9d" providerId="ADAL" clId="{E9BC2238-4F52-4776-B101-01CBE828E475}" dt="2023-11-08T09:48:17.162" v="9828"/>
          <ac:picMkLst>
            <pc:docMk/>
            <pc:sldMk cId="404596541" sldId="1261"/>
            <ac:picMk id="6" creationId="{970B7099-455B-F236-08B3-FD0DE80FACC3}"/>
          </ac:picMkLst>
        </pc:picChg>
        <pc:picChg chg="del">
          <ac:chgData name="MATHIEU Alexandre" userId="e241321e-edca-4be9-918c-7dd3cd5e5b9d" providerId="ADAL" clId="{E9BC2238-4F52-4776-B101-01CBE828E475}" dt="2023-11-08T09:47:48.332" v="9827" actId="478"/>
          <ac:picMkLst>
            <pc:docMk/>
            <pc:sldMk cId="404596541" sldId="1261"/>
            <ac:picMk id="9" creationId="{BCC3F727-2307-9533-BF8C-FB0E50F654E4}"/>
          </ac:picMkLst>
        </pc:picChg>
        <pc:picChg chg="del">
          <ac:chgData name="MATHIEU Alexandre" userId="e241321e-edca-4be9-918c-7dd3cd5e5b9d" providerId="ADAL" clId="{E9BC2238-4F52-4776-B101-01CBE828E475}" dt="2023-11-08T09:47:45.132" v="9824" actId="478"/>
          <ac:picMkLst>
            <pc:docMk/>
            <pc:sldMk cId="404596541" sldId="1261"/>
            <ac:picMk id="11" creationId="{FB8A3DD4-C172-7237-0ACC-FBA6E755379D}"/>
          </ac:picMkLst>
        </pc:picChg>
        <pc:cxnChg chg="del mod">
          <ac:chgData name="MATHIEU Alexandre" userId="e241321e-edca-4be9-918c-7dd3cd5e5b9d" providerId="ADAL" clId="{E9BC2238-4F52-4776-B101-01CBE828E475}" dt="2023-11-08T09:47:45.924" v="9825" actId="478"/>
          <ac:cxnSpMkLst>
            <pc:docMk/>
            <pc:sldMk cId="404596541" sldId="1261"/>
            <ac:cxnSpMk id="13" creationId="{B6E9069F-75F8-1DFD-72EC-A198791CB26D}"/>
          </ac:cxnSpMkLst>
        </pc:cxnChg>
      </pc:sldChg>
      <pc:sldChg chg="addSp delSp modSp add del mod ord">
        <pc:chgData name="MATHIEU Alexandre" userId="e241321e-edca-4be9-918c-7dd3cd5e5b9d" providerId="ADAL" clId="{E9BC2238-4F52-4776-B101-01CBE828E475}" dt="2023-11-08T10:51:36.494" v="10543" actId="47"/>
        <pc:sldMkLst>
          <pc:docMk/>
          <pc:sldMk cId="800155125" sldId="1262"/>
        </pc:sldMkLst>
        <pc:spChg chg="add mod">
          <ac:chgData name="MATHIEU Alexandre" userId="e241321e-edca-4be9-918c-7dd3cd5e5b9d" providerId="ADAL" clId="{E9BC2238-4F52-4776-B101-01CBE828E475}" dt="2023-11-08T10:49:38.293" v="10271" actId="208"/>
          <ac:spMkLst>
            <pc:docMk/>
            <pc:sldMk cId="800155125" sldId="1262"/>
            <ac:spMk id="7" creationId="{D3D59661-FEC5-E270-3B41-DFB349F79613}"/>
          </ac:spMkLst>
        </pc:spChg>
        <pc:picChg chg="add del">
          <ac:chgData name="MATHIEU Alexandre" userId="e241321e-edca-4be9-918c-7dd3cd5e5b9d" providerId="ADAL" clId="{E9BC2238-4F52-4776-B101-01CBE828E475}" dt="2023-11-08T10:49:49.676" v="10276" actId="478"/>
          <ac:picMkLst>
            <pc:docMk/>
            <pc:sldMk cId="800155125" sldId="1262"/>
            <ac:picMk id="8" creationId="{5C6D7572-030B-B3F1-4EBC-37CADBA65C5A}"/>
          </ac:picMkLst>
        </pc:picChg>
        <pc:cxnChg chg="add mod">
          <ac:chgData name="MATHIEU Alexandre" userId="e241321e-edca-4be9-918c-7dd3cd5e5b9d" providerId="ADAL" clId="{E9BC2238-4F52-4776-B101-01CBE828E475}" dt="2023-11-08T10:49:46.163" v="10274" actId="208"/>
          <ac:cxnSpMkLst>
            <pc:docMk/>
            <pc:sldMk cId="800155125" sldId="1262"/>
            <ac:cxnSpMk id="11" creationId="{98DDD1FD-F45C-D7A9-DD37-156B1C388B12}"/>
          </ac:cxnSpMkLst>
        </pc:cxnChg>
      </pc:sldChg>
      <pc:sldChg chg="delSp modSp add mod">
        <pc:chgData name="MATHIEU Alexandre" userId="e241321e-edca-4be9-918c-7dd3cd5e5b9d" providerId="ADAL" clId="{E9BC2238-4F52-4776-B101-01CBE828E475}" dt="2023-11-12T11:55:52.100" v="15019" actId="790"/>
        <pc:sldMkLst>
          <pc:docMk/>
          <pc:sldMk cId="2671662006" sldId="1263"/>
        </pc:sldMkLst>
        <pc:spChg chg="mod">
          <ac:chgData name="MATHIEU Alexandre" userId="e241321e-edca-4be9-918c-7dd3cd5e5b9d" providerId="ADAL" clId="{E9BC2238-4F52-4776-B101-01CBE828E475}" dt="2023-11-12T11:55:52.100" v="15019" actId="790"/>
          <ac:spMkLst>
            <pc:docMk/>
            <pc:sldMk cId="2671662006" sldId="1263"/>
            <ac:spMk id="2" creationId="{2FB38D7D-D2FB-48E6-EEEA-80468305B382}"/>
          </ac:spMkLst>
        </pc:spChg>
        <pc:spChg chg="mod">
          <ac:chgData name="MATHIEU Alexandre" userId="e241321e-edca-4be9-918c-7dd3cd5e5b9d" providerId="ADAL" clId="{E9BC2238-4F52-4776-B101-01CBE828E475}" dt="2023-11-12T11:55:52.100" v="15019" actId="790"/>
          <ac:spMkLst>
            <pc:docMk/>
            <pc:sldMk cId="2671662006" sldId="1263"/>
            <ac:spMk id="4" creationId="{FB77CE37-C16D-87DB-423D-7852D3AE3BE7}"/>
          </ac:spMkLst>
        </pc:spChg>
        <pc:spChg chg="mod">
          <ac:chgData name="MATHIEU Alexandre" userId="e241321e-edca-4be9-918c-7dd3cd5e5b9d" providerId="ADAL" clId="{E9BC2238-4F52-4776-B101-01CBE828E475}" dt="2023-11-12T11:55:52.100" v="15019" actId="790"/>
          <ac:spMkLst>
            <pc:docMk/>
            <pc:sldMk cId="2671662006" sldId="1263"/>
            <ac:spMk id="6" creationId="{1069274F-73D7-E842-6013-F6C5D1E5A036}"/>
          </ac:spMkLst>
        </pc:spChg>
        <pc:spChg chg="del">
          <ac:chgData name="MATHIEU Alexandre" userId="e241321e-edca-4be9-918c-7dd3cd5e5b9d" providerId="ADAL" clId="{E9BC2238-4F52-4776-B101-01CBE828E475}" dt="2023-11-08T10:49:57.539" v="10278" actId="478"/>
          <ac:spMkLst>
            <pc:docMk/>
            <pc:sldMk cId="2671662006" sldId="1263"/>
            <ac:spMk id="7" creationId="{D3D59661-FEC5-E270-3B41-DFB349F79613}"/>
          </ac:spMkLst>
        </pc:spChg>
        <pc:spChg chg="mod">
          <ac:chgData name="MATHIEU Alexandre" userId="e241321e-edca-4be9-918c-7dd3cd5e5b9d" providerId="ADAL" clId="{E9BC2238-4F52-4776-B101-01CBE828E475}" dt="2023-11-12T11:55:52.100" v="15019" actId="790"/>
          <ac:spMkLst>
            <pc:docMk/>
            <pc:sldMk cId="2671662006" sldId="1263"/>
            <ac:spMk id="8" creationId="{C76CA850-A1E6-9625-64CE-E26DDAB3E710}"/>
          </ac:spMkLst>
        </pc:spChg>
        <pc:picChg chg="mod">
          <ac:chgData name="MATHIEU Alexandre" userId="e241321e-edca-4be9-918c-7dd3cd5e5b9d" providerId="ADAL" clId="{E9BC2238-4F52-4776-B101-01CBE828E475}" dt="2023-11-08T11:02:07.149" v="11137" actId="1076"/>
          <ac:picMkLst>
            <pc:docMk/>
            <pc:sldMk cId="2671662006" sldId="1263"/>
            <ac:picMk id="3" creationId="{F2386736-06DD-0661-EEFB-5537AE2E5F97}"/>
          </ac:picMkLst>
        </pc:picChg>
        <pc:picChg chg="del">
          <ac:chgData name="MATHIEU Alexandre" userId="e241321e-edca-4be9-918c-7dd3cd5e5b9d" providerId="ADAL" clId="{E9BC2238-4F52-4776-B101-01CBE828E475}" dt="2023-11-08T10:49:59.485" v="10281" actId="478"/>
          <ac:picMkLst>
            <pc:docMk/>
            <pc:sldMk cId="2671662006" sldId="1263"/>
            <ac:picMk id="8" creationId="{5C6D7572-030B-B3F1-4EBC-37CADBA65C5A}"/>
          </ac:picMkLst>
        </pc:picChg>
        <pc:picChg chg="mod">
          <ac:chgData name="MATHIEU Alexandre" userId="e241321e-edca-4be9-918c-7dd3cd5e5b9d" providerId="ADAL" clId="{E9BC2238-4F52-4776-B101-01CBE828E475}" dt="2023-11-08T10:52:11.615" v="10611" actId="1076"/>
          <ac:picMkLst>
            <pc:docMk/>
            <pc:sldMk cId="2671662006" sldId="1263"/>
            <ac:picMk id="9" creationId="{E41FBC92-2CA7-6480-B2CE-B50E443946F7}"/>
          </ac:picMkLst>
        </pc:picChg>
        <pc:picChg chg="del">
          <ac:chgData name="MATHIEU Alexandre" userId="e241321e-edca-4be9-918c-7dd3cd5e5b9d" providerId="ADAL" clId="{E9BC2238-4F52-4776-B101-01CBE828E475}" dt="2023-11-08T10:49:59.010" v="10280" actId="478"/>
          <ac:picMkLst>
            <pc:docMk/>
            <pc:sldMk cId="2671662006" sldId="1263"/>
            <ac:picMk id="12" creationId="{0A057020-DF93-0AFB-C810-FF52077B4394}"/>
          </ac:picMkLst>
        </pc:picChg>
        <pc:cxnChg chg="del">
          <ac:chgData name="MATHIEU Alexandre" userId="e241321e-edca-4be9-918c-7dd3cd5e5b9d" providerId="ADAL" clId="{E9BC2238-4F52-4776-B101-01CBE828E475}" dt="2023-11-08T10:49:58.403" v="10279" actId="478"/>
          <ac:cxnSpMkLst>
            <pc:docMk/>
            <pc:sldMk cId="2671662006" sldId="1263"/>
            <ac:cxnSpMk id="11" creationId="{98DDD1FD-F45C-D7A9-DD37-156B1C388B12}"/>
          </ac:cxnSpMkLst>
        </pc:cxnChg>
      </pc:sldChg>
      <pc:sldChg chg="addSp delSp modSp add mod ord">
        <pc:chgData name="MATHIEU Alexandre" userId="e241321e-edca-4be9-918c-7dd3cd5e5b9d" providerId="ADAL" clId="{E9BC2238-4F52-4776-B101-01CBE828E475}" dt="2023-11-27T07:09:07.032" v="17470" actId="20577"/>
        <pc:sldMkLst>
          <pc:docMk/>
          <pc:sldMk cId="1138828071" sldId="1264"/>
        </pc:sldMkLst>
        <pc:spChg chg="mod">
          <ac:chgData name="MATHIEU Alexandre" userId="e241321e-edca-4be9-918c-7dd3cd5e5b9d" providerId="ADAL" clId="{E9BC2238-4F52-4776-B101-01CBE828E475}" dt="2023-11-12T11:56:07.681" v="15021" actId="790"/>
          <ac:spMkLst>
            <pc:docMk/>
            <pc:sldMk cId="1138828071" sldId="1264"/>
            <ac:spMk id="2" creationId="{2FB38D7D-D2FB-48E6-EEEA-80468305B382}"/>
          </ac:spMkLst>
        </pc:spChg>
        <pc:spChg chg="del">
          <ac:chgData name="MATHIEU Alexandre" userId="e241321e-edca-4be9-918c-7dd3cd5e5b9d" providerId="ADAL" clId="{E9BC2238-4F52-4776-B101-01CBE828E475}" dt="2023-11-08T10:52:58.302" v="10623" actId="478"/>
          <ac:spMkLst>
            <pc:docMk/>
            <pc:sldMk cId="1138828071" sldId="1264"/>
            <ac:spMk id="4" creationId="{FB77CE37-C16D-87DB-423D-7852D3AE3BE7}"/>
          </ac:spMkLst>
        </pc:spChg>
        <pc:spChg chg="del">
          <ac:chgData name="MATHIEU Alexandre" userId="e241321e-edca-4be9-918c-7dd3cd5e5b9d" providerId="ADAL" clId="{E9BC2238-4F52-4776-B101-01CBE828E475}" dt="2023-11-08T11:02:52.395" v="11149" actId="478"/>
          <ac:spMkLst>
            <pc:docMk/>
            <pc:sldMk cId="1138828071" sldId="1264"/>
            <ac:spMk id="6" creationId="{1069274F-73D7-E842-6013-F6C5D1E5A036}"/>
          </ac:spMkLst>
        </pc:spChg>
        <pc:spChg chg="mod">
          <ac:chgData name="MATHIEU Alexandre" userId="e241321e-edca-4be9-918c-7dd3cd5e5b9d" providerId="ADAL" clId="{E9BC2238-4F52-4776-B101-01CBE828E475}" dt="2023-11-12T11:56:07.681" v="15021" actId="790"/>
          <ac:spMkLst>
            <pc:docMk/>
            <pc:sldMk cId="1138828071" sldId="1264"/>
            <ac:spMk id="6" creationId="{EA347F47-A38A-588F-E10E-41A5800F98F0}"/>
          </ac:spMkLst>
        </pc:spChg>
        <pc:spChg chg="del mod ord">
          <ac:chgData name="MATHIEU Alexandre" userId="e241321e-edca-4be9-918c-7dd3cd5e5b9d" providerId="ADAL" clId="{E9BC2238-4F52-4776-B101-01CBE828E475}" dt="2023-11-08T11:14:37.244" v="11993" actId="478"/>
          <ac:spMkLst>
            <pc:docMk/>
            <pc:sldMk cId="1138828071" sldId="1264"/>
            <ac:spMk id="7" creationId="{D3D59661-FEC5-E270-3B41-DFB349F79613}"/>
          </ac:spMkLst>
        </pc:spChg>
        <pc:spChg chg="add del mod">
          <ac:chgData name="MATHIEU Alexandre" userId="e241321e-edca-4be9-918c-7dd3cd5e5b9d" providerId="ADAL" clId="{E9BC2238-4F52-4776-B101-01CBE828E475}" dt="2023-11-08T10:53:00.730" v="10624" actId="478"/>
          <ac:spMkLst>
            <pc:docMk/>
            <pc:sldMk cId="1138828071" sldId="1264"/>
            <ac:spMk id="13" creationId="{75235149-A7B7-C4AD-5CA4-3E17C983DDDB}"/>
          </ac:spMkLst>
        </pc:spChg>
        <pc:spChg chg="add mod">
          <ac:chgData name="MATHIEU Alexandre" userId="e241321e-edca-4be9-918c-7dd3cd5e5b9d" providerId="ADAL" clId="{E9BC2238-4F52-4776-B101-01CBE828E475}" dt="2023-11-12T11:56:07.681" v="15021" actId="790"/>
          <ac:spMkLst>
            <pc:docMk/>
            <pc:sldMk cId="1138828071" sldId="1264"/>
            <ac:spMk id="14" creationId="{4FF19B9E-256A-844A-ECCB-E04986E81900}"/>
          </ac:spMkLst>
        </pc:spChg>
        <pc:spChg chg="add mod">
          <ac:chgData name="MATHIEU Alexandre" userId="e241321e-edca-4be9-918c-7dd3cd5e5b9d" providerId="ADAL" clId="{E9BC2238-4F52-4776-B101-01CBE828E475}" dt="2023-11-12T11:56:07.681" v="15021" actId="790"/>
          <ac:spMkLst>
            <pc:docMk/>
            <pc:sldMk cId="1138828071" sldId="1264"/>
            <ac:spMk id="22" creationId="{DF03E884-D351-2497-BE61-B89D17448C3C}"/>
          </ac:spMkLst>
        </pc:spChg>
        <pc:spChg chg="add mod">
          <ac:chgData name="MATHIEU Alexandre" userId="e241321e-edca-4be9-918c-7dd3cd5e5b9d" providerId="ADAL" clId="{E9BC2238-4F52-4776-B101-01CBE828E475}" dt="2023-11-12T11:56:07.681" v="15021" actId="790"/>
          <ac:spMkLst>
            <pc:docMk/>
            <pc:sldMk cId="1138828071" sldId="1264"/>
            <ac:spMk id="23" creationId="{D25C7CB3-0F95-AC2D-F120-6557FDC077CC}"/>
          </ac:spMkLst>
        </pc:spChg>
        <pc:spChg chg="add mod">
          <ac:chgData name="MATHIEU Alexandre" userId="e241321e-edca-4be9-918c-7dd3cd5e5b9d" providerId="ADAL" clId="{E9BC2238-4F52-4776-B101-01CBE828E475}" dt="2023-11-27T07:09:07.032" v="17470" actId="20577"/>
          <ac:spMkLst>
            <pc:docMk/>
            <pc:sldMk cId="1138828071" sldId="1264"/>
            <ac:spMk id="25" creationId="{E5824B29-0EC6-2907-FCF3-8CD438D5E457}"/>
          </ac:spMkLst>
        </pc:spChg>
        <pc:picChg chg="del">
          <ac:chgData name="MATHIEU Alexandre" userId="e241321e-edca-4be9-918c-7dd3cd5e5b9d" providerId="ADAL" clId="{E9BC2238-4F52-4776-B101-01CBE828E475}" dt="2023-11-08T10:50:04.570" v="10286" actId="478"/>
          <ac:picMkLst>
            <pc:docMk/>
            <pc:sldMk cId="1138828071" sldId="1264"/>
            <ac:picMk id="8" creationId="{5C6D7572-030B-B3F1-4EBC-37CADBA65C5A}"/>
          </ac:picMkLst>
        </pc:picChg>
        <pc:picChg chg="del">
          <ac:chgData name="MATHIEU Alexandre" userId="e241321e-edca-4be9-918c-7dd3cd5e5b9d" providerId="ADAL" clId="{E9BC2238-4F52-4776-B101-01CBE828E475}" dt="2023-11-08T10:52:58.302" v="10623" actId="478"/>
          <ac:picMkLst>
            <pc:docMk/>
            <pc:sldMk cId="1138828071" sldId="1264"/>
            <ac:picMk id="9" creationId="{E41FBC92-2CA7-6480-B2CE-B50E443946F7}"/>
          </ac:picMkLst>
        </pc:picChg>
        <pc:picChg chg="del">
          <ac:chgData name="MATHIEU Alexandre" userId="e241321e-edca-4be9-918c-7dd3cd5e5b9d" providerId="ADAL" clId="{E9BC2238-4F52-4776-B101-01CBE828E475}" dt="2023-11-08T10:50:04.147" v="10285" actId="478"/>
          <ac:picMkLst>
            <pc:docMk/>
            <pc:sldMk cId="1138828071" sldId="1264"/>
            <ac:picMk id="12" creationId="{0A057020-DF93-0AFB-C810-FF52077B4394}"/>
          </ac:picMkLst>
        </pc:picChg>
        <pc:picChg chg="add del mod">
          <ac:chgData name="MATHIEU Alexandre" userId="e241321e-edca-4be9-918c-7dd3cd5e5b9d" providerId="ADAL" clId="{E9BC2238-4F52-4776-B101-01CBE828E475}" dt="2023-11-08T10:54:24.629" v="10646" actId="478"/>
          <ac:picMkLst>
            <pc:docMk/>
            <pc:sldMk cId="1138828071" sldId="1264"/>
            <ac:picMk id="15" creationId="{46A99F8C-9AC8-06D3-1BBA-F239222B7716}"/>
          </ac:picMkLst>
        </pc:picChg>
        <pc:picChg chg="add del mod">
          <ac:chgData name="MATHIEU Alexandre" userId="e241321e-edca-4be9-918c-7dd3cd5e5b9d" providerId="ADAL" clId="{E9BC2238-4F52-4776-B101-01CBE828E475}" dt="2023-11-08T10:54:24.269" v="10645" actId="22"/>
          <ac:picMkLst>
            <pc:docMk/>
            <pc:sldMk cId="1138828071" sldId="1264"/>
            <ac:picMk id="21" creationId="{81E6EE55-C1EE-6730-F84B-F123B749AEE6}"/>
          </ac:picMkLst>
        </pc:picChg>
        <pc:cxnChg chg="add del mod">
          <ac:chgData name="MATHIEU Alexandre" userId="e241321e-edca-4be9-918c-7dd3cd5e5b9d" providerId="ADAL" clId="{E9BC2238-4F52-4776-B101-01CBE828E475}" dt="2023-11-08T11:14:37.244" v="11993" actId="478"/>
          <ac:cxnSpMkLst>
            <pc:docMk/>
            <pc:sldMk cId="1138828071" sldId="1264"/>
            <ac:cxnSpMk id="17" creationId="{EB2A3DA6-33A1-356A-6D4E-AFFA8171A856}"/>
          </ac:cxnSpMkLst>
        </pc:cxnChg>
        <pc:cxnChg chg="add mod">
          <ac:chgData name="MATHIEU Alexandre" userId="e241321e-edca-4be9-918c-7dd3cd5e5b9d" providerId="ADAL" clId="{E9BC2238-4F52-4776-B101-01CBE828E475}" dt="2023-11-08T11:14:39.819" v="11995" actId="14100"/>
          <ac:cxnSpMkLst>
            <pc:docMk/>
            <pc:sldMk cId="1138828071" sldId="1264"/>
            <ac:cxnSpMk id="24" creationId="{86721209-D856-898C-305E-6E3C27573438}"/>
          </ac:cxnSpMkLst>
        </pc:cxnChg>
      </pc:sldChg>
      <pc:sldChg chg="addSp delSp modSp add mod">
        <pc:chgData name="MATHIEU Alexandre" userId="e241321e-edca-4be9-918c-7dd3cd5e5b9d" providerId="ADAL" clId="{E9BC2238-4F52-4776-B101-01CBE828E475}" dt="2023-11-12T11:56:16.818" v="15022" actId="790"/>
        <pc:sldMkLst>
          <pc:docMk/>
          <pc:sldMk cId="2882534944" sldId="1265"/>
        </pc:sldMkLst>
        <pc:spChg chg="mod">
          <ac:chgData name="MATHIEU Alexandre" userId="e241321e-edca-4be9-918c-7dd3cd5e5b9d" providerId="ADAL" clId="{E9BC2238-4F52-4776-B101-01CBE828E475}" dt="2023-11-12T11:56:16.818" v="15022" actId="790"/>
          <ac:spMkLst>
            <pc:docMk/>
            <pc:sldMk cId="2882534944" sldId="1265"/>
            <ac:spMk id="2" creationId="{2FB38D7D-D2FB-48E6-EEEA-80468305B382}"/>
          </ac:spMkLst>
        </pc:spChg>
        <pc:spChg chg="del">
          <ac:chgData name="MATHIEU Alexandre" userId="e241321e-edca-4be9-918c-7dd3cd5e5b9d" providerId="ADAL" clId="{E9BC2238-4F52-4776-B101-01CBE828E475}" dt="2023-11-08T11:02:56.204" v="11151" actId="478"/>
          <ac:spMkLst>
            <pc:docMk/>
            <pc:sldMk cId="2882534944" sldId="1265"/>
            <ac:spMk id="6" creationId="{1069274F-73D7-E842-6013-F6C5D1E5A036}"/>
          </ac:spMkLst>
        </pc:spChg>
        <pc:spChg chg="mod">
          <ac:chgData name="MATHIEU Alexandre" userId="e241321e-edca-4be9-918c-7dd3cd5e5b9d" providerId="ADAL" clId="{E9BC2238-4F52-4776-B101-01CBE828E475}" dt="2023-11-12T11:56:16.818" v="15022" actId="790"/>
          <ac:spMkLst>
            <pc:docMk/>
            <pc:sldMk cId="2882534944" sldId="1265"/>
            <ac:spMk id="6" creationId="{DBE25CA9-54BC-9494-1F70-0ACC35E87E50}"/>
          </ac:spMkLst>
        </pc:spChg>
        <pc:spChg chg="mod">
          <ac:chgData name="MATHIEU Alexandre" userId="e241321e-edca-4be9-918c-7dd3cd5e5b9d" providerId="ADAL" clId="{E9BC2238-4F52-4776-B101-01CBE828E475}" dt="2023-11-12T11:56:16.818" v="15022" actId="790"/>
          <ac:spMkLst>
            <pc:docMk/>
            <pc:sldMk cId="2882534944" sldId="1265"/>
            <ac:spMk id="7" creationId="{D3D59661-FEC5-E270-3B41-DFB349F79613}"/>
          </ac:spMkLst>
        </pc:spChg>
        <pc:spChg chg="add mod">
          <ac:chgData name="MATHIEU Alexandre" userId="e241321e-edca-4be9-918c-7dd3cd5e5b9d" providerId="ADAL" clId="{E9BC2238-4F52-4776-B101-01CBE828E475}" dt="2023-11-12T11:56:16.818" v="15022" actId="790"/>
          <ac:spMkLst>
            <pc:docMk/>
            <pc:sldMk cId="2882534944" sldId="1265"/>
            <ac:spMk id="12" creationId="{2F46055D-FC5E-0F32-5A51-424B9253F7DB}"/>
          </ac:spMkLst>
        </pc:spChg>
        <pc:spChg chg="add mod">
          <ac:chgData name="MATHIEU Alexandre" userId="e241321e-edca-4be9-918c-7dd3cd5e5b9d" providerId="ADAL" clId="{E9BC2238-4F52-4776-B101-01CBE828E475}" dt="2023-11-12T11:56:16.818" v="15022" actId="790"/>
          <ac:spMkLst>
            <pc:docMk/>
            <pc:sldMk cId="2882534944" sldId="1265"/>
            <ac:spMk id="13" creationId="{32848A78-902C-3CD0-EF2B-0FF528078A6C}"/>
          </ac:spMkLst>
        </pc:spChg>
        <pc:spChg chg="mod">
          <ac:chgData name="MATHIEU Alexandre" userId="e241321e-edca-4be9-918c-7dd3cd5e5b9d" providerId="ADAL" clId="{E9BC2238-4F52-4776-B101-01CBE828E475}" dt="2023-11-12T11:56:16.818" v="15022" actId="790"/>
          <ac:spMkLst>
            <pc:docMk/>
            <pc:sldMk cId="2882534944" sldId="1265"/>
            <ac:spMk id="14" creationId="{4FF19B9E-256A-844A-ECCB-E04986E81900}"/>
          </ac:spMkLst>
        </pc:spChg>
        <pc:picChg chg="add mod ord">
          <ac:chgData name="MATHIEU Alexandre" userId="e241321e-edca-4be9-918c-7dd3cd5e5b9d" providerId="ADAL" clId="{E9BC2238-4F52-4776-B101-01CBE828E475}" dt="2023-11-08T10:54:59.910" v="10661" actId="14100"/>
          <ac:picMkLst>
            <pc:docMk/>
            <pc:sldMk cId="2882534944" sldId="1265"/>
            <ac:picMk id="8" creationId="{A770548F-452C-5D18-C9ED-461FE973ADDA}"/>
          </ac:picMkLst>
        </pc:picChg>
        <pc:picChg chg="del mod">
          <ac:chgData name="MATHIEU Alexandre" userId="e241321e-edca-4be9-918c-7dd3cd5e5b9d" providerId="ADAL" clId="{E9BC2238-4F52-4776-B101-01CBE828E475}" dt="2023-11-08T10:54:32.674" v="10649" actId="478"/>
          <ac:picMkLst>
            <pc:docMk/>
            <pc:sldMk cId="2882534944" sldId="1265"/>
            <ac:picMk id="15" creationId="{46A99F8C-9AC8-06D3-1BBA-F239222B7716}"/>
          </ac:picMkLst>
        </pc:picChg>
        <pc:cxnChg chg="mod">
          <ac:chgData name="MATHIEU Alexandre" userId="e241321e-edca-4be9-918c-7dd3cd5e5b9d" providerId="ADAL" clId="{E9BC2238-4F52-4776-B101-01CBE828E475}" dt="2023-11-08T10:55:16.671" v="10671" actId="14100"/>
          <ac:cxnSpMkLst>
            <pc:docMk/>
            <pc:sldMk cId="2882534944" sldId="1265"/>
            <ac:cxnSpMk id="11" creationId="{98DDD1FD-F45C-D7A9-DD37-156B1C388B12}"/>
          </ac:cxnSpMkLst>
        </pc:cxnChg>
        <pc:cxnChg chg="del">
          <ac:chgData name="MATHIEU Alexandre" userId="e241321e-edca-4be9-918c-7dd3cd5e5b9d" providerId="ADAL" clId="{E9BC2238-4F52-4776-B101-01CBE828E475}" dt="2023-11-08T10:54:42.955" v="10656" actId="478"/>
          <ac:cxnSpMkLst>
            <pc:docMk/>
            <pc:sldMk cId="2882534944" sldId="1265"/>
            <ac:cxnSpMk id="17" creationId="{EB2A3DA6-33A1-356A-6D4E-AFFA8171A856}"/>
          </ac:cxnSpMkLst>
        </pc:cxnChg>
      </pc:sldChg>
      <pc:sldChg chg="new del">
        <pc:chgData name="MATHIEU Alexandre" userId="e241321e-edca-4be9-918c-7dd3cd5e5b9d" providerId="ADAL" clId="{E9BC2238-4F52-4776-B101-01CBE828E475}" dt="2023-11-08T11:05:06.718" v="11189" actId="47"/>
        <pc:sldMkLst>
          <pc:docMk/>
          <pc:sldMk cId="861006800" sldId="1266"/>
        </pc:sldMkLst>
      </pc:sldChg>
      <pc:sldChg chg="addSp delSp modSp add mod ord">
        <pc:chgData name="MATHIEU Alexandre" userId="e241321e-edca-4be9-918c-7dd3cd5e5b9d" providerId="ADAL" clId="{E9BC2238-4F52-4776-B101-01CBE828E475}" dt="2023-11-12T12:16:19.981" v="15244" actId="1076"/>
        <pc:sldMkLst>
          <pc:docMk/>
          <pc:sldMk cId="2525158395" sldId="1267"/>
        </pc:sldMkLst>
        <pc:spChg chg="mod">
          <ac:chgData name="MATHIEU Alexandre" userId="e241321e-edca-4be9-918c-7dd3cd5e5b9d" providerId="ADAL" clId="{E9BC2238-4F52-4776-B101-01CBE828E475}" dt="2023-11-12T11:56:23.672" v="15023" actId="790"/>
          <ac:spMkLst>
            <pc:docMk/>
            <pc:sldMk cId="2525158395" sldId="1267"/>
            <ac:spMk id="2" creationId="{2FB38D7D-D2FB-48E6-EEEA-80468305B382}"/>
          </ac:spMkLst>
        </pc:spChg>
        <pc:spChg chg="add mod">
          <ac:chgData name="MATHIEU Alexandre" userId="e241321e-edca-4be9-918c-7dd3cd5e5b9d" providerId="ADAL" clId="{E9BC2238-4F52-4776-B101-01CBE828E475}" dt="2023-11-12T12:16:19.981" v="15244" actId="1076"/>
          <ac:spMkLst>
            <pc:docMk/>
            <pc:sldMk cId="2525158395" sldId="1267"/>
            <ac:spMk id="5" creationId="{01D793E3-0BA2-A655-ECD7-41CFD694C4B5}"/>
          </ac:spMkLst>
        </pc:spChg>
        <pc:spChg chg="del">
          <ac:chgData name="MATHIEU Alexandre" userId="e241321e-edca-4be9-918c-7dd3cd5e5b9d" providerId="ADAL" clId="{E9BC2238-4F52-4776-B101-01CBE828E475}" dt="2023-11-08T11:03:07.378" v="11155" actId="478"/>
          <ac:spMkLst>
            <pc:docMk/>
            <pc:sldMk cId="2525158395" sldId="1267"/>
            <ac:spMk id="6" creationId="{1069274F-73D7-E842-6013-F6C5D1E5A036}"/>
          </ac:spMkLst>
        </pc:spChg>
        <pc:spChg chg="mod">
          <ac:chgData name="MATHIEU Alexandre" userId="e241321e-edca-4be9-918c-7dd3cd5e5b9d" providerId="ADAL" clId="{E9BC2238-4F52-4776-B101-01CBE828E475}" dt="2023-11-12T11:56:23.672" v="15023" actId="790"/>
          <ac:spMkLst>
            <pc:docMk/>
            <pc:sldMk cId="2525158395" sldId="1267"/>
            <ac:spMk id="6" creationId="{C98A4E57-8F45-DFFB-C77D-3F0193700414}"/>
          </ac:spMkLst>
        </pc:spChg>
        <pc:spChg chg="del">
          <ac:chgData name="MATHIEU Alexandre" userId="e241321e-edca-4be9-918c-7dd3cd5e5b9d" providerId="ADAL" clId="{E9BC2238-4F52-4776-B101-01CBE828E475}" dt="2023-11-08T10:56:35.451" v="10844" actId="478"/>
          <ac:spMkLst>
            <pc:docMk/>
            <pc:sldMk cId="2525158395" sldId="1267"/>
            <ac:spMk id="7" creationId="{D3D59661-FEC5-E270-3B41-DFB349F79613}"/>
          </ac:spMkLst>
        </pc:spChg>
        <pc:spChg chg="add mod">
          <ac:chgData name="MATHIEU Alexandre" userId="e241321e-edca-4be9-918c-7dd3cd5e5b9d" providerId="ADAL" clId="{E9BC2238-4F52-4776-B101-01CBE828E475}" dt="2023-11-12T11:56:23.672" v="15023" actId="790"/>
          <ac:spMkLst>
            <pc:docMk/>
            <pc:sldMk cId="2525158395" sldId="1267"/>
            <ac:spMk id="10" creationId="{4050826E-BB93-74E2-D2A3-00BE023B8545}"/>
          </ac:spMkLst>
        </pc:spChg>
        <pc:spChg chg="mod">
          <ac:chgData name="MATHIEU Alexandre" userId="e241321e-edca-4be9-918c-7dd3cd5e5b9d" providerId="ADAL" clId="{E9BC2238-4F52-4776-B101-01CBE828E475}" dt="2023-11-12T12:00:20.154" v="15045" actId="20577"/>
          <ac:spMkLst>
            <pc:docMk/>
            <pc:sldMk cId="2525158395" sldId="1267"/>
            <ac:spMk id="14" creationId="{4FF19B9E-256A-844A-ECCB-E04986E81900}"/>
          </ac:spMkLst>
        </pc:spChg>
        <pc:picChg chg="del">
          <ac:chgData name="MATHIEU Alexandre" userId="e241321e-edca-4be9-918c-7dd3cd5e5b9d" providerId="ADAL" clId="{E9BC2238-4F52-4776-B101-01CBE828E475}" dt="2023-11-08T10:56:30.451" v="10843" actId="478"/>
          <ac:picMkLst>
            <pc:docMk/>
            <pc:sldMk cId="2525158395" sldId="1267"/>
            <ac:picMk id="8" creationId="{A770548F-452C-5D18-C9ED-461FE973ADDA}"/>
          </ac:picMkLst>
        </pc:picChg>
        <pc:picChg chg="add mod modCrop">
          <ac:chgData name="MATHIEU Alexandre" userId="e241321e-edca-4be9-918c-7dd3cd5e5b9d" providerId="ADAL" clId="{E9BC2238-4F52-4776-B101-01CBE828E475}" dt="2023-11-12T12:16:16.837" v="15243" actId="14100"/>
          <ac:picMkLst>
            <pc:docMk/>
            <pc:sldMk cId="2525158395" sldId="1267"/>
            <ac:picMk id="9" creationId="{277281A5-EFD5-5947-D397-28D5885918BF}"/>
          </ac:picMkLst>
        </pc:picChg>
        <pc:cxnChg chg="del">
          <ac:chgData name="MATHIEU Alexandre" userId="e241321e-edca-4be9-918c-7dd3cd5e5b9d" providerId="ADAL" clId="{E9BC2238-4F52-4776-B101-01CBE828E475}" dt="2023-11-08T10:56:37.827" v="10845" actId="478"/>
          <ac:cxnSpMkLst>
            <pc:docMk/>
            <pc:sldMk cId="2525158395" sldId="1267"/>
            <ac:cxnSpMk id="11" creationId="{98DDD1FD-F45C-D7A9-DD37-156B1C388B12}"/>
          </ac:cxnSpMkLst>
        </pc:cxnChg>
      </pc:sldChg>
      <pc:sldChg chg="addSp delSp modSp add del mod">
        <pc:chgData name="MATHIEU Alexandre" userId="e241321e-edca-4be9-918c-7dd3cd5e5b9d" providerId="ADAL" clId="{E9BC2238-4F52-4776-B101-01CBE828E475}" dt="2023-11-09T16:40:03.766" v="14642" actId="47"/>
        <pc:sldMkLst>
          <pc:docMk/>
          <pc:sldMk cId="2058881922" sldId="1268"/>
        </pc:sldMkLst>
        <pc:spChg chg="add mod">
          <ac:chgData name="MATHIEU Alexandre" userId="e241321e-edca-4be9-918c-7dd3cd5e5b9d" providerId="ADAL" clId="{E9BC2238-4F52-4776-B101-01CBE828E475}" dt="2023-11-08T11:03:02.624" v="11154"/>
          <ac:spMkLst>
            <pc:docMk/>
            <pc:sldMk cId="2058881922" sldId="1268"/>
            <ac:spMk id="4" creationId="{34D272F8-D62C-9185-5B8E-5846F70DBE87}"/>
          </ac:spMkLst>
        </pc:spChg>
        <pc:spChg chg="del">
          <ac:chgData name="MATHIEU Alexandre" userId="e241321e-edca-4be9-918c-7dd3cd5e5b9d" providerId="ADAL" clId="{E9BC2238-4F52-4776-B101-01CBE828E475}" dt="2023-11-08T11:03:02.484" v="11153" actId="478"/>
          <ac:spMkLst>
            <pc:docMk/>
            <pc:sldMk cId="2058881922" sldId="1268"/>
            <ac:spMk id="6" creationId="{1069274F-73D7-E842-6013-F6C5D1E5A036}"/>
          </ac:spMkLst>
        </pc:spChg>
        <pc:spChg chg="add mod">
          <ac:chgData name="MATHIEU Alexandre" userId="e241321e-edca-4be9-918c-7dd3cd5e5b9d" providerId="ADAL" clId="{E9BC2238-4F52-4776-B101-01CBE828E475}" dt="2023-11-08T11:03:48.049" v="11158" actId="1076"/>
          <ac:spMkLst>
            <pc:docMk/>
            <pc:sldMk cId="2058881922" sldId="1268"/>
            <ac:spMk id="8" creationId="{D4450E9B-8199-9129-0A25-ED398EA36D26}"/>
          </ac:spMkLst>
        </pc:spChg>
        <pc:spChg chg="mod">
          <ac:chgData name="MATHIEU Alexandre" userId="e241321e-edca-4be9-918c-7dd3cd5e5b9d" providerId="ADAL" clId="{E9BC2238-4F52-4776-B101-01CBE828E475}" dt="2023-11-08T11:23:10.446" v="12297" actId="20577"/>
          <ac:spMkLst>
            <pc:docMk/>
            <pc:sldMk cId="2058881922" sldId="1268"/>
            <ac:spMk id="14" creationId="{4FF19B9E-256A-844A-ECCB-E04986E81900}"/>
          </ac:spMkLst>
        </pc:spChg>
        <pc:picChg chg="add mod">
          <ac:chgData name="MATHIEU Alexandre" userId="e241321e-edca-4be9-918c-7dd3cd5e5b9d" providerId="ADAL" clId="{E9BC2238-4F52-4776-B101-01CBE828E475}" dt="2023-11-08T11:03:48.049" v="11158" actId="1076"/>
          <ac:picMkLst>
            <pc:docMk/>
            <pc:sldMk cId="2058881922" sldId="1268"/>
            <ac:picMk id="7" creationId="{F518E5C8-D904-201C-79EE-5CBBEE766543}"/>
          </ac:picMkLst>
        </pc:picChg>
        <pc:picChg chg="del">
          <ac:chgData name="MATHIEU Alexandre" userId="e241321e-edca-4be9-918c-7dd3cd5e5b9d" providerId="ADAL" clId="{E9BC2238-4F52-4776-B101-01CBE828E475}" dt="2023-11-08T10:59:47.571" v="11003" actId="478"/>
          <ac:picMkLst>
            <pc:docMk/>
            <pc:sldMk cId="2058881922" sldId="1268"/>
            <ac:picMk id="9" creationId="{277281A5-EFD5-5947-D397-28D5885918BF}"/>
          </ac:picMkLst>
        </pc:picChg>
      </pc:sldChg>
      <pc:sldChg chg="delSp modSp add mod">
        <pc:chgData name="MATHIEU Alexandre" userId="e241321e-edca-4be9-918c-7dd3cd5e5b9d" providerId="ADAL" clId="{E9BC2238-4F52-4776-B101-01CBE828E475}" dt="2023-11-12T11:55:44.319" v="15018" actId="790"/>
        <pc:sldMkLst>
          <pc:docMk/>
          <pc:sldMk cId="2109856537" sldId="1269"/>
        </pc:sldMkLst>
        <pc:spChg chg="mod">
          <ac:chgData name="MATHIEU Alexandre" userId="e241321e-edca-4be9-918c-7dd3cd5e5b9d" providerId="ADAL" clId="{E9BC2238-4F52-4776-B101-01CBE828E475}" dt="2023-11-12T11:55:44.319" v="15018" actId="790"/>
          <ac:spMkLst>
            <pc:docMk/>
            <pc:sldMk cId="2109856537" sldId="1269"/>
            <ac:spMk id="2" creationId="{2FB38D7D-D2FB-48E6-EEEA-80468305B382}"/>
          </ac:spMkLst>
        </pc:spChg>
        <pc:spChg chg="mod">
          <ac:chgData name="MATHIEU Alexandre" userId="e241321e-edca-4be9-918c-7dd3cd5e5b9d" providerId="ADAL" clId="{E9BC2238-4F52-4776-B101-01CBE828E475}" dt="2023-11-12T11:55:44.319" v="15018" actId="790"/>
          <ac:spMkLst>
            <pc:docMk/>
            <pc:sldMk cId="2109856537" sldId="1269"/>
            <ac:spMk id="4" creationId="{FB77CE37-C16D-87DB-423D-7852D3AE3BE7}"/>
          </ac:spMkLst>
        </pc:spChg>
        <pc:spChg chg="mod">
          <ac:chgData name="MATHIEU Alexandre" userId="e241321e-edca-4be9-918c-7dd3cd5e5b9d" providerId="ADAL" clId="{E9BC2238-4F52-4776-B101-01CBE828E475}" dt="2023-11-12T11:55:44.319" v="15018" actId="790"/>
          <ac:spMkLst>
            <pc:docMk/>
            <pc:sldMk cId="2109856537" sldId="1269"/>
            <ac:spMk id="6" creationId="{1069274F-73D7-E842-6013-F6C5D1E5A036}"/>
          </ac:spMkLst>
        </pc:spChg>
        <pc:spChg chg="mod">
          <ac:chgData name="MATHIEU Alexandre" userId="e241321e-edca-4be9-918c-7dd3cd5e5b9d" providerId="ADAL" clId="{E9BC2238-4F52-4776-B101-01CBE828E475}" dt="2023-11-12T11:55:44.319" v="15018" actId="790"/>
          <ac:spMkLst>
            <pc:docMk/>
            <pc:sldMk cId="2109856537" sldId="1269"/>
            <ac:spMk id="8" creationId="{59D62603-3E9C-860D-B684-C51E41C0D635}"/>
          </ac:spMkLst>
        </pc:spChg>
        <pc:picChg chg="mod">
          <ac:chgData name="MATHIEU Alexandre" userId="e241321e-edca-4be9-918c-7dd3cd5e5b9d" providerId="ADAL" clId="{E9BC2238-4F52-4776-B101-01CBE828E475}" dt="2023-11-08T11:02:29.276" v="11145" actId="14100"/>
          <ac:picMkLst>
            <pc:docMk/>
            <pc:sldMk cId="2109856537" sldId="1269"/>
            <ac:picMk id="3" creationId="{F2386736-06DD-0661-EEFB-5537AE2E5F97}"/>
          </ac:picMkLst>
        </pc:picChg>
        <pc:picChg chg="del">
          <ac:chgData name="MATHIEU Alexandre" userId="e241321e-edca-4be9-918c-7dd3cd5e5b9d" providerId="ADAL" clId="{E9BC2238-4F52-4776-B101-01CBE828E475}" dt="2023-11-08T11:02:22.908" v="11143" actId="478"/>
          <ac:picMkLst>
            <pc:docMk/>
            <pc:sldMk cId="2109856537" sldId="1269"/>
            <ac:picMk id="9" creationId="{E41FBC92-2CA7-6480-B2CE-B50E443946F7}"/>
          </ac:picMkLst>
        </pc:picChg>
      </pc:sldChg>
      <pc:sldChg chg="addSp delSp modSp add mod">
        <pc:chgData name="MATHIEU Alexandre" userId="e241321e-edca-4be9-918c-7dd3cd5e5b9d" providerId="ADAL" clId="{E9BC2238-4F52-4776-B101-01CBE828E475}" dt="2023-11-12T12:16:11.619" v="15242" actId="1076"/>
        <pc:sldMkLst>
          <pc:docMk/>
          <pc:sldMk cId="3642096690" sldId="1270"/>
        </pc:sldMkLst>
        <pc:spChg chg="mod">
          <ac:chgData name="MATHIEU Alexandre" userId="e241321e-edca-4be9-918c-7dd3cd5e5b9d" providerId="ADAL" clId="{E9BC2238-4F52-4776-B101-01CBE828E475}" dt="2023-11-12T11:56:43.897" v="15026" actId="790"/>
          <ac:spMkLst>
            <pc:docMk/>
            <pc:sldMk cId="3642096690" sldId="1270"/>
            <ac:spMk id="2" creationId="{2FB38D7D-D2FB-48E6-EEEA-80468305B382}"/>
          </ac:spMkLst>
        </pc:spChg>
        <pc:spChg chg="add mod">
          <ac:chgData name="MATHIEU Alexandre" userId="e241321e-edca-4be9-918c-7dd3cd5e5b9d" providerId="ADAL" clId="{E9BC2238-4F52-4776-B101-01CBE828E475}" dt="2023-11-12T12:16:11.619" v="15242" actId="1076"/>
          <ac:spMkLst>
            <pc:docMk/>
            <pc:sldMk cId="3642096690" sldId="1270"/>
            <ac:spMk id="3" creationId="{7333636A-C30D-4C28-3E99-63DDBFA56CC5}"/>
          </ac:spMkLst>
        </pc:spChg>
        <pc:spChg chg="mod">
          <ac:chgData name="MATHIEU Alexandre" userId="e241321e-edca-4be9-918c-7dd3cd5e5b9d" providerId="ADAL" clId="{E9BC2238-4F52-4776-B101-01CBE828E475}" dt="2023-11-12T11:56:43.897" v="15026" actId="790"/>
          <ac:spMkLst>
            <pc:docMk/>
            <pc:sldMk cId="3642096690" sldId="1270"/>
            <ac:spMk id="4" creationId="{FB77CE37-C16D-87DB-423D-7852D3AE3BE7}"/>
          </ac:spMkLst>
        </pc:spChg>
        <pc:spChg chg="del">
          <ac:chgData name="MATHIEU Alexandre" userId="e241321e-edca-4be9-918c-7dd3cd5e5b9d" providerId="ADAL" clId="{E9BC2238-4F52-4776-B101-01CBE828E475}" dt="2023-11-08T11:13:47.404" v="11950" actId="478"/>
          <ac:spMkLst>
            <pc:docMk/>
            <pc:sldMk cId="3642096690" sldId="1270"/>
            <ac:spMk id="8" creationId="{30915DD3-66C3-F5E2-F4FF-5C7D773AB500}"/>
          </ac:spMkLst>
        </pc:spChg>
        <pc:spChg chg="mod">
          <ac:chgData name="MATHIEU Alexandre" userId="e241321e-edca-4be9-918c-7dd3cd5e5b9d" providerId="ADAL" clId="{E9BC2238-4F52-4776-B101-01CBE828E475}" dt="2023-11-12T11:56:43.897" v="15026" actId="790"/>
          <ac:spMkLst>
            <pc:docMk/>
            <pc:sldMk cId="3642096690" sldId="1270"/>
            <ac:spMk id="8" creationId="{46FB0055-984A-7A5A-9BE8-9C701BD04388}"/>
          </ac:spMkLst>
        </pc:spChg>
        <pc:spChg chg="mod">
          <ac:chgData name="MATHIEU Alexandre" userId="e241321e-edca-4be9-918c-7dd3cd5e5b9d" providerId="ADAL" clId="{E9BC2238-4F52-4776-B101-01CBE828E475}" dt="2023-11-12T11:56:43.897" v="15026" actId="790"/>
          <ac:spMkLst>
            <pc:docMk/>
            <pc:sldMk cId="3642096690" sldId="1270"/>
            <ac:spMk id="9" creationId="{C62EF07D-D58B-8F69-7FAF-7A73A32955D6}"/>
          </ac:spMkLst>
        </pc:spChg>
        <pc:spChg chg="del">
          <ac:chgData name="MATHIEU Alexandre" userId="e241321e-edca-4be9-918c-7dd3cd5e5b9d" providerId="ADAL" clId="{E9BC2238-4F52-4776-B101-01CBE828E475}" dt="2023-11-08T11:13:50.395" v="11951" actId="21"/>
          <ac:spMkLst>
            <pc:docMk/>
            <pc:sldMk cId="3642096690" sldId="1270"/>
            <ac:spMk id="10" creationId="{A514213A-CDBC-6AF8-999A-3C9D1A926A72}"/>
          </ac:spMkLst>
        </pc:spChg>
        <pc:spChg chg="add mod ord">
          <ac:chgData name="MATHIEU Alexandre" userId="e241321e-edca-4be9-918c-7dd3cd5e5b9d" providerId="ADAL" clId="{E9BC2238-4F52-4776-B101-01CBE828E475}" dt="2023-11-12T11:56:43.897" v="15026" actId="790"/>
          <ac:spMkLst>
            <pc:docMk/>
            <pc:sldMk cId="3642096690" sldId="1270"/>
            <ac:spMk id="11" creationId="{96A97555-70B7-312F-0147-C450A0717ED7}"/>
          </ac:spMkLst>
        </pc:spChg>
        <pc:picChg chg="add mod ord">
          <ac:chgData name="MATHIEU Alexandre" userId="e241321e-edca-4be9-918c-7dd3cd5e5b9d" providerId="ADAL" clId="{E9BC2238-4F52-4776-B101-01CBE828E475}" dt="2023-11-12T12:16:07.856" v="15241" actId="1076"/>
          <ac:picMkLst>
            <pc:docMk/>
            <pc:sldMk cId="3642096690" sldId="1270"/>
            <ac:picMk id="7" creationId="{50C9482F-8E44-4A5B-0E18-C3A2117A6276}"/>
          </ac:picMkLst>
        </pc:picChg>
      </pc:sldChg>
      <pc:sldChg chg="addSp delSp modSp add mod">
        <pc:chgData name="MATHIEU Alexandre" userId="e241321e-edca-4be9-918c-7dd3cd5e5b9d" providerId="ADAL" clId="{E9BC2238-4F52-4776-B101-01CBE828E475}" dt="2023-11-27T07:10:19.580" v="17473" actId="20577"/>
        <pc:sldMkLst>
          <pc:docMk/>
          <pc:sldMk cId="4265840183" sldId="1271"/>
        </pc:sldMkLst>
        <pc:spChg chg="mod">
          <ac:chgData name="MATHIEU Alexandre" userId="e241321e-edca-4be9-918c-7dd3cd5e5b9d" providerId="ADAL" clId="{E9BC2238-4F52-4776-B101-01CBE828E475}" dt="2023-11-12T11:56:36.779" v="15025" actId="790"/>
          <ac:spMkLst>
            <pc:docMk/>
            <pc:sldMk cId="4265840183" sldId="1271"/>
            <ac:spMk id="2" creationId="{2FB38D7D-D2FB-48E6-EEEA-80468305B382}"/>
          </ac:spMkLst>
        </pc:spChg>
        <pc:spChg chg="mod">
          <ac:chgData name="MATHIEU Alexandre" userId="e241321e-edca-4be9-918c-7dd3cd5e5b9d" providerId="ADAL" clId="{E9BC2238-4F52-4776-B101-01CBE828E475}" dt="2023-11-12T11:56:36.779" v="15025" actId="790"/>
          <ac:spMkLst>
            <pc:docMk/>
            <pc:sldMk cId="4265840183" sldId="1271"/>
            <ac:spMk id="4" creationId="{B70D3FF2-0E2B-A4D6-C18F-E338239DF34C}"/>
          </ac:spMkLst>
        </pc:spChg>
        <pc:spChg chg="del mod">
          <ac:chgData name="MATHIEU Alexandre" userId="e241321e-edca-4be9-918c-7dd3cd5e5b9d" providerId="ADAL" clId="{E9BC2238-4F52-4776-B101-01CBE828E475}" dt="2023-11-08T11:25:17.209" v="12331" actId="478"/>
          <ac:spMkLst>
            <pc:docMk/>
            <pc:sldMk cId="4265840183" sldId="1271"/>
            <ac:spMk id="4" creationId="{FB77CE37-C16D-87DB-423D-7852D3AE3BE7}"/>
          </ac:spMkLst>
        </pc:spChg>
        <pc:spChg chg="del">
          <ac:chgData name="MATHIEU Alexandre" userId="e241321e-edca-4be9-918c-7dd3cd5e5b9d" providerId="ADAL" clId="{E9BC2238-4F52-4776-B101-01CBE828E475}" dt="2023-11-08T11:13:32.004" v="11948" actId="478"/>
          <ac:spMkLst>
            <pc:docMk/>
            <pc:sldMk cId="4265840183" sldId="1271"/>
            <ac:spMk id="8" creationId="{30915DD3-66C3-F5E2-F4FF-5C7D773AB500}"/>
          </ac:spMkLst>
        </pc:spChg>
        <pc:spChg chg="mod">
          <ac:chgData name="MATHIEU Alexandre" userId="e241321e-edca-4be9-918c-7dd3cd5e5b9d" providerId="ADAL" clId="{E9BC2238-4F52-4776-B101-01CBE828E475}" dt="2023-11-12T11:56:36.779" v="15025" actId="790"/>
          <ac:spMkLst>
            <pc:docMk/>
            <pc:sldMk cId="4265840183" sldId="1271"/>
            <ac:spMk id="9" creationId="{C62EF07D-D58B-8F69-7FAF-7A73A32955D6}"/>
          </ac:spMkLst>
        </pc:spChg>
        <pc:spChg chg="del">
          <ac:chgData name="MATHIEU Alexandre" userId="e241321e-edca-4be9-918c-7dd3cd5e5b9d" providerId="ADAL" clId="{E9BC2238-4F52-4776-B101-01CBE828E475}" dt="2023-11-08T11:13:34.157" v="11949" actId="478"/>
          <ac:spMkLst>
            <pc:docMk/>
            <pc:sldMk cId="4265840183" sldId="1271"/>
            <ac:spMk id="10" creationId="{A514213A-CDBC-6AF8-999A-3C9D1A926A72}"/>
          </ac:spMkLst>
        </pc:spChg>
        <pc:spChg chg="mod">
          <ac:chgData name="MATHIEU Alexandre" userId="e241321e-edca-4be9-918c-7dd3cd5e5b9d" providerId="ADAL" clId="{E9BC2238-4F52-4776-B101-01CBE828E475}" dt="2023-11-12T11:56:36.779" v="15025" actId="790"/>
          <ac:spMkLst>
            <pc:docMk/>
            <pc:sldMk cId="4265840183" sldId="1271"/>
            <ac:spMk id="11" creationId="{96A97555-70B7-312F-0147-C450A0717ED7}"/>
          </ac:spMkLst>
        </pc:spChg>
        <pc:spChg chg="add del mod">
          <ac:chgData name="MATHIEU Alexandre" userId="e241321e-edca-4be9-918c-7dd3cd5e5b9d" providerId="ADAL" clId="{E9BC2238-4F52-4776-B101-01CBE828E475}" dt="2023-11-08T11:25:19.310" v="12333" actId="478"/>
          <ac:spMkLst>
            <pc:docMk/>
            <pc:sldMk cId="4265840183" sldId="1271"/>
            <ac:spMk id="12" creationId="{D1C3838E-76DB-AC8E-5B1C-673F6D2FAF44}"/>
          </ac:spMkLst>
        </pc:spChg>
        <pc:spChg chg="add mod">
          <ac:chgData name="MATHIEU Alexandre" userId="e241321e-edca-4be9-918c-7dd3cd5e5b9d" providerId="ADAL" clId="{E9BC2238-4F52-4776-B101-01CBE828E475}" dt="2023-11-27T07:10:19.580" v="17473" actId="20577"/>
          <ac:spMkLst>
            <pc:docMk/>
            <pc:sldMk cId="4265840183" sldId="1271"/>
            <ac:spMk id="13" creationId="{48314168-17FD-0B86-20EF-AAA03CB4249C}"/>
          </ac:spMkLst>
        </pc:spChg>
        <pc:picChg chg="del">
          <ac:chgData name="MATHIEU Alexandre" userId="e241321e-edca-4be9-918c-7dd3cd5e5b9d" providerId="ADAL" clId="{E9BC2238-4F52-4776-B101-01CBE828E475}" dt="2023-11-08T11:13:26.172" v="11947" actId="478"/>
          <ac:picMkLst>
            <pc:docMk/>
            <pc:sldMk cId="4265840183" sldId="1271"/>
            <ac:picMk id="7" creationId="{50C9482F-8E44-4A5B-0E18-C3A2117A6276}"/>
          </ac:picMkLst>
        </pc:picChg>
      </pc:sldChg>
      <pc:sldChg chg="addSp delSp modSp add mod">
        <pc:chgData name="MATHIEU Alexandre" userId="e241321e-edca-4be9-918c-7dd3cd5e5b9d" providerId="ADAL" clId="{E9BC2238-4F52-4776-B101-01CBE828E475}" dt="2023-11-12T12:00:24.895" v="15046" actId="33524"/>
        <pc:sldMkLst>
          <pc:docMk/>
          <pc:sldMk cId="1797372950" sldId="1272"/>
        </pc:sldMkLst>
        <pc:spChg chg="mod">
          <ac:chgData name="MATHIEU Alexandre" userId="e241321e-edca-4be9-918c-7dd3cd5e5b9d" providerId="ADAL" clId="{E9BC2238-4F52-4776-B101-01CBE828E475}" dt="2023-11-12T11:56:29.834" v="15024" actId="790"/>
          <ac:spMkLst>
            <pc:docMk/>
            <pc:sldMk cId="1797372950" sldId="1272"/>
            <ac:spMk id="2" creationId="{2FB38D7D-D2FB-48E6-EEEA-80468305B382}"/>
          </ac:spMkLst>
        </pc:spChg>
        <pc:spChg chg="mod">
          <ac:chgData name="MATHIEU Alexandre" userId="e241321e-edca-4be9-918c-7dd3cd5e5b9d" providerId="ADAL" clId="{E9BC2238-4F52-4776-B101-01CBE828E475}" dt="2023-11-12T11:56:29.834" v="15024" actId="790"/>
          <ac:spMkLst>
            <pc:docMk/>
            <pc:sldMk cId="1797372950" sldId="1272"/>
            <ac:spMk id="4" creationId="{19099A19-B264-2734-EE62-D6E846823078}"/>
          </ac:spMkLst>
        </pc:spChg>
        <pc:spChg chg="del">
          <ac:chgData name="MATHIEU Alexandre" userId="e241321e-edca-4be9-918c-7dd3cd5e5b9d" providerId="ADAL" clId="{E9BC2238-4F52-4776-B101-01CBE828E475}" dt="2023-11-08T11:22:09.565" v="12282" actId="478"/>
          <ac:spMkLst>
            <pc:docMk/>
            <pc:sldMk cId="1797372950" sldId="1272"/>
            <ac:spMk id="4" creationId="{34D272F8-D62C-9185-5B8E-5846F70DBE87}"/>
          </ac:spMkLst>
        </pc:spChg>
        <pc:spChg chg="mod">
          <ac:chgData name="MATHIEU Alexandre" userId="e241321e-edca-4be9-918c-7dd3cd5e5b9d" providerId="ADAL" clId="{E9BC2238-4F52-4776-B101-01CBE828E475}" dt="2023-11-12T11:56:29.834" v="15024" actId="790"/>
          <ac:spMkLst>
            <pc:docMk/>
            <pc:sldMk cId="1797372950" sldId="1272"/>
            <ac:spMk id="8" creationId="{D4450E9B-8199-9129-0A25-ED398EA36D26}"/>
          </ac:spMkLst>
        </pc:spChg>
        <pc:spChg chg="add mod">
          <ac:chgData name="MATHIEU Alexandre" userId="e241321e-edca-4be9-918c-7dd3cd5e5b9d" providerId="ADAL" clId="{E9BC2238-4F52-4776-B101-01CBE828E475}" dt="2023-11-12T11:56:29.834" v="15024" actId="790"/>
          <ac:spMkLst>
            <pc:docMk/>
            <pc:sldMk cId="1797372950" sldId="1272"/>
            <ac:spMk id="10" creationId="{FCB1D560-5EE9-B93B-05E3-71948707274D}"/>
          </ac:spMkLst>
        </pc:spChg>
        <pc:spChg chg="add mod ord">
          <ac:chgData name="MATHIEU Alexandre" userId="e241321e-edca-4be9-918c-7dd3cd5e5b9d" providerId="ADAL" clId="{E9BC2238-4F52-4776-B101-01CBE828E475}" dt="2023-11-12T11:56:29.834" v="15024" actId="790"/>
          <ac:spMkLst>
            <pc:docMk/>
            <pc:sldMk cId="1797372950" sldId="1272"/>
            <ac:spMk id="11" creationId="{7D9F2E59-9028-CA6C-2750-13126ED5D655}"/>
          </ac:spMkLst>
        </pc:spChg>
        <pc:spChg chg="mod">
          <ac:chgData name="MATHIEU Alexandre" userId="e241321e-edca-4be9-918c-7dd3cd5e5b9d" providerId="ADAL" clId="{E9BC2238-4F52-4776-B101-01CBE828E475}" dt="2023-11-12T12:00:24.895" v="15046" actId="33524"/>
          <ac:spMkLst>
            <pc:docMk/>
            <pc:sldMk cId="1797372950" sldId="1272"/>
            <ac:spMk id="14" creationId="{4FF19B9E-256A-844A-ECCB-E04986E81900}"/>
          </ac:spMkLst>
        </pc:spChg>
        <pc:picChg chg="del">
          <ac:chgData name="MATHIEU Alexandre" userId="e241321e-edca-4be9-918c-7dd3cd5e5b9d" providerId="ADAL" clId="{E9BC2238-4F52-4776-B101-01CBE828E475}" dt="2023-11-08T11:22:08.798" v="12281" actId="478"/>
          <ac:picMkLst>
            <pc:docMk/>
            <pc:sldMk cId="1797372950" sldId="1272"/>
            <ac:picMk id="3" creationId="{F2386736-06DD-0661-EEFB-5537AE2E5F97}"/>
          </ac:picMkLst>
        </pc:picChg>
        <pc:picChg chg="mod">
          <ac:chgData name="MATHIEU Alexandre" userId="e241321e-edca-4be9-918c-7dd3cd5e5b9d" providerId="ADAL" clId="{E9BC2238-4F52-4776-B101-01CBE828E475}" dt="2023-11-08T11:22:47.018" v="12290" actId="1076"/>
          <ac:picMkLst>
            <pc:docMk/>
            <pc:sldMk cId="1797372950" sldId="1272"/>
            <ac:picMk id="7" creationId="{F518E5C8-D904-201C-79EE-5CBBEE766543}"/>
          </ac:picMkLst>
        </pc:picChg>
        <pc:picChg chg="add mod ord modCrop">
          <ac:chgData name="MATHIEU Alexandre" userId="e241321e-edca-4be9-918c-7dd3cd5e5b9d" providerId="ADAL" clId="{E9BC2238-4F52-4776-B101-01CBE828E475}" dt="2023-11-08T11:22:42.749" v="12289" actId="1076"/>
          <ac:picMkLst>
            <pc:docMk/>
            <pc:sldMk cId="1797372950" sldId="1272"/>
            <ac:picMk id="9" creationId="{B3CC673E-DC90-E667-FE70-CC85546F6472}"/>
          </ac:picMkLst>
        </pc:picChg>
      </pc:sldChg>
      <pc:sldChg chg="addSp delSp modSp add del mod">
        <pc:chgData name="MATHIEU Alexandre" userId="e241321e-edca-4be9-918c-7dd3cd5e5b9d" providerId="ADAL" clId="{E9BC2238-4F52-4776-B101-01CBE828E475}" dt="2023-11-08T13:49:37.430" v="14289" actId="47"/>
        <pc:sldMkLst>
          <pc:docMk/>
          <pc:sldMk cId="2641174197" sldId="1273"/>
        </pc:sldMkLst>
        <pc:spChg chg="mod">
          <ac:chgData name="MATHIEU Alexandre" userId="e241321e-edca-4be9-918c-7dd3cd5e5b9d" providerId="ADAL" clId="{E9BC2238-4F52-4776-B101-01CBE828E475}" dt="2023-11-08T13:46:39.564" v="14218" actId="14100"/>
          <ac:spMkLst>
            <pc:docMk/>
            <pc:sldMk cId="2641174197" sldId="1273"/>
            <ac:spMk id="4" creationId="{FB77CE37-C16D-87DB-423D-7852D3AE3BE7}"/>
          </ac:spMkLst>
        </pc:spChg>
        <pc:spChg chg="del">
          <ac:chgData name="MATHIEU Alexandre" userId="e241321e-edca-4be9-918c-7dd3cd5e5b9d" providerId="ADAL" clId="{E9BC2238-4F52-4776-B101-01CBE828E475}" dt="2023-11-08T13:17:36.944" v="13050" actId="478"/>
          <ac:spMkLst>
            <pc:docMk/>
            <pc:sldMk cId="2641174197" sldId="1273"/>
            <ac:spMk id="8" creationId="{30915DD3-66C3-F5E2-F4FF-5C7D773AB500}"/>
          </ac:spMkLst>
        </pc:spChg>
        <pc:spChg chg="del">
          <ac:chgData name="MATHIEU Alexandre" userId="e241321e-edca-4be9-918c-7dd3cd5e5b9d" providerId="ADAL" clId="{E9BC2238-4F52-4776-B101-01CBE828E475}" dt="2023-11-08T13:17:38.416" v="13052" actId="478"/>
          <ac:spMkLst>
            <pc:docMk/>
            <pc:sldMk cId="2641174197" sldId="1273"/>
            <ac:spMk id="9" creationId="{C62EF07D-D58B-8F69-7FAF-7A73A32955D6}"/>
          </ac:spMkLst>
        </pc:spChg>
        <pc:spChg chg="del">
          <ac:chgData name="MATHIEU Alexandre" userId="e241321e-edca-4be9-918c-7dd3cd5e5b9d" providerId="ADAL" clId="{E9BC2238-4F52-4776-B101-01CBE828E475}" dt="2023-11-08T13:17:37.728" v="13051" actId="478"/>
          <ac:spMkLst>
            <pc:docMk/>
            <pc:sldMk cId="2641174197" sldId="1273"/>
            <ac:spMk id="10" creationId="{A514213A-CDBC-6AF8-999A-3C9D1A926A72}"/>
          </ac:spMkLst>
        </pc:spChg>
        <pc:spChg chg="add mod">
          <ac:chgData name="MATHIEU Alexandre" userId="e241321e-edca-4be9-918c-7dd3cd5e5b9d" providerId="ADAL" clId="{E9BC2238-4F52-4776-B101-01CBE828E475}" dt="2023-11-08T13:17:41.148" v="13053" actId="1076"/>
          <ac:spMkLst>
            <pc:docMk/>
            <pc:sldMk cId="2641174197" sldId="1273"/>
            <ac:spMk id="11" creationId="{05C79FB2-F20D-7577-3DB7-BEEDE0ED0EE6}"/>
          </ac:spMkLst>
        </pc:spChg>
        <pc:spChg chg="add del">
          <ac:chgData name="MATHIEU Alexandre" userId="e241321e-edca-4be9-918c-7dd3cd5e5b9d" providerId="ADAL" clId="{E9BC2238-4F52-4776-B101-01CBE828E475}" dt="2023-11-08T13:20:00.180" v="13177" actId="22"/>
          <ac:spMkLst>
            <pc:docMk/>
            <pc:sldMk cId="2641174197" sldId="1273"/>
            <ac:spMk id="13" creationId="{F915F5E1-306A-CFE4-CB67-0E88027C6A5B}"/>
          </ac:spMkLst>
        </pc:spChg>
        <pc:picChg chg="del">
          <ac:chgData name="MATHIEU Alexandre" userId="e241321e-edca-4be9-918c-7dd3cd5e5b9d" providerId="ADAL" clId="{E9BC2238-4F52-4776-B101-01CBE828E475}" dt="2023-11-08T13:17:36.216" v="13049" actId="478"/>
          <ac:picMkLst>
            <pc:docMk/>
            <pc:sldMk cId="2641174197" sldId="1273"/>
            <ac:picMk id="6" creationId="{48D1F42B-14E6-26FC-8CAE-6A9F33AA8B1A}"/>
          </ac:picMkLst>
        </pc:picChg>
        <pc:picChg chg="add del mod modCrop">
          <ac:chgData name="MATHIEU Alexandre" userId="e241321e-edca-4be9-918c-7dd3cd5e5b9d" providerId="ADAL" clId="{E9BC2238-4F52-4776-B101-01CBE828E475}" dt="2023-11-08T13:40:44.746" v="14025" actId="478"/>
          <ac:picMkLst>
            <pc:docMk/>
            <pc:sldMk cId="2641174197" sldId="1273"/>
            <ac:picMk id="7" creationId="{8E953F95-FD70-B24B-6985-B3197E85175A}"/>
          </ac:picMkLst>
        </pc:picChg>
        <pc:picChg chg="add del mod">
          <ac:chgData name="MATHIEU Alexandre" userId="e241321e-edca-4be9-918c-7dd3cd5e5b9d" providerId="ADAL" clId="{E9BC2238-4F52-4776-B101-01CBE828E475}" dt="2023-11-08T13:41:27.266" v="14052" actId="478"/>
          <ac:picMkLst>
            <pc:docMk/>
            <pc:sldMk cId="2641174197" sldId="1273"/>
            <ac:picMk id="15" creationId="{A6E74C77-10CC-0FFE-EC5C-B96668B6ED30}"/>
          </ac:picMkLst>
        </pc:picChg>
        <pc:picChg chg="add mod">
          <ac:chgData name="MATHIEU Alexandre" userId="e241321e-edca-4be9-918c-7dd3cd5e5b9d" providerId="ADAL" clId="{E9BC2238-4F52-4776-B101-01CBE828E475}" dt="2023-11-08T13:41:23.941" v="14051" actId="571"/>
          <ac:picMkLst>
            <pc:docMk/>
            <pc:sldMk cId="2641174197" sldId="1273"/>
            <ac:picMk id="16" creationId="{B1C24CE9-A2DE-ABB6-F61A-BAF661D9A707}"/>
          </ac:picMkLst>
        </pc:picChg>
      </pc:sldChg>
      <pc:sldChg chg="addSp modSp add mod">
        <pc:chgData name="MATHIEU Alexandre" userId="e241321e-edca-4be9-918c-7dd3cd5e5b9d" providerId="ADAL" clId="{E9BC2238-4F52-4776-B101-01CBE828E475}" dt="2023-11-12T11:57:06.108" v="15028" actId="790"/>
        <pc:sldMkLst>
          <pc:docMk/>
          <pc:sldMk cId="2540256378" sldId="1274"/>
        </pc:sldMkLst>
        <pc:spChg chg="mod">
          <ac:chgData name="MATHIEU Alexandre" userId="e241321e-edca-4be9-918c-7dd3cd5e5b9d" providerId="ADAL" clId="{E9BC2238-4F52-4776-B101-01CBE828E475}" dt="2023-11-12T11:57:06.108" v="15028" actId="790"/>
          <ac:spMkLst>
            <pc:docMk/>
            <pc:sldMk cId="2540256378" sldId="1274"/>
            <ac:spMk id="2" creationId="{2FB38D7D-D2FB-48E6-EEEA-80468305B382}"/>
          </ac:spMkLst>
        </pc:spChg>
        <pc:spChg chg="add mod">
          <ac:chgData name="MATHIEU Alexandre" userId="e241321e-edca-4be9-918c-7dd3cd5e5b9d" providerId="ADAL" clId="{E9BC2238-4F52-4776-B101-01CBE828E475}" dt="2023-11-12T11:57:06.108" v="15028" actId="790"/>
          <ac:spMkLst>
            <pc:docMk/>
            <pc:sldMk cId="2540256378" sldId="1274"/>
            <ac:spMk id="3" creationId="{73347CAE-0D99-7B9C-6635-373852DF4133}"/>
          </ac:spMkLst>
        </pc:spChg>
        <pc:spChg chg="mod">
          <ac:chgData name="MATHIEU Alexandre" userId="e241321e-edca-4be9-918c-7dd3cd5e5b9d" providerId="ADAL" clId="{E9BC2238-4F52-4776-B101-01CBE828E475}" dt="2023-11-12T11:57:06.108" v="15028" actId="790"/>
          <ac:spMkLst>
            <pc:docMk/>
            <pc:sldMk cId="2540256378" sldId="1274"/>
            <ac:spMk id="4" creationId="{FB77CE37-C16D-87DB-423D-7852D3AE3BE7}"/>
          </ac:spMkLst>
        </pc:spChg>
        <pc:spChg chg="mod">
          <ac:chgData name="MATHIEU Alexandre" userId="e241321e-edca-4be9-918c-7dd3cd5e5b9d" providerId="ADAL" clId="{E9BC2238-4F52-4776-B101-01CBE828E475}" dt="2023-11-12T11:57:06.108" v="15028" actId="790"/>
          <ac:spMkLst>
            <pc:docMk/>
            <pc:sldMk cId="2540256378" sldId="1274"/>
            <ac:spMk id="8" creationId="{30915DD3-66C3-F5E2-F4FF-5C7D773AB500}"/>
          </ac:spMkLst>
        </pc:spChg>
        <pc:spChg chg="mod">
          <ac:chgData name="MATHIEU Alexandre" userId="e241321e-edca-4be9-918c-7dd3cd5e5b9d" providerId="ADAL" clId="{E9BC2238-4F52-4776-B101-01CBE828E475}" dt="2023-11-12T11:57:06.108" v="15028" actId="790"/>
          <ac:spMkLst>
            <pc:docMk/>
            <pc:sldMk cId="2540256378" sldId="1274"/>
            <ac:spMk id="9" creationId="{C62EF07D-D58B-8F69-7FAF-7A73A32955D6}"/>
          </ac:spMkLst>
        </pc:spChg>
        <pc:spChg chg="mod">
          <ac:chgData name="MATHIEU Alexandre" userId="e241321e-edca-4be9-918c-7dd3cd5e5b9d" providerId="ADAL" clId="{E9BC2238-4F52-4776-B101-01CBE828E475}" dt="2023-11-12T11:57:06.108" v="15028" actId="790"/>
          <ac:spMkLst>
            <pc:docMk/>
            <pc:sldMk cId="2540256378" sldId="1274"/>
            <ac:spMk id="10" creationId="{A514213A-CDBC-6AF8-999A-3C9D1A926A72}"/>
          </ac:spMkLst>
        </pc:spChg>
        <pc:spChg chg="mod">
          <ac:chgData name="MATHIEU Alexandre" userId="e241321e-edca-4be9-918c-7dd3cd5e5b9d" providerId="ADAL" clId="{E9BC2238-4F52-4776-B101-01CBE828E475}" dt="2023-11-12T11:57:06.108" v="15028" actId="790"/>
          <ac:spMkLst>
            <pc:docMk/>
            <pc:sldMk cId="2540256378" sldId="1274"/>
            <ac:spMk id="11" creationId="{81AA9B1F-C001-96F9-51C5-1652E35432BC}"/>
          </ac:spMkLst>
        </pc:spChg>
        <pc:picChg chg="mod">
          <ac:chgData name="MATHIEU Alexandre" userId="e241321e-edca-4be9-918c-7dd3cd5e5b9d" providerId="ADAL" clId="{E9BC2238-4F52-4776-B101-01CBE828E475}" dt="2023-11-08T13:34:40.390" v="13672" actId="1076"/>
          <ac:picMkLst>
            <pc:docMk/>
            <pc:sldMk cId="2540256378" sldId="1274"/>
            <ac:picMk id="12" creationId="{FE1C3BB2-CE11-A6F7-83AA-2E8277A7C669}"/>
          </ac:picMkLst>
        </pc:picChg>
      </pc:sldChg>
      <pc:sldChg chg="delSp modSp add del mod">
        <pc:chgData name="MATHIEU Alexandre" userId="e241321e-edca-4be9-918c-7dd3cd5e5b9d" providerId="ADAL" clId="{E9BC2238-4F52-4776-B101-01CBE828E475}" dt="2023-11-08T13:32:46.892" v="13570" actId="47"/>
        <pc:sldMkLst>
          <pc:docMk/>
          <pc:sldMk cId="2467951526" sldId="1275"/>
        </pc:sldMkLst>
        <pc:spChg chg="mod">
          <ac:chgData name="MATHIEU Alexandre" userId="e241321e-edca-4be9-918c-7dd3cd5e5b9d" providerId="ADAL" clId="{E9BC2238-4F52-4776-B101-01CBE828E475}" dt="2023-11-08T13:31:11.637" v="13557" actId="20577"/>
          <ac:spMkLst>
            <pc:docMk/>
            <pc:sldMk cId="2467951526" sldId="1275"/>
            <ac:spMk id="4" creationId="{FB77CE37-C16D-87DB-423D-7852D3AE3BE7}"/>
          </ac:spMkLst>
        </pc:spChg>
        <pc:picChg chg="del">
          <ac:chgData name="MATHIEU Alexandre" userId="e241321e-edca-4be9-918c-7dd3cd5e5b9d" providerId="ADAL" clId="{E9BC2238-4F52-4776-B101-01CBE828E475}" dt="2023-11-08T13:02:32.407" v="12532" actId="478"/>
          <ac:picMkLst>
            <pc:docMk/>
            <pc:sldMk cId="2467951526" sldId="1275"/>
            <ac:picMk id="12" creationId="{FE1C3BB2-CE11-A6F7-83AA-2E8277A7C669}"/>
          </ac:picMkLst>
        </pc:picChg>
      </pc:sldChg>
      <pc:sldChg chg="modSp add del mod">
        <pc:chgData name="MATHIEU Alexandre" userId="e241321e-edca-4be9-918c-7dd3cd5e5b9d" providerId="ADAL" clId="{E9BC2238-4F52-4776-B101-01CBE828E475}" dt="2023-11-08T13:32:47.755" v="13571" actId="47"/>
        <pc:sldMkLst>
          <pc:docMk/>
          <pc:sldMk cId="546621006" sldId="1276"/>
        </pc:sldMkLst>
        <pc:spChg chg="mod">
          <ac:chgData name="MATHIEU Alexandre" userId="e241321e-edca-4be9-918c-7dd3cd5e5b9d" providerId="ADAL" clId="{E9BC2238-4F52-4776-B101-01CBE828E475}" dt="2023-11-08T13:31:30.532" v="13561" actId="27636"/>
          <ac:spMkLst>
            <pc:docMk/>
            <pc:sldMk cId="546621006" sldId="1276"/>
            <ac:spMk id="4" creationId="{FB77CE37-C16D-87DB-423D-7852D3AE3BE7}"/>
          </ac:spMkLst>
        </pc:spChg>
      </pc:sldChg>
      <pc:sldChg chg="addSp modSp add mod ord">
        <pc:chgData name="MATHIEU Alexandre" userId="e241321e-edca-4be9-918c-7dd3cd5e5b9d" providerId="ADAL" clId="{E9BC2238-4F52-4776-B101-01CBE828E475}" dt="2023-11-12T12:17:39.252" v="15276" actId="1076"/>
        <pc:sldMkLst>
          <pc:docMk/>
          <pc:sldMk cId="2144967118" sldId="1277"/>
        </pc:sldMkLst>
        <pc:spChg chg="mod">
          <ac:chgData name="MATHIEU Alexandre" userId="e241321e-edca-4be9-918c-7dd3cd5e5b9d" providerId="ADAL" clId="{E9BC2238-4F52-4776-B101-01CBE828E475}" dt="2023-11-12T11:57:14.435" v="15029" actId="790"/>
          <ac:spMkLst>
            <pc:docMk/>
            <pc:sldMk cId="2144967118" sldId="1277"/>
            <ac:spMk id="2" creationId="{2FB38D7D-D2FB-48E6-EEEA-80468305B382}"/>
          </ac:spMkLst>
        </pc:spChg>
        <pc:spChg chg="mod">
          <ac:chgData name="MATHIEU Alexandre" userId="e241321e-edca-4be9-918c-7dd3cd5e5b9d" providerId="ADAL" clId="{E9BC2238-4F52-4776-B101-01CBE828E475}" dt="2023-11-12T12:17:18.809" v="15253"/>
          <ac:spMkLst>
            <pc:docMk/>
            <pc:sldMk cId="2144967118" sldId="1277"/>
            <ac:spMk id="4" creationId="{FB77CE37-C16D-87DB-423D-7852D3AE3BE7}"/>
          </ac:spMkLst>
        </pc:spChg>
        <pc:spChg chg="add mod">
          <ac:chgData name="MATHIEU Alexandre" userId="e241321e-edca-4be9-918c-7dd3cd5e5b9d" providerId="ADAL" clId="{E9BC2238-4F52-4776-B101-01CBE828E475}" dt="2023-11-12T12:17:39.252" v="15276" actId="1076"/>
          <ac:spMkLst>
            <pc:docMk/>
            <pc:sldMk cId="2144967118" sldId="1277"/>
            <ac:spMk id="5" creationId="{BE72C15C-29F4-71A1-3D22-3621BC227DD0}"/>
          </ac:spMkLst>
        </pc:spChg>
        <pc:spChg chg="mod">
          <ac:chgData name="MATHIEU Alexandre" userId="e241321e-edca-4be9-918c-7dd3cd5e5b9d" providerId="ADAL" clId="{E9BC2238-4F52-4776-B101-01CBE828E475}" dt="2023-11-12T11:57:14.435" v="15029" actId="790"/>
          <ac:spMkLst>
            <pc:docMk/>
            <pc:sldMk cId="2144967118" sldId="1277"/>
            <ac:spMk id="7" creationId="{DCA7CFA7-21F0-45CB-4F0C-7DDB4F694C9E}"/>
          </ac:spMkLst>
        </pc:spChg>
        <pc:spChg chg="mod">
          <ac:chgData name="MATHIEU Alexandre" userId="e241321e-edca-4be9-918c-7dd3cd5e5b9d" providerId="ADAL" clId="{E9BC2238-4F52-4776-B101-01CBE828E475}" dt="2023-11-12T11:57:14.435" v="15029" actId="790"/>
          <ac:spMkLst>
            <pc:docMk/>
            <pc:sldMk cId="2144967118" sldId="1277"/>
            <ac:spMk id="8" creationId="{30915DD3-66C3-F5E2-F4FF-5C7D773AB500}"/>
          </ac:spMkLst>
        </pc:spChg>
        <pc:spChg chg="mod">
          <ac:chgData name="MATHIEU Alexandre" userId="e241321e-edca-4be9-918c-7dd3cd5e5b9d" providerId="ADAL" clId="{E9BC2238-4F52-4776-B101-01CBE828E475}" dt="2023-11-12T11:57:14.435" v="15029" actId="790"/>
          <ac:spMkLst>
            <pc:docMk/>
            <pc:sldMk cId="2144967118" sldId="1277"/>
            <ac:spMk id="9" creationId="{C62EF07D-D58B-8F69-7FAF-7A73A32955D6}"/>
          </ac:spMkLst>
        </pc:spChg>
        <pc:spChg chg="mod">
          <ac:chgData name="MATHIEU Alexandre" userId="e241321e-edca-4be9-918c-7dd3cd5e5b9d" providerId="ADAL" clId="{E9BC2238-4F52-4776-B101-01CBE828E475}" dt="2023-11-12T11:57:14.435" v="15029" actId="790"/>
          <ac:spMkLst>
            <pc:docMk/>
            <pc:sldMk cId="2144967118" sldId="1277"/>
            <ac:spMk id="10" creationId="{A514213A-CDBC-6AF8-999A-3C9D1A926A72}"/>
          </ac:spMkLst>
        </pc:spChg>
      </pc:sldChg>
      <pc:sldChg chg="addSp delSp modSp add mod">
        <pc:chgData name="MATHIEU Alexandre" userId="e241321e-edca-4be9-918c-7dd3cd5e5b9d" providerId="ADAL" clId="{E9BC2238-4F52-4776-B101-01CBE828E475}" dt="2023-11-12T12:19:41.210" v="15304" actId="1076"/>
        <pc:sldMkLst>
          <pc:docMk/>
          <pc:sldMk cId="3152134327" sldId="1278"/>
        </pc:sldMkLst>
        <pc:spChg chg="mod">
          <ac:chgData name="MATHIEU Alexandre" userId="e241321e-edca-4be9-918c-7dd3cd5e5b9d" providerId="ADAL" clId="{E9BC2238-4F52-4776-B101-01CBE828E475}" dt="2023-11-12T11:58:15.930" v="15030" actId="790"/>
          <ac:spMkLst>
            <pc:docMk/>
            <pc:sldMk cId="3152134327" sldId="1278"/>
            <ac:spMk id="2" creationId="{2FB38D7D-D2FB-48E6-EEEA-80468305B382}"/>
          </ac:spMkLst>
        </pc:spChg>
        <pc:spChg chg="mod">
          <ac:chgData name="MATHIEU Alexandre" userId="e241321e-edca-4be9-918c-7dd3cd5e5b9d" providerId="ADAL" clId="{E9BC2238-4F52-4776-B101-01CBE828E475}" dt="2023-11-12T11:58:22.267" v="15032" actId="20577"/>
          <ac:spMkLst>
            <pc:docMk/>
            <pc:sldMk cId="3152134327" sldId="1278"/>
            <ac:spMk id="4" creationId="{FB77CE37-C16D-87DB-423D-7852D3AE3BE7}"/>
          </ac:spMkLst>
        </pc:spChg>
        <pc:spChg chg="add mod">
          <ac:chgData name="MATHIEU Alexandre" userId="e241321e-edca-4be9-918c-7dd3cd5e5b9d" providerId="ADAL" clId="{E9BC2238-4F52-4776-B101-01CBE828E475}" dt="2023-11-12T12:19:41.210" v="15304" actId="1076"/>
          <ac:spMkLst>
            <pc:docMk/>
            <pc:sldMk cId="3152134327" sldId="1278"/>
            <ac:spMk id="5" creationId="{BC8ACD83-75BE-EA6E-CB34-65841A1E582F}"/>
          </ac:spMkLst>
        </pc:spChg>
        <pc:spChg chg="mod">
          <ac:chgData name="MATHIEU Alexandre" userId="e241321e-edca-4be9-918c-7dd3cd5e5b9d" providerId="ADAL" clId="{E9BC2238-4F52-4776-B101-01CBE828E475}" dt="2023-11-12T11:58:15.930" v="15030" actId="790"/>
          <ac:spMkLst>
            <pc:docMk/>
            <pc:sldMk cId="3152134327" sldId="1278"/>
            <ac:spMk id="6" creationId="{1A5E8C38-4DB5-88EF-B4A7-062A47CE25B3}"/>
          </ac:spMkLst>
        </pc:spChg>
        <pc:spChg chg="del">
          <ac:chgData name="MATHIEU Alexandre" userId="e241321e-edca-4be9-918c-7dd3cd5e5b9d" providerId="ADAL" clId="{E9BC2238-4F52-4776-B101-01CBE828E475}" dt="2023-11-09T16:42:13.108" v="14706" actId="478"/>
          <ac:spMkLst>
            <pc:docMk/>
            <pc:sldMk cId="3152134327" sldId="1278"/>
            <ac:spMk id="11" creationId="{05C79FB2-F20D-7577-3DB7-BEEDE0ED0EE6}"/>
          </ac:spMkLst>
        </pc:spChg>
        <pc:picChg chg="del">
          <ac:chgData name="MATHIEU Alexandre" userId="e241321e-edca-4be9-918c-7dd3cd5e5b9d" providerId="ADAL" clId="{E9BC2238-4F52-4776-B101-01CBE828E475}" dt="2023-11-09T16:46:33.187" v="14756" actId="478"/>
          <ac:picMkLst>
            <pc:docMk/>
            <pc:sldMk cId="3152134327" sldId="1278"/>
            <ac:picMk id="16" creationId="{B1C24CE9-A2DE-ABB6-F61A-BAF661D9A707}"/>
          </ac:picMkLst>
        </pc:picChg>
      </pc:sldChg>
      <pc:sldChg chg="modSp add mod ord">
        <pc:chgData name="MATHIEU Alexandre" userId="e241321e-edca-4be9-918c-7dd3cd5e5b9d" providerId="ADAL" clId="{E9BC2238-4F52-4776-B101-01CBE828E475}" dt="2023-11-12T12:21:07.698" v="15349" actId="14100"/>
        <pc:sldMkLst>
          <pc:docMk/>
          <pc:sldMk cId="2312729185" sldId="1279"/>
        </pc:sldMkLst>
        <pc:spChg chg="mod">
          <ac:chgData name="MATHIEU Alexandre" userId="e241321e-edca-4be9-918c-7dd3cd5e5b9d" providerId="ADAL" clId="{E9BC2238-4F52-4776-B101-01CBE828E475}" dt="2023-11-12T11:55:31.075" v="15016" actId="790"/>
          <ac:spMkLst>
            <pc:docMk/>
            <pc:sldMk cId="2312729185" sldId="1279"/>
            <ac:spMk id="2" creationId="{2FB38D7D-D2FB-48E6-EEEA-80468305B382}"/>
          </ac:spMkLst>
        </pc:spChg>
        <pc:spChg chg="mod">
          <ac:chgData name="MATHIEU Alexandre" userId="e241321e-edca-4be9-918c-7dd3cd5e5b9d" providerId="ADAL" clId="{E9BC2238-4F52-4776-B101-01CBE828E475}" dt="2023-11-12T12:21:07.698" v="15349" actId="14100"/>
          <ac:spMkLst>
            <pc:docMk/>
            <pc:sldMk cId="2312729185" sldId="1279"/>
            <ac:spMk id="4" creationId="{FB77CE37-C16D-87DB-423D-7852D3AE3BE7}"/>
          </ac:spMkLst>
        </pc:spChg>
        <pc:spChg chg="mod">
          <ac:chgData name="MATHIEU Alexandre" userId="e241321e-edca-4be9-918c-7dd3cd5e5b9d" providerId="ADAL" clId="{E9BC2238-4F52-4776-B101-01CBE828E475}" dt="2023-11-12T11:55:31.075" v="15016" actId="790"/>
          <ac:spMkLst>
            <pc:docMk/>
            <pc:sldMk cId="2312729185" sldId="1279"/>
            <ac:spMk id="6" creationId="{9920460B-3F44-CF15-3C2F-52CBA5C42D56}"/>
          </ac:spMkLst>
        </pc:spChg>
        <pc:spChg chg="mod">
          <ac:chgData name="MATHIEU Alexandre" userId="e241321e-edca-4be9-918c-7dd3cd5e5b9d" providerId="ADAL" clId="{E9BC2238-4F52-4776-B101-01CBE828E475}" dt="2023-11-12T11:55:33.934" v="15017" actId="313"/>
          <ac:spMkLst>
            <pc:docMk/>
            <pc:sldMk cId="2312729185" sldId="1279"/>
            <ac:spMk id="36" creationId="{D4F6E964-9D39-3B2C-92E2-602FF9AFB758}"/>
          </ac:spMkLst>
        </pc:spChg>
      </pc:sldChg>
      <pc:sldChg chg="modSp add mod">
        <pc:chgData name="MATHIEU Alexandre" userId="e241321e-edca-4be9-918c-7dd3cd5e5b9d" providerId="ADAL" clId="{E9BC2238-4F52-4776-B101-01CBE828E475}" dt="2023-11-12T12:20:51.910" v="15347" actId="14100"/>
        <pc:sldMkLst>
          <pc:docMk/>
          <pc:sldMk cId="2888398961" sldId="1280"/>
        </pc:sldMkLst>
        <pc:spChg chg="mod">
          <ac:chgData name="MATHIEU Alexandre" userId="e241321e-edca-4be9-918c-7dd3cd5e5b9d" providerId="ADAL" clId="{E9BC2238-4F52-4776-B101-01CBE828E475}" dt="2023-11-12T11:58:43.543" v="15034" actId="790"/>
          <ac:spMkLst>
            <pc:docMk/>
            <pc:sldMk cId="2888398961" sldId="1280"/>
            <ac:spMk id="2" creationId="{2FB38D7D-D2FB-48E6-EEEA-80468305B382}"/>
          </ac:spMkLst>
        </pc:spChg>
        <pc:spChg chg="mod">
          <ac:chgData name="MATHIEU Alexandre" userId="e241321e-edca-4be9-918c-7dd3cd5e5b9d" providerId="ADAL" clId="{E9BC2238-4F52-4776-B101-01CBE828E475}" dt="2023-11-12T12:20:51.910" v="15347" actId="14100"/>
          <ac:spMkLst>
            <pc:docMk/>
            <pc:sldMk cId="2888398961" sldId="1280"/>
            <ac:spMk id="4" creationId="{FB77CE37-C16D-87DB-423D-7852D3AE3BE7}"/>
          </ac:spMkLst>
        </pc:spChg>
        <pc:spChg chg="mod">
          <ac:chgData name="MATHIEU Alexandre" userId="e241321e-edca-4be9-918c-7dd3cd5e5b9d" providerId="ADAL" clId="{E9BC2238-4F52-4776-B101-01CBE828E475}" dt="2023-11-12T11:58:43.543" v="15034" actId="790"/>
          <ac:spMkLst>
            <pc:docMk/>
            <pc:sldMk cId="2888398961" sldId="1280"/>
            <ac:spMk id="6" creationId="{182E4FF5-E459-95AE-68DC-063CCCFE7A06}"/>
          </ac:spMkLst>
        </pc:spChg>
        <pc:spChg chg="mod">
          <ac:chgData name="MATHIEU Alexandre" userId="e241321e-edca-4be9-918c-7dd3cd5e5b9d" providerId="ADAL" clId="{E9BC2238-4F52-4776-B101-01CBE828E475}" dt="2023-11-12T11:59:52.990" v="15043" actId="313"/>
          <ac:spMkLst>
            <pc:docMk/>
            <pc:sldMk cId="2888398961" sldId="1280"/>
            <ac:spMk id="36" creationId="{D4F6E964-9D39-3B2C-92E2-602FF9AFB758}"/>
          </ac:spMkLst>
        </pc:spChg>
      </pc:sldChg>
      <pc:sldChg chg="modSp add mod ord">
        <pc:chgData name="MATHIEU Alexandre" userId="e241321e-edca-4be9-918c-7dd3cd5e5b9d" providerId="ADAL" clId="{E9BC2238-4F52-4776-B101-01CBE828E475}" dt="2023-11-12T11:41:15.244" v="14827" actId="790"/>
        <pc:sldMkLst>
          <pc:docMk/>
          <pc:sldMk cId="1647231008" sldId="1281"/>
        </pc:sldMkLst>
        <pc:spChg chg="mod">
          <ac:chgData name="MATHIEU Alexandre" userId="e241321e-edca-4be9-918c-7dd3cd5e5b9d" providerId="ADAL" clId="{E9BC2238-4F52-4776-B101-01CBE828E475}" dt="2023-11-12T11:41:15.244" v="14827" actId="790"/>
          <ac:spMkLst>
            <pc:docMk/>
            <pc:sldMk cId="1647231008" sldId="1281"/>
            <ac:spMk id="3" creationId="{104ADCDE-F1CA-3D59-9CB8-986FDBD1C47C}"/>
          </ac:spMkLst>
        </pc:spChg>
      </pc:sldChg>
      <pc:sldChg chg="addSp modSp add mod">
        <pc:chgData name="MATHIEU Alexandre" userId="e241321e-edca-4be9-918c-7dd3cd5e5b9d" providerId="ADAL" clId="{E9BC2238-4F52-4776-B101-01CBE828E475}" dt="2023-11-27T07:11:24.925" v="17474"/>
        <pc:sldMkLst>
          <pc:docMk/>
          <pc:sldMk cId="1005633122" sldId="1282"/>
        </pc:sldMkLst>
        <pc:spChg chg="mod">
          <ac:chgData name="MATHIEU Alexandre" userId="e241321e-edca-4be9-918c-7dd3cd5e5b9d" providerId="ADAL" clId="{E9BC2238-4F52-4776-B101-01CBE828E475}" dt="2023-11-12T11:58:34.553" v="15033" actId="790"/>
          <ac:spMkLst>
            <pc:docMk/>
            <pc:sldMk cId="1005633122" sldId="1282"/>
            <ac:spMk id="2" creationId="{2FB38D7D-D2FB-48E6-EEEA-80468305B382}"/>
          </ac:spMkLst>
        </pc:spChg>
        <pc:spChg chg="add mod">
          <ac:chgData name="MATHIEU Alexandre" userId="e241321e-edca-4be9-918c-7dd3cd5e5b9d" providerId="ADAL" clId="{E9BC2238-4F52-4776-B101-01CBE828E475}" dt="2023-11-12T12:19:53.826" v="15308" actId="1035"/>
          <ac:spMkLst>
            <pc:docMk/>
            <pc:sldMk cId="1005633122" sldId="1282"/>
            <ac:spMk id="3" creationId="{AF72C2DD-9162-00A1-10E5-4384F2BE3813}"/>
          </ac:spMkLst>
        </pc:spChg>
        <pc:spChg chg="mod">
          <ac:chgData name="MATHIEU Alexandre" userId="e241321e-edca-4be9-918c-7dd3cd5e5b9d" providerId="ADAL" clId="{E9BC2238-4F52-4776-B101-01CBE828E475}" dt="2023-11-27T07:11:24.925" v="17474"/>
          <ac:spMkLst>
            <pc:docMk/>
            <pc:sldMk cId="1005633122" sldId="1282"/>
            <ac:spMk id="4" creationId="{FB77CE37-C16D-87DB-423D-7852D3AE3BE7}"/>
          </ac:spMkLst>
        </pc:spChg>
        <pc:spChg chg="add mod">
          <ac:chgData name="MATHIEU Alexandre" userId="e241321e-edca-4be9-918c-7dd3cd5e5b9d" providerId="ADAL" clId="{E9BC2238-4F52-4776-B101-01CBE828E475}" dt="2023-11-12T11:58:34.553" v="15033" actId="790"/>
          <ac:spMkLst>
            <pc:docMk/>
            <pc:sldMk cId="1005633122" sldId="1282"/>
            <ac:spMk id="5" creationId="{BE269EAF-A79F-2928-474C-71D2599A9EDF}"/>
          </ac:spMkLst>
        </pc:spChg>
        <pc:spChg chg="mod">
          <ac:chgData name="MATHIEU Alexandre" userId="e241321e-edca-4be9-918c-7dd3cd5e5b9d" providerId="ADAL" clId="{E9BC2238-4F52-4776-B101-01CBE828E475}" dt="2023-11-12T11:58:34.553" v="15033" actId="790"/>
          <ac:spMkLst>
            <pc:docMk/>
            <pc:sldMk cId="1005633122" sldId="1282"/>
            <ac:spMk id="6" creationId="{AA879A12-A5C1-34DC-29B8-AB39953AA12D}"/>
          </ac:spMkLst>
        </pc:spChg>
        <pc:picChg chg="mod">
          <ac:chgData name="MATHIEU Alexandre" userId="e241321e-edca-4be9-918c-7dd3cd5e5b9d" providerId="ADAL" clId="{E9BC2238-4F52-4776-B101-01CBE828E475}" dt="2023-11-09T16:46:52.665" v="14789" actId="1076"/>
          <ac:picMkLst>
            <pc:docMk/>
            <pc:sldMk cId="1005633122" sldId="1282"/>
            <ac:picMk id="16" creationId="{B1C24CE9-A2DE-ABB6-F61A-BAF661D9A707}"/>
          </ac:picMkLst>
        </pc:picChg>
      </pc:sldChg>
      <pc:sldChg chg="addSp delSp modSp new mod">
        <pc:chgData name="MATHIEU Alexandre" userId="e241321e-edca-4be9-918c-7dd3cd5e5b9d" providerId="ADAL" clId="{E9BC2238-4F52-4776-B101-01CBE828E475}" dt="2023-11-12T13:43:33.693" v="17390" actId="20577"/>
        <pc:sldMkLst>
          <pc:docMk/>
          <pc:sldMk cId="504054634" sldId="1283"/>
        </pc:sldMkLst>
        <pc:spChg chg="mod">
          <ac:chgData name="MATHIEU Alexandre" userId="e241321e-edca-4be9-918c-7dd3cd5e5b9d" providerId="ADAL" clId="{E9BC2238-4F52-4776-B101-01CBE828E475}" dt="2023-11-12T12:54:53.817" v="15492" actId="1076"/>
          <ac:spMkLst>
            <pc:docMk/>
            <pc:sldMk cId="504054634" sldId="1283"/>
            <ac:spMk id="2" creationId="{2CB913D2-667B-F4E5-4F4F-84A4C8365249}"/>
          </ac:spMkLst>
        </pc:spChg>
        <pc:spChg chg="mod">
          <ac:chgData name="MATHIEU Alexandre" userId="e241321e-edca-4be9-918c-7dd3cd5e5b9d" providerId="ADAL" clId="{E9BC2238-4F52-4776-B101-01CBE828E475}" dt="2023-11-12T12:54:53.817" v="15492" actId="1076"/>
          <ac:spMkLst>
            <pc:docMk/>
            <pc:sldMk cId="504054634" sldId="1283"/>
            <ac:spMk id="3" creationId="{7994DBB2-7CD6-9E86-206B-0FC079FD797A}"/>
          </ac:spMkLst>
        </pc:spChg>
        <pc:spChg chg="del mod">
          <ac:chgData name="MATHIEU Alexandre" userId="e241321e-edca-4be9-918c-7dd3cd5e5b9d" providerId="ADAL" clId="{E9BC2238-4F52-4776-B101-01CBE828E475}" dt="2023-11-12T13:43:30.116" v="17387" actId="478"/>
          <ac:spMkLst>
            <pc:docMk/>
            <pc:sldMk cId="504054634" sldId="1283"/>
            <ac:spMk id="4" creationId="{A5767513-2822-48F0-9921-54075B698D7A}"/>
          </ac:spMkLst>
        </pc:spChg>
        <pc:spChg chg="add del mod">
          <ac:chgData name="MATHIEU Alexandre" userId="e241321e-edca-4be9-918c-7dd3cd5e5b9d" providerId="ADAL" clId="{E9BC2238-4F52-4776-B101-01CBE828E475}" dt="2023-11-12T13:43:31.541" v="17388" actId="478"/>
          <ac:spMkLst>
            <pc:docMk/>
            <pc:sldMk cId="504054634" sldId="1283"/>
            <ac:spMk id="9" creationId="{E656CDC7-E336-2C02-F6B6-AE6445C89AA7}"/>
          </ac:spMkLst>
        </pc:spChg>
        <pc:spChg chg="add mod">
          <ac:chgData name="MATHIEU Alexandre" userId="e241321e-edca-4be9-918c-7dd3cd5e5b9d" providerId="ADAL" clId="{E9BC2238-4F52-4776-B101-01CBE828E475}" dt="2023-11-12T13:43:33.693" v="17390" actId="20577"/>
          <ac:spMkLst>
            <pc:docMk/>
            <pc:sldMk cId="504054634" sldId="1283"/>
            <ac:spMk id="10" creationId="{5F8BE6D1-3C95-4B40-0D93-D42D6108D885}"/>
          </ac:spMkLst>
        </pc:spChg>
        <pc:picChg chg="add mod modCrop">
          <ac:chgData name="MATHIEU Alexandre" userId="e241321e-edca-4be9-918c-7dd3cd5e5b9d" providerId="ADAL" clId="{E9BC2238-4F52-4776-B101-01CBE828E475}" dt="2023-11-12T13:16:00.960" v="16117" actId="1076"/>
          <ac:picMkLst>
            <pc:docMk/>
            <pc:sldMk cId="504054634" sldId="1283"/>
            <ac:picMk id="7" creationId="{1E5889F8-48A7-994C-4519-47803C7A4401}"/>
          </ac:picMkLst>
        </pc:picChg>
      </pc:sldChg>
      <pc:sldChg chg="addSp delSp modSp new mod">
        <pc:chgData name="MATHIEU Alexandre" userId="e241321e-edca-4be9-918c-7dd3cd5e5b9d" providerId="ADAL" clId="{E9BC2238-4F52-4776-B101-01CBE828E475}" dt="2023-11-12T13:44:37.912" v="17411" actId="1076"/>
        <pc:sldMkLst>
          <pc:docMk/>
          <pc:sldMk cId="3223500295" sldId="1284"/>
        </pc:sldMkLst>
        <pc:spChg chg="mod">
          <ac:chgData name="MATHIEU Alexandre" userId="e241321e-edca-4be9-918c-7dd3cd5e5b9d" providerId="ADAL" clId="{E9BC2238-4F52-4776-B101-01CBE828E475}" dt="2023-11-12T13:25:52.858" v="16963"/>
          <ac:spMkLst>
            <pc:docMk/>
            <pc:sldMk cId="3223500295" sldId="1284"/>
            <ac:spMk id="2" creationId="{FA69122F-5FB3-1B94-D313-9958EABD27C5}"/>
          </ac:spMkLst>
        </pc:spChg>
        <pc:spChg chg="mod">
          <ac:chgData name="MATHIEU Alexandre" userId="e241321e-edca-4be9-918c-7dd3cd5e5b9d" providerId="ADAL" clId="{E9BC2238-4F52-4776-B101-01CBE828E475}" dt="2023-11-12T13:25:58.420" v="16986" actId="20577"/>
          <ac:spMkLst>
            <pc:docMk/>
            <pc:sldMk cId="3223500295" sldId="1284"/>
            <ac:spMk id="3" creationId="{F097AE76-4F2D-CFDA-95F5-7A30C426AAFE}"/>
          </ac:spMkLst>
        </pc:spChg>
        <pc:spChg chg="del">
          <ac:chgData name="MATHIEU Alexandre" userId="e241321e-edca-4be9-918c-7dd3cd5e5b9d" providerId="ADAL" clId="{E9BC2238-4F52-4776-B101-01CBE828E475}" dt="2023-11-12T13:26:06.481" v="16988" actId="478"/>
          <ac:spMkLst>
            <pc:docMk/>
            <pc:sldMk cId="3223500295" sldId="1284"/>
            <ac:spMk id="4" creationId="{6CD45A3B-2853-52DA-0F33-A95FA91197C6}"/>
          </ac:spMkLst>
        </pc:spChg>
        <pc:spChg chg="add mod">
          <ac:chgData name="MATHIEU Alexandre" userId="e241321e-edca-4be9-918c-7dd3cd5e5b9d" providerId="ADAL" clId="{E9BC2238-4F52-4776-B101-01CBE828E475}" dt="2023-11-12T13:44:33.407" v="17409" actId="1076"/>
          <ac:spMkLst>
            <pc:docMk/>
            <pc:sldMk cId="3223500295" sldId="1284"/>
            <ac:spMk id="6" creationId="{C3F183FB-7012-74B8-71E1-5286572E44C9}"/>
          </ac:spMkLst>
        </pc:spChg>
        <pc:picChg chg="add mod">
          <ac:chgData name="MATHIEU Alexandre" userId="e241321e-edca-4be9-918c-7dd3cd5e5b9d" providerId="ADAL" clId="{E9BC2238-4F52-4776-B101-01CBE828E475}" dt="2023-11-12T13:26:02.999" v="16987"/>
          <ac:picMkLst>
            <pc:docMk/>
            <pc:sldMk cId="3223500295" sldId="1284"/>
            <ac:picMk id="7" creationId="{280FF280-2AA0-AFD0-7EC1-A147C35CDE58}"/>
          </ac:picMkLst>
        </pc:picChg>
        <pc:picChg chg="add mod">
          <ac:chgData name="MATHIEU Alexandre" userId="e241321e-edca-4be9-918c-7dd3cd5e5b9d" providerId="ADAL" clId="{E9BC2238-4F52-4776-B101-01CBE828E475}" dt="2023-11-12T13:44:37.912" v="17411" actId="1076"/>
          <ac:picMkLst>
            <pc:docMk/>
            <pc:sldMk cId="3223500295" sldId="1284"/>
            <ac:picMk id="8" creationId="{5BF458C4-A386-DEBF-21B9-3734B0A0B1EC}"/>
          </ac:picMkLst>
        </pc:picChg>
      </pc:sldChg>
      <pc:sldChg chg="addSp delSp modSp add mod">
        <pc:chgData name="MATHIEU Alexandre" userId="e241321e-edca-4be9-918c-7dd3cd5e5b9d" providerId="ADAL" clId="{E9BC2238-4F52-4776-B101-01CBE828E475}" dt="2023-11-27T07:12:27.648" v="17485" actId="20577"/>
        <pc:sldMkLst>
          <pc:docMk/>
          <pc:sldMk cId="2949245274" sldId="1285"/>
        </pc:sldMkLst>
        <pc:spChg chg="mod">
          <ac:chgData name="MATHIEU Alexandre" userId="e241321e-edca-4be9-918c-7dd3cd5e5b9d" providerId="ADAL" clId="{E9BC2238-4F52-4776-B101-01CBE828E475}" dt="2023-11-12T13:41:56.696" v="17372" actId="1076"/>
          <ac:spMkLst>
            <pc:docMk/>
            <pc:sldMk cId="2949245274" sldId="1285"/>
            <ac:spMk id="2" creationId="{2CB913D2-667B-F4E5-4F4F-84A4C8365249}"/>
          </ac:spMkLst>
        </pc:spChg>
        <pc:spChg chg="mod">
          <ac:chgData name="MATHIEU Alexandre" userId="e241321e-edca-4be9-918c-7dd3cd5e5b9d" providerId="ADAL" clId="{E9BC2238-4F52-4776-B101-01CBE828E475}" dt="2023-11-12T13:41:56.696" v="17372" actId="1076"/>
          <ac:spMkLst>
            <pc:docMk/>
            <pc:sldMk cId="2949245274" sldId="1285"/>
            <ac:spMk id="3" creationId="{7994DBB2-7CD6-9E86-206B-0FC079FD797A}"/>
          </ac:spMkLst>
        </pc:spChg>
        <pc:spChg chg="mod">
          <ac:chgData name="MATHIEU Alexandre" userId="e241321e-edca-4be9-918c-7dd3cd5e5b9d" providerId="ADAL" clId="{E9BC2238-4F52-4776-B101-01CBE828E475}" dt="2023-11-27T07:12:27.648" v="17485" actId="20577"/>
          <ac:spMkLst>
            <pc:docMk/>
            <pc:sldMk cId="2949245274" sldId="1285"/>
            <ac:spMk id="4" creationId="{A5767513-2822-48F0-9921-54075B698D7A}"/>
          </ac:spMkLst>
        </pc:spChg>
        <pc:spChg chg="add del">
          <ac:chgData name="MATHIEU Alexandre" userId="e241321e-edca-4be9-918c-7dd3cd5e5b9d" providerId="ADAL" clId="{E9BC2238-4F52-4776-B101-01CBE828E475}" dt="2023-11-12T13:23:54.160" v="16879"/>
          <ac:spMkLst>
            <pc:docMk/>
            <pc:sldMk cId="2949245274" sldId="1285"/>
            <ac:spMk id="9" creationId="{976BB0BB-C57B-3970-2A6A-A5062F888278}"/>
          </ac:spMkLst>
        </pc:spChg>
        <pc:picChg chg="del">
          <ac:chgData name="MATHIEU Alexandre" userId="e241321e-edca-4be9-918c-7dd3cd5e5b9d" providerId="ADAL" clId="{E9BC2238-4F52-4776-B101-01CBE828E475}" dt="2023-11-12T13:11:35.726" v="15760" actId="478"/>
          <ac:picMkLst>
            <pc:docMk/>
            <pc:sldMk cId="2949245274" sldId="1285"/>
            <ac:picMk id="7" creationId="{1E5889F8-48A7-994C-4519-47803C7A4401}"/>
          </ac:picMkLst>
        </pc:picChg>
        <pc:picChg chg="add del mod modCrop">
          <ac:chgData name="MATHIEU Alexandre" userId="e241321e-edca-4be9-918c-7dd3cd5e5b9d" providerId="ADAL" clId="{E9BC2238-4F52-4776-B101-01CBE828E475}" dt="2023-11-12T13:42:00.925" v="17373" actId="478"/>
          <ac:picMkLst>
            <pc:docMk/>
            <pc:sldMk cId="2949245274" sldId="1285"/>
            <ac:picMk id="8" creationId="{247CD653-9793-D62D-7B76-3F40EF158015}"/>
          </ac:picMkLst>
        </pc:picChg>
        <pc:picChg chg="add del mod">
          <ac:chgData name="MATHIEU Alexandre" userId="e241321e-edca-4be9-918c-7dd3cd5e5b9d" providerId="ADAL" clId="{E9BC2238-4F52-4776-B101-01CBE828E475}" dt="2023-11-12T13:44:19.921" v="17404" actId="21"/>
          <ac:picMkLst>
            <pc:docMk/>
            <pc:sldMk cId="2949245274" sldId="1285"/>
            <ac:picMk id="11" creationId="{5A9159C2-A722-C328-2A41-42BE38ECA723}"/>
          </ac:picMkLst>
        </pc:picChg>
      </pc:sldChg>
      <pc:sldChg chg="delSp modSp add mod">
        <pc:chgData name="MATHIEU Alexandre" userId="e241321e-edca-4be9-918c-7dd3cd5e5b9d" providerId="ADAL" clId="{E9BC2238-4F52-4776-B101-01CBE828E475}" dt="2023-11-12T13:42:59.704" v="17382" actId="255"/>
        <pc:sldMkLst>
          <pc:docMk/>
          <pc:sldMk cId="506831274" sldId="1286"/>
        </pc:sldMkLst>
        <pc:spChg chg="mod">
          <ac:chgData name="MATHIEU Alexandre" userId="e241321e-edca-4be9-918c-7dd3cd5e5b9d" providerId="ADAL" clId="{E9BC2238-4F52-4776-B101-01CBE828E475}" dt="2023-11-12T13:42:59.704" v="17382" actId="255"/>
          <ac:spMkLst>
            <pc:docMk/>
            <pc:sldMk cId="506831274" sldId="1286"/>
            <ac:spMk id="4" creationId="{A5767513-2822-48F0-9921-54075B698D7A}"/>
          </ac:spMkLst>
        </pc:spChg>
        <pc:picChg chg="del">
          <ac:chgData name="MATHIEU Alexandre" userId="e241321e-edca-4be9-918c-7dd3cd5e5b9d" providerId="ADAL" clId="{E9BC2238-4F52-4776-B101-01CBE828E475}" dt="2023-11-12T13:41:27.681" v="17368" actId="478"/>
          <ac:picMkLst>
            <pc:docMk/>
            <pc:sldMk cId="506831274" sldId="1286"/>
            <ac:picMk id="11" creationId="{5A9159C2-A722-C328-2A41-42BE38ECA723}"/>
          </ac:picMkLst>
        </pc:picChg>
      </pc:sldChg>
      <pc:sldChg chg="new del">
        <pc:chgData name="MATHIEU Alexandre" userId="e241321e-edca-4be9-918c-7dd3cd5e5b9d" providerId="ADAL" clId="{E9BC2238-4F52-4776-B101-01CBE828E475}" dt="2023-11-27T07:07:14.104" v="17468" actId="47"/>
        <pc:sldMkLst>
          <pc:docMk/>
          <pc:sldMk cId="1345276294" sldId="1287"/>
        </pc:sldMkLst>
      </pc:sldChg>
      <pc:sldMasterChg chg="modSldLayout">
        <pc:chgData name="MATHIEU Alexandre" userId="e241321e-edca-4be9-918c-7dd3cd5e5b9d" providerId="ADAL" clId="{E9BC2238-4F52-4776-B101-01CBE828E475}" dt="2023-11-09T16:47:12.316" v="14792" actId="20577"/>
        <pc:sldMasterMkLst>
          <pc:docMk/>
          <pc:sldMasterMk cId="3529744656" sldId="2147483648"/>
        </pc:sldMasterMkLst>
        <pc:sldLayoutChg chg="modSp mod">
          <pc:chgData name="MATHIEU Alexandre" userId="e241321e-edca-4be9-918c-7dd3cd5e5b9d" providerId="ADAL" clId="{E9BC2238-4F52-4776-B101-01CBE828E475}" dt="2023-11-09T16:47:12.316" v="14792" actId="20577"/>
          <pc:sldLayoutMkLst>
            <pc:docMk/>
            <pc:sldMasterMk cId="3529744656" sldId="2147483648"/>
            <pc:sldLayoutMk cId="1224605063" sldId="2147483664"/>
          </pc:sldLayoutMkLst>
          <pc:spChg chg="mod">
            <ac:chgData name="MATHIEU Alexandre" userId="e241321e-edca-4be9-918c-7dd3cd5e5b9d" providerId="ADAL" clId="{E9BC2238-4F52-4776-B101-01CBE828E475}" dt="2023-11-09T16:47:12.316" v="14792"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82FC3705-7977-45EA-AB6C-DE0FF5733C1E}"/>
    <pc:docChg chg="delSld modSld">
      <pc:chgData name="MATHIEU Alexandre" userId="e241321e-edca-4be9-918c-7dd3cd5e5b9d" providerId="ADAL" clId="{82FC3705-7977-45EA-AB6C-DE0FF5733C1E}" dt="2022-09-13T14:15:37.136" v="73" actId="20577"/>
      <pc:docMkLst>
        <pc:docMk/>
      </pc:docMkLst>
      <pc:sldChg chg="modSp mod">
        <pc:chgData name="MATHIEU Alexandre" userId="e241321e-edca-4be9-918c-7dd3cd5e5b9d" providerId="ADAL" clId="{82FC3705-7977-45EA-AB6C-DE0FF5733C1E}" dt="2022-09-13T14:15:37.136" v="73" actId="20577"/>
        <pc:sldMkLst>
          <pc:docMk/>
          <pc:sldMk cId="3475764514" sldId="1127"/>
        </pc:sldMkLst>
        <pc:spChg chg="mod">
          <ac:chgData name="MATHIEU Alexandre" userId="e241321e-edca-4be9-918c-7dd3cd5e5b9d" providerId="ADAL" clId="{82FC3705-7977-45EA-AB6C-DE0FF5733C1E}" dt="2022-09-13T14:15:37.136" v="73" actId="20577"/>
          <ac:spMkLst>
            <pc:docMk/>
            <pc:sldMk cId="3475764514" sldId="1127"/>
            <ac:spMk id="4" creationId="{00000000-0000-0000-0000-000000000000}"/>
          </ac:spMkLst>
        </pc:spChg>
      </pc:sldChg>
      <pc:sldChg chg="modSp mod">
        <pc:chgData name="MATHIEU Alexandre" userId="e241321e-edca-4be9-918c-7dd3cd5e5b9d" providerId="ADAL" clId="{82FC3705-7977-45EA-AB6C-DE0FF5733C1E}" dt="2022-09-13T14:07:32.296" v="2" actId="20577"/>
        <pc:sldMkLst>
          <pc:docMk/>
          <pc:sldMk cId="4074418965" sldId="1128"/>
        </pc:sldMkLst>
        <pc:spChg chg="mod">
          <ac:chgData name="MATHIEU Alexandre" userId="e241321e-edca-4be9-918c-7dd3cd5e5b9d" providerId="ADAL" clId="{82FC3705-7977-45EA-AB6C-DE0FF5733C1E}" dt="2022-09-13T14:07:32.296" v="2" actId="20577"/>
          <ac:spMkLst>
            <pc:docMk/>
            <pc:sldMk cId="4074418965" sldId="1128"/>
            <ac:spMk id="7" creationId="{00000000-0000-0000-0000-000000000000}"/>
          </ac:spMkLst>
        </pc:spChg>
      </pc:sldChg>
      <pc:sldChg chg="del">
        <pc:chgData name="MATHIEU Alexandre" userId="e241321e-edca-4be9-918c-7dd3cd5e5b9d" providerId="ADAL" clId="{82FC3705-7977-45EA-AB6C-DE0FF5733C1E}" dt="2022-09-13T14:07:18.231" v="0" actId="47"/>
        <pc:sldMkLst>
          <pc:docMk/>
          <pc:sldMk cId="174689201" sldId="1144"/>
        </pc:sldMkLst>
      </pc:sldChg>
      <pc:sldChg chg="del">
        <pc:chgData name="MATHIEU Alexandre" userId="e241321e-edca-4be9-918c-7dd3cd5e5b9d" providerId="ADAL" clId="{82FC3705-7977-45EA-AB6C-DE0FF5733C1E}" dt="2022-09-13T14:07:18.231" v="0" actId="47"/>
        <pc:sldMkLst>
          <pc:docMk/>
          <pc:sldMk cId="3589772672" sldId="1146"/>
        </pc:sldMkLst>
      </pc:sldChg>
      <pc:sldChg chg="del">
        <pc:chgData name="MATHIEU Alexandre" userId="e241321e-edca-4be9-918c-7dd3cd5e5b9d" providerId="ADAL" clId="{82FC3705-7977-45EA-AB6C-DE0FF5733C1E}" dt="2022-09-13T14:07:18.231" v="0" actId="47"/>
        <pc:sldMkLst>
          <pc:docMk/>
          <pc:sldMk cId="4034630540" sldId="1148"/>
        </pc:sldMkLst>
      </pc:sldChg>
      <pc:sldChg chg="del">
        <pc:chgData name="MATHIEU Alexandre" userId="e241321e-edca-4be9-918c-7dd3cd5e5b9d" providerId="ADAL" clId="{82FC3705-7977-45EA-AB6C-DE0FF5733C1E}" dt="2022-09-13T14:07:18.231" v="0" actId="47"/>
        <pc:sldMkLst>
          <pc:docMk/>
          <pc:sldMk cId="3622989202" sldId="1149"/>
        </pc:sldMkLst>
      </pc:sldChg>
      <pc:sldChg chg="del">
        <pc:chgData name="MATHIEU Alexandre" userId="e241321e-edca-4be9-918c-7dd3cd5e5b9d" providerId="ADAL" clId="{82FC3705-7977-45EA-AB6C-DE0FF5733C1E}" dt="2022-09-13T14:07:18.231" v="0" actId="47"/>
        <pc:sldMkLst>
          <pc:docMk/>
          <pc:sldMk cId="2989549217" sldId="1151"/>
        </pc:sldMkLst>
      </pc:sldChg>
      <pc:sldChg chg="del">
        <pc:chgData name="MATHIEU Alexandre" userId="e241321e-edca-4be9-918c-7dd3cd5e5b9d" providerId="ADAL" clId="{82FC3705-7977-45EA-AB6C-DE0FF5733C1E}" dt="2022-09-13T14:07:18.231" v="0" actId="47"/>
        <pc:sldMkLst>
          <pc:docMk/>
          <pc:sldMk cId="4022973725" sldId="1152"/>
        </pc:sldMkLst>
      </pc:sldChg>
      <pc:sldChg chg="del">
        <pc:chgData name="MATHIEU Alexandre" userId="e241321e-edca-4be9-918c-7dd3cd5e5b9d" providerId="ADAL" clId="{82FC3705-7977-45EA-AB6C-DE0FF5733C1E}" dt="2022-09-13T14:07:18.231" v="0" actId="47"/>
        <pc:sldMkLst>
          <pc:docMk/>
          <pc:sldMk cId="1888287152" sldId="1153"/>
        </pc:sldMkLst>
      </pc:sldChg>
      <pc:sldChg chg="del">
        <pc:chgData name="MATHIEU Alexandre" userId="e241321e-edca-4be9-918c-7dd3cd5e5b9d" providerId="ADAL" clId="{82FC3705-7977-45EA-AB6C-DE0FF5733C1E}" dt="2022-09-13T14:07:18.231" v="0" actId="47"/>
        <pc:sldMkLst>
          <pc:docMk/>
          <pc:sldMk cId="2180235285" sldId="1154"/>
        </pc:sldMkLst>
      </pc:sldChg>
      <pc:sldChg chg="del">
        <pc:chgData name="MATHIEU Alexandre" userId="e241321e-edca-4be9-918c-7dd3cd5e5b9d" providerId="ADAL" clId="{82FC3705-7977-45EA-AB6C-DE0FF5733C1E}" dt="2022-09-13T14:07:18.231" v="0" actId="47"/>
        <pc:sldMkLst>
          <pc:docMk/>
          <pc:sldMk cId="3745863764" sldId="1155"/>
        </pc:sldMkLst>
      </pc:sldChg>
      <pc:sldChg chg="del">
        <pc:chgData name="MATHIEU Alexandre" userId="e241321e-edca-4be9-918c-7dd3cd5e5b9d" providerId="ADAL" clId="{82FC3705-7977-45EA-AB6C-DE0FF5733C1E}" dt="2022-09-13T14:07:18.231" v="0" actId="47"/>
        <pc:sldMkLst>
          <pc:docMk/>
          <pc:sldMk cId="2371596046" sldId="1156"/>
        </pc:sldMkLst>
      </pc:sldChg>
      <pc:sldChg chg="del">
        <pc:chgData name="MATHIEU Alexandre" userId="e241321e-edca-4be9-918c-7dd3cd5e5b9d" providerId="ADAL" clId="{82FC3705-7977-45EA-AB6C-DE0FF5733C1E}" dt="2022-09-13T14:07:18.231" v="0" actId="47"/>
        <pc:sldMkLst>
          <pc:docMk/>
          <pc:sldMk cId="2507350421" sldId="1159"/>
        </pc:sldMkLst>
      </pc:sldChg>
      <pc:sldChg chg="del">
        <pc:chgData name="MATHIEU Alexandre" userId="e241321e-edca-4be9-918c-7dd3cd5e5b9d" providerId="ADAL" clId="{82FC3705-7977-45EA-AB6C-DE0FF5733C1E}" dt="2022-09-13T14:07:18.231" v="0" actId="47"/>
        <pc:sldMkLst>
          <pc:docMk/>
          <pc:sldMk cId="1523860144" sldId="1160"/>
        </pc:sldMkLst>
      </pc:sldChg>
      <pc:sldChg chg="del">
        <pc:chgData name="MATHIEU Alexandre" userId="e241321e-edca-4be9-918c-7dd3cd5e5b9d" providerId="ADAL" clId="{82FC3705-7977-45EA-AB6C-DE0FF5733C1E}" dt="2022-09-13T14:07:18.231" v="0" actId="47"/>
        <pc:sldMkLst>
          <pc:docMk/>
          <pc:sldMk cId="3962595786" sldId="1161"/>
        </pc:sldMkLst>
      </pc:sldChg>
      <pc:sldChg chg="del">
        <pc:chgData name="MATHIEU Alexandre" userId="e241321e-edca-4be9-918c-7dd3cd5e5b9d" providerId="ADAL" clId="{82FC3705-7977-45EA-AB6C-DE0FF5733C1E}" dt="2022-09-13T14:07:18.231" v="0" actId="47"/>
        <pc:sldMkLst>
          <pc:docMk/>
          <pc:sldMk cId="2678782921" sldId="1162"/>
        </pc:sldMkLst>
      </pc:sldChg>
      <pc:sldChg chg="del">
        <pc:chgData name="MATHIEU Alexandre" userId="e241321e-edca-4be9-918c-7dd3cd5e5b9d" providerId="ADAL" clId="{82FC3705-7977-45EA-AB6C-DE0FF5733C1E}" dt="2022-09-13T14:07:18.231" v="0" actId="47"/>
        <pc:sldMkLst>
          <pc:docMk/>
          <pc:sldMk cId="267918913" sldId="1164"/>
        </pc:sldMkLst>
      </pc:sldChg>
      <pc:sldChg chg="del">
        <pc:chgData name="MATHIEU Alexandre" userId="e241321e-edca-4be9-918c-7dd3cd5e5b9d" providerId="ADAL" clId="{82FC3705-7977-45EA-AB6C-DE0FF5733C1E}" dt="2022-09-13T14:07:18.231" v="0" actId="47"/>
        <pc:sldMkLst>
          <pc:docMk/>
          <pc:sldMk cId="2645433660" sldId="1165"/>
        </pc:sldMkLst>
      </pc:sldChg>
      <pc:sldChg chg="del">
        <pc:chgData name="MATHIEU Alexandre" userId="e241321e-edca-4be9-918c-7dd3cd5e5b9d" providerId="ADAL" clId="{82FC3705-7977-45EA-AB6C-DE0FF5733C1E}" dt="2022-09-13T14:07:20.783" v="1" actId="47"/>
        <pc:sldMkLst>
          <pc:docMk/>
          <pc:sldMk cId="3878877984" sldId="1166"/>
        </pc:sldMkLst>
      </pc:sldChg>
      <pc:sldChg chg="del">
        <pc:chgData name="MATHIEU Alexandre" userId="e241321e-edca-4be9-918c-7dd3cd5e5b9d" providerId="ADAL" clId="{82FC3705-7977-45EA-AB6C-DE0FF5733C1E}" dt="2022-09-13T14:07:20.783" v="1" actId="47"/>
        <pc:sldMkLst>
          <pc:docMk/>
          <pc:sldMk cId="2809072112" sldId="1167"/>
        </pc:sldMkLst>
      </pc:sldChg>
      <pc:sldChg chg="del">
        <pc:chgData name="MATHIEU Alexandre" userId="e241321e-edca-4be9-918c-7dd3cd5e5b9d" providerId="ADAL" clId="{82FC3705-7977-45EA-AB6C-DE0FF5733C1E}" dt="2022-09-13T14:07:18.231" v="0" actId="47"/>
        <pc:sldMkLst>
          <pc:docMk/>
          <pc:sldMk cId="102788470" sldId="1168"/>
        </pc:sldMkLst>
      </pc:sldChg>
      <pc:sldChg chg="del">
        <pc:chgData name="MATHIEU Alexandre" userId="e241321e-edca-4be9-918c-7dd3cd5e5b9d" providerId="ADAL" clId="{82FC3705-7977-45EA-AB6C-DE0FF5733C1E}" dt="2022-09-13T14:07:18.231" v="0" actId="47"/>
        <pc:sldMkLst>
          <pc:docMk/>
          <pc:sldMk cId="2541559397" sldId="1169"/>
        </pc:sldMkLst>
      </pc:sldChg>
      <pc:sldChg chg="del">
        <pc:chgData name="MATHIEU Alexandre" userId="e241321e-edca-4be9-918c-7dd3cd5e5b9d" providerId="ADAL" clId="{82FC3705-7977-45EA-AB6C-DE0FF5733C1E}" dt="2022-09-13T14:07:18.231" v="0" actId="47"/>
        <pc:sldMkLst>
          <pc:docMk/>
          <pc:sldMk cId="1752404418" sldId="1170"/>
        </pc:sldMkLst>
      </pc:sldChg>
      <pc:sldChg chg="del">
        <pc:chgData name="MATHIEU Alexandre" userId="e241321e-edca-4be9-918c-7dd3cd5e5b9d" providerId="ADAL" clId="{82FC3705-7977-45EA-AB6C-DE0FF5733C1E}" dt="2022-09-13T14:07:18.231" v="0" actId="47"/>
        <pc:sldMkLst>
          <pc:docMk/>
          <pc:sldMk cId="3853553981" sldId="1171"/>
        </pc:sldMkLst>
      </pc:sldChg>
    </pc:docChg>
  </pc:docChgLst>
  <pc:docChgLst>
    <pc:chgData name="Alexandre MATHIEU" userId="e241321e-edca-4be9-918c-7dd3cd5e5b9d" providerId="ADAL" clId="{7357E9F1-7731-46D6-B479-C5C34922C9F3}"/>
    <pc:docChg chg="custSel modSld">
      <pc:chgData name="Alexandre MATHIEU" userId="e241321e-edca-4be9-918c-7dd3cd5e5b9d" providerId="ADAL" clId="{7357E9F1-7731-46D6-B479-C5C34922C9F3}" dt="2022-11-25T14:44:52.909" v="67" actId="1076"/>
      <pc:docMkLst>
        <pc:docMk/>
      </pc:docMkLst>
      <pc:sldChg chg="modSp mod">
        <pc:chgData name="Alexandre MATHIEU" userId="e241321e-edca-4be9-918c-7dd3cd5e5b9d" providerId="ADAL" clId="{7357E9F1-7731-46D6-B479-C5C34922C9F3}" dt="2022-11-25T14:44:52.909" v="67" actId="1076"/>
        <pc:sldMkLst>
          <pc:docMk/>
          <pc:sldMk cId="1616748228" sldId="1158"/>
        </pc:sldMkLst>
        <pc:spChg chg="mod">
          <ac:chgData name="Alexandre MATHIEU" userId="e241321e-edca-4be9-918c-7dd3cd5e5b9d" providerId="ADAL" clId="{7357E9F1-7731-46D6-B479-C5C34922C9F3}" dt="2022-11-25T14:44:52.909" v="67" actId="1076"/>
          <ac:spMkLst>
            <pc:docMk/>
            <pc:sldMk cId="1616748228" sldId="1158"/>
            <ac:spMk id="10" creationId="{F175F488-3C68-41FE-A8F5-C6A036A10ADA}"/>
          </ac:spMkLst>
        </pc:spChg>
      </pc:sldChg>
    </pc:docChg>
  </pc:docChgLst>
  <pc:docChgLst>
    <pc:chgData name="MATHIEU Alexandre" userId="e241321e-edca-4be9-918c-7dd3cd5e5b9d" providerId="ADAL" clId="{DB51473D-ADBA-4105-9583-72084AC08E7B}"/>
    <pc:docChg chg="undo custSel addSld delSld modSld sldOrd addMainMaster delMainMaster modMainMaster modNotesMaster">
      <pc:chgData name="MATHIEU Alexandre" userId="e241321e-edca-4be9-918c-7dd3cd5e5b9d" providerId="ADAL" clId="{DB51473D-ADBA-4105-9583-72084AC08E7B}" dt="2022-10-17T12:55:30.890" v="4178" actId="20577"/>
      <pc:docMkLst>
        <pc:docMk/>
      </pc:docMkLst>
      <pc:sldChg chg="modSp del mod">
        <pc:chgData name="MATHIEU Alexandre" userId="e241321e-edca-4be9-918c-7dd3cd5e5b9d" providerId="ADAL" clId="{DB51473D-ADBA-4105-9583-72084AC08E7B}" dt="2022-10-12T14:27:44.107" v="729" actId="47"/>
        <pc:sldMkLst>
          <pc:docMk/>
          <pc:sldMk cId="3618400585" sldId="1126"/>
        </pc:sldMkLst>
        <pc:spChg chg="mod">
          <ac:chgData name="MATHIEU Alexandre" userId="e241321e-edca-4be9-918c-7dd3cd5e5b9d" providerId="ADAL" clId="{DB51473D-ADBA-4105-9583-72084AC08E7B}" dt="2022-10-12T14:26:03.521" v="698"/>
          <ac:spMkLst>
            <pc:docMk/>
            <pc:sldMk cId="3618400585" sldId="1126"/>
            <ac:spMk id="2" creationId="{00000000-0000-0000-0000-000000000000}"/>
          </ac:spMkLst>
        </pc:spChg>
        <pc:spChg chg="mod">
          <ac:chgData name="MATHIEU Alexandre" userId="e241321e-edca-4be9-918c-7dd3cd5e5b9d" providerId="ADAL" clId="{DB51473D-ADBA-4105-9583-72084AC08E7B}" dt="2022-10-12T14:26:03.521" v="698"/>
          <ac:spMkLst>
            <pc:docMk/>
            <pc:sldMk cId="3618400585" sldId="1126"/>
            <ac:spMk id="3" creationId="{1032C367-B836-4A25-AA12-B1705F2EFF6A}"/>
          </ac:spMkLst>
        </pc:spChg>
        <pc:spChg chg="mod">
          <ac:chgData name="MATHIEU Alexandre" userId="e241321e-edca-4be9-918c-7dd3cd5e5b9d" providerId="ADAL" clId="{DB51473D-ADBA-4105-9583-72084AC08E7B}" dt="2022-10-12T14:26:03.521" v="698"/>
          <ac:spMkLst>
            <pc:docMk/>
            <pc:sldMk cId="3618400585" sldId="1126"/>
            <ac:spMk id="4" creationId="{00000000-0000-0000-0000-000000000000}"/>
          </ac:spMkLst>
        </pc:spChg>
        <pc:spChg chg="mod">
          <ac:chgData name="MATHIEU Alexandre" userId="e241321e-edca-4be9-918c-7dd3cd5e5b9d" providerId="ADAL" clId="{DB51473D-ADBA-4105-9583-72084AC08E7B}" dt="2022-10-12T14:26:03.521" v="698"/>
          <ac:spMkLst>
            <pc:docMk/>
            <pc:sldMk cId="3618400585" sldId="1126"/>
            <ac:spMk id="5" creationId="{00000000-0000-0000-0000-000000000000}"/>
          </ac:spMkLst>
        </pc:spChg>
        <pc:picChg chg="mod">
          <ac:chgData name="MATHIEU Alexandre" userId="e241321e-edca-4be9-918c-7dd3cd5e5b9d" providerId="ADAL" clId="{DB51473D-ADBA-4105-9583-72084AC08E7B}" dt="2022-10-12T14:26:03.521" v="698"/>
          <ac:picMkLst>
            <pc:docMk/>
            <pc:sldMk cId="3618400585" sldId="1126"/>
            <ac:picMk id="6" creationId="{00000000-0000-0000-0000-000000000000}"/>
          </ac:picMkLst>
        </pc:picChg>
        <pc:picChg chg="mod">
          <ac:chgData name="MATHIEU Alexandre" userId="e241321e-edca-4be9-918c-7dd3cd5e5b9d" providerId="ADAL" clId="{DB51473D-ADBA-4105-9583-72084AC08E7B}" dt="2022-10-12T14:26:03.521" v="698"/>
          <ac:picMkLst>
            <pc:docMk/>
            <pc:sldMk cId="3618400585" sldId="1126"/>
            <ac:picMk id="7" creationId="{00000000-0000-0000-0000-000000000000}"/>
          </ac:picMkLst>
        </pc:picChg>
        <pc:picChg chg="mod">
          <ac:chgData name="MATHIEU Alexandre" userId="e241321e-edca-4be9-918c-7dd3cd5e5b9d" providerId="ADAL" clId="{DB51473D-ADBA-4105-9583-72084AC08E7B}" dt="2022-10-12T14:26:03.521" v="698"/>
          <ac:picMkLst>
            <pc:docMk/>
            <pc:sldMk cId="3618400585" sldId="1126"/>
            <ac:picMk id="9" creationId="{00000000-0000-0000-0000-000000000000}"/>
          </ac:picMkLst>
        </pc:picChg>
      </pc:sldChg>
      <pc:sldChg chg="addSp delSp modSp del mod modNotes">
        <pc:chgData name="MATHIEU Alexandre" userId="e241321e-edca-4be9-918c-7dd3cd5e5b9d" providerId="ADAL" clId="{DB51473D-ADBA-4105-9583-72084AC08E7B}" dt="2022-10-13T09:37:32.672" v="2857" actId="47"/>
        <pc:sldMkLst>
          <pc:docMk/>
          <pc:sldMk cId="3475764514" sldId="1127"/>
        </pc:sldMkLst>
        <pc:spChg chg="mod">
          <ac:chgData name="MATHIEU Alexandre" userId="e241321e-edca-4be9-918c-7dd3cd5e5b9d" providerId="ADAL" clId="{DB51473D-ADBA-4105-9583-72084AC08E7B}" dt="2022-10-13T09:37:12.813" v="2840" actId="21"/>
          <ac:spMkLst>
            <pc:docMk/>
            <pc:sldMk cId="3475764514" sldId="1127"/>
            <ac:spMk id="2" creationId="{00000000-0000-0000-0000-000000000000}"/>
          </ac:spMkLst>
        </pc:spChg>
        <pc:spChg chg="add del mod">
          <ac:chgData name="MATHIEU Alexandre" userId="e241321e-edca-4be9-918c-7dd3cd5e5b9d" providerId="ADAL" clId="{DB51473D-ADBA-4105-9583-72084AC08E7B}" dt="2022-10-12T14:23:50.133" v="690"/>
          <ac:spMkLst>
            <pc:docMk/>
            <pc:sldMk cId="3475764514" sldId="1127"/>
            <ac:spMk id="3" creationId="{C601A4CD-93F0-4033-B861-7A61ADBF2641}"/>
          </ac:spMkLst>
        </pc:spChg>
        <pc:spChg chg="mod">
          <ac:chgData name="MATHIEU Alexandre" userId="e241321e-edca-4be9-918c-7dd3cd5e5b9d" providerId="ADAL" clId="{DB51473D-ADBA-4105-9583-72084AC08E7B}" dt="2022-10-13T09:37:22.781" v="2851" actId="21"/>
          <ac:spMkLst>
            <pc:docMk/>
            <pc:sldMk cId="3475764514" sldId="1127"/>
            <ac:spMk id="4" creationId="{00000000-0000-0000-0000-000000000000}"/>
          </ac:spMkLst>
        </pc:spChg>
        <pc:spChg chg="add del mod">
          <ac:chgData name="MATHIEU Alexandre" userId="e241321e-edca-4be9-918c-7dd3cd5e5b9d" providerId="ADAL" clId="{DB51473D-ADBA-4105-9583-72084AC08E7B}" dt="2022-10-12T14:23:50.133" v="690"/>
          <ac:spMkLst>
            <pc:docMk/>
            <pc:sldMk cId="3475764514" sldId="1127"/>
            <ac:spMk id="5" creationId="{967AD0C9-5367-40E5-AA50-1F72CE60A6D2}"/>
          </ac:spMkLst>
        </pc:spChg>
        <pc:spChg chg="add del mod">
          <ac:chgData name="MATHIEU Alexandre" userId="e241321e-edca-4be9-918c-7dd3cd5e5b9d" providerId="ADAL" clId="{DB51473D-ADBA-4105-9583-72084AC08E7B}" dt="2022-10-12T14:23:50.133" v="690"/>
          <ac:spMkLst>
            <pc:docMk/>
            <pc:sldMk cId="3475764514" sldId="1127"/>
            <ac:spMk id="6" creationId="{A1B56D22-8A15-4ECC-8C82-F05F79683E66}"/>
          </ac:spMkLst>
        </pc:spChg>
        <pc:spChg chg="add">
          <ac:chgData name="MATHIEU Alexandre" userId="e241321e-edca-4be9-918c-7dd3cd5e5b9d" providerId="ADAL" clId="{DB51473D-ADBA-4105-9583-72084AC08E7B}" dt="2022-10-12T14:47:45.717" v="786"/>
          <ac:spMkLst>
            <pc:docMk/>
            <pc:sldMk cId="3475764514" sldId="1127"/>
            <ac:spMk id="7" creationId="{C0B9F92A-F484-4BEE-8960-1D33332C50C3}"/>
          </ac:spMkLst>
        </pc:spChg>
        <pc:spChg chg="del">
          <ac:chgData name="MATHIEU Alexandre" userId="e241321e-edca-4be9-918c-7dd3cd5e5b9d" providerId="ADAL" clId="{DB51473D-ADBA-4105-9583-72084AC08E7B}" dt="2022-10-12T14:47:45.165" v="785"/>
          <ac:spMkLst>
            <pc:docMk/>
            <pc:sldMk cId="3475764514" sldId="1127"/>
            <ac:spMk id="8" creationId="{75E52251-9012-496A-8A82-C89FBFB1240F}"/>
          </ac:spMkLst>
        </pc:spChg>
      </pc:sldChg>
      <pc:sldChg chg="addSp delSp modSp mod modNotes">
        <pc:chgData name="MATHIEU Alexandre" userId="e241321e-edca-4be9-918c-7dd3cd5e5b9d" providerId="ADAL" clId="{DB51473D-ADBA-4105-9583-72084AC08E7B}" dt="2022-10-13T10:49:29.433" v="4043" actId="20577"/>
        <pc:sldMkLst>
          <pc:docMk/>
          <pc:sldMk cId="4074418965" sldId="1128"/>
        </pc:sldMkLst>
        <pc:spChg chg="mod">
          <ac:chgData name="MATHIEU Alexandre" userId="e241321e-edca-4be9-918c-7dd3cd5e5b9d" providerId="ADAL" clId="{DB51473D-ADBA-4105-9583-72084AC08E7B}" dt="2022-10-13T10:36:48.457" v="3869" actId="1076"/>
          <ac:spMkLst>
            <pc:docMk/>
            <pc:sldMk cId="4074418965" sldId="1128"/>
            <ac:spMk id="2" creationId="{00000000-0000-0000-0000-000000000000}"/>
          </ac:spMkLst>
        </pc:spChg>
        <pc:spChg chg="add">
          <ac:chgData name="MATHIEU Alexandre" userId="e241321e-edca-4be9-918c-7dd3cd5e5b9d" providerId="ADAL" clId="{DB51473D-ADBA-4105-9583-72084AC08E7B}" dt="2022-10-12T14:40:00.385" v="749"/>
          <ac:spMkLst>
            <pc:docMk/>
            <pc:sldMk cId="4074418965" sldId="1128"/>
            <ac:spMk id="3" creationId="{B932CC7C-7DF4-454F-B242-913EAB8E0A3F}"/>
          </ac:spMkLst>
        </pc:spChg>
        <pc:spChg chg="mod">
          <ac:chgData name="MATHIEU Alexandre" userId="e241321e-edca-4be9-918c-7dd3cd5e5b9d" providerId="ADAL" clId="{DB51473D-ADBA-4105-9583-72084AC08E7B}" dt="2022-10-13T10:49:29.433" v="4043" actId="20577"/>
          <ac:spMkLst>
            <pc:docMk/>
            <pc:sldMk cId="4074418965" sldId="1128"/>
            <ac:spMk id="3" creationId="{FB97146E-D573-45D6-BA1D-EB7FECA41BD8}"/>
          </ac:spMkLst>
        </pc:spChg>
        <pc:spChg chg="del">
          <ac:chgData name="MATHIEU Alexandre" userId="e241321e-edca-4be9-918c-7dd3cd5e5b9d" providerId="ADAL" clId="{DB51473D-ADBA-4105-9583-72084AC08E7B}" dt="2022-10-12T14:47:45.165" v="785"/>
          <ac:spMkLst>
            <pc:docMk/>
            <pc:sldMk cId="4074418965" sldId="1128"/>
            <ac:spMk id="4" creationId="{728A1BEE-B2FB-44B9-BA14-E8DF1E50910F}"/>
          </ac:spMkLst>
        </pc:spChg>
        <pc:spChg chg="del">
          <ac:chgData name="MATHIEU Alexandre" userId="e241321e-edca-4be9-918c-7dd3cd5e5b9d" providerId="ADAL" clId="{DB51473D-ADBA-4105-9583-72084AC08E7B}" dt="2022-10-12T14:49:21.187" v="795" actId="478"/>
          <ac:spMkLst>
            <pc:docMk/>
            <pc:sldMk cId="4074418965" sldId="1128"/>
            <ac:spMk id="5" creationId="{AF946FAB-CD82-4D22-A429-03A6AF803F56}"/>
          </ac:spMkLst>
        </pc:spChg>
        <pc:spChg chg="mod">
          <ac:chgData name="MATHIEU Alexandre" userId="e241321e-edca-4be9-918c-7dd3cd5e5b9d" providerId="ADAL" clId="{DB51473D-ADBA-4105-9583-72084AC08E7B}" dt="2022-10-13T10:36:54.226" v="3872" actId="403"/>
          <ac:spMkLst>
            <pc:docMk/>
            <pc:sldMk cId="4074418965" sldId="1128"/>
            <ac:spMk id="7" creationId="{00000000-0000-0000-0000-000000000000}"/>
          </ac:spMkLst>
        </pc:spChg>
        <pc:spChg chg="add mod">
          <ac:chgData name="MATHIEU Alexandre" userId="e241321e-edca-4be9-918c-7dd3cd5e5b9d" providerId="ADAL" clId="{DB51473D-ADBA-4105-9583-72084AC08E7B}" dt="2022-10-12T14:47:45.717" v="786"/>
          <ac:spMkLst>
            <pc:docMk/>
            <pc:sldMk cId="4074418965" sldId="1128"/>
            <ac:spMk id="9" creationId="{00000000-0000-0000-0000-000000000000}"/>
          </ac:spMkLst>
        </pc:spChg>
      </pc:sldChg>
      <pc:sldChg chg="addSp delSp modSp del mod modNotes">
        <pc:chgData name="MATHIEU Alexandre" userId="e241321e-edca-4be9-918c-7dd3cd5e5b9d" providerId="ADAL" clId="{DB51473D-ADBA-4105-9583-72084AC08E7B}" dt="2022-10-13T10:33:28.343" v="3802" actId="47"/>
        <pc:sldMkLst>
          <pc:docMk/>
          <pc:sldMk cId="947886174" sldId="1139"/>
        </pc:sldMkLst>
        <pc:spChg chg="add del mod">
          <ac:chgData name="MATHIEU Alexandre" userId="e241321e-edca-4be9-918c-7dd3cd5e5b9d" providerId="ADAL" clId="{DB51473D-ADBA-4105-9583-72084AC08E7B}" dt="2022-10-12T14:23:50.133" v="690"/>
          <ac:spMkLst>
            <pc:docMk/>
            <pc:sldMk cId="947886174" sldId="1139"/>
            <ac:spMk id="2" creationId="{98B96D9B-5709-4B60-8964-DC2BCE676E61}"/>
          </ac:spMkLst>
        </pc:spChg>
        <pc:spChg chg="add del mod">
          <ac:chgData name="MATHIEU Alexandre" userId="e241321e-edca-4be9-918c-7dd3cd5e5b9d" providerId="ADAL" clId="{DB51473D-ADBA-4105-9583-72084AC08E7B}" dt="2022-10-12T14:23:50.133" v="690"/>
          <ac:spMkLst>
            <pc:docMk/>
            <pc:sldMk cId="947886174" sldId="1139"/>
            <ac:spMk id="3" creationId="{E65B82E6-69DA-4574-974C-5E4447B8831D}"/>
          </ac:spMkLst>
        </pc:spChg>
        <pc:spChg chg="add del mod">
          <ac:chgData name="MATHIEU Alexandre" userId="e241321e-edca-4be9-918c-7dd3cd5e5b9d" providerId="ADAL" clId="{DB51473D-ADBA-4105-9583-72084AC08E7B}" dt="2022-10-12T14:23:50.133" v="690"/>
          <ac:spMkLst>
            <pc:docMk/>
            <pc:sldMk cId="947886174" sldId="1139"/>
            <ac:spMk id="4" creationId="{1BDB5488-B9B8-4991-8689-90DAF5877B31}"/>
          </ac:spMkLst>
        </pc:spChg>
        <pc:spChg chg="add del mod">
          <ac:chgData name="MATHIEU Alexandre" userId="e241321e-edca-4be9-918c-7dd3cd5e5b9d" providerId="ADAL" clId="{DB51473D-ADBA-4105-9583-72084AC08E7B}" dt="2022-10-12T12:16:33.308" v="549"/>
          <ac:spMkLst>
            <pc:docMk/>
            <pc:sldMk cId="947886174" sldId="1139"/>
            <ac:spMk id="5" creationId="{17C10D97-71C6-4E33-9B69-C5438E64E017}"/>
          </ac:spMkLst>
        </pc:spChg>
        <pc:spChg chg="mod">
          <ac:chgData name="MATHIEU Alexandre" userId="e241321e-edca-4be9-918c-7dd3cd5e5b9d" providerId="ADAL" clId="{DB51473D-ADBA-4105-9583-72084AC08E7B}" dt="2022-10-12T14:26:03.521" v="698"/>
          <ac:spMkLst>
            <pc:docMk/>
            <pc:sldMk cId="947886174" sldId="1139"/>
            <ac:spMk id="6" creationId="{00000000-0000-0000-0000-000000000000}"/>
          </ac:spMkLst>
        </pc:spChg>
        <pc:spChg chg="add del mod">
          <ac:chgData name="MATHIEU Alexandre" userId="e241321e-edca-4be9-918c-7dd3cd5e5b9d" providerId="ADAL" clId="{DB51473D-ADBA-4105-9583-72084AC08E7B}" dt="2022-10-12T14:24:00.628" v="692"/>
          <ac:spMkLst>
            <pc:docMk/>
            <pc:sldMk cId="947886174" sldId="1139"/>
            <ac:spMk id="7" creationId="{04E91C74-533B-4BC9-9FA6-62D013FFFB11}"/>
          </ac:spMkLst>
        </pc:spChg>
        <pc:spChg chg="add del mod">
          <ac:chgData name="MATHIEU Alexandre" userId="e241321e-edca-4be9-918c-7dd3cd5e5b9d" providerId="ADAL" clId="{DB51473D-ADBA-4105-9583-72084AC08E7B}" dt="2022-10-12T14:24:00.628" v="692"/>
          <ac:spMkLst>
            <pc:docMk/>
            <pc:sldMk cId="947886174" sldId="1139"/>
            <ac:spMk id="9" creationId="{EE320254-6309-4A1D-B3C6-CEABB8F50D69}"/>
          </ac:spMkLst>
        </pc:spChg>
        <pc:spChg chg="mod">
          <ac:chgData name="MATHIEU Alexandre" userId="e241321e-edca-4be9-918c-7dd3cd5e5b9d" providerId="ADAL" clId="{DB51473D-ADBA-4105-9583-72084AC08E7B}" dt="2022-10-12T14:26:03.521" v="698"/>
          <ac:spMkLst>
            <pc:docMk/>
            <pc:sldMk cId="947886174" sldId="1139"/>
            <ac:spMk id="10" creationId="{F175F488-3C68-41FE-A8F5-C6A036A10ADA}"/>
          </ac:spMkLst>
        </pc:spChg>
        <pc:spChg chg="add del mod">
          <ac:chgData name="MATHIEU Alexandre" userId="e241321e-edca-4be9-918c-7dd3cd5e5b9d" providerId="ADAL" clId="{DB51473D-ADBA-4105-9583-72084AC08E7B}" dt="2022-10-12T14:24:00.628" v="692"/>
          <ac:spMkLst>
            <pc:docMk/>
            <pc:sldMk cId="947886174" sldId="1139"/>
            <ac:spMk id="11" creationId="{A6B8BD62-C331-4261-ADBA-2BA7262406BE}"/>
          </ac:spMkLst>
        </pc:spChg>
        <pc:spChg chg="add">
          <ac:chgData name="MATHIEU Alexandre" userId="e241321e-edca-4be9-918c-7dd3cd5e5b9d" providerId="ADAL" clId="{DB51473D-ADBA-4105-9583-72084AC08E7B}" dt="2022-10-12T14:47:45.717" v="786"/>
          <ac:spMkLst>
            <pc:docMk/>
            <pc:sldMk cId="947886174" sldId="1139"/>
            <ac:spMk id="12" creationId="{756B83B5-F39A-4BB0-B877-B751E348FFBF}"/>
          </ac:spMkLst>
        </pc:spChg>
        <pc:spChg chg="del">
          <ac:chgData name="MATHIEU Alexandre" userId="e241321e-edca-4be9-918c-7dd3cd5e5b9d" providerId="ADAL" clId="{DB51473D-ADBA-4105-9583-72084AC08E7B}" dt="2022-10-12T14:47:45.165" v="785"/>
          <ac:spMkLst>
            <pc:docMk/>
            <pc:sldMk cId="947886174" sldId="1139"/>
            <ac:spMk id="13" creationId="{3C90DD5B-11C4-44A5-AED3-BF890A70737E}"/>
          </ac:spMkLst>
        </pc:spChg>
        <pc:picChg chg="mod">
          <ac:chgData name="MATHIEU Alexandre" userId="e241321e-edca-4be9-918c-7dd3cd5e5b9d" providerId="ADAL" clId="{DB51473D-ADBA-4105-9583-72084AC08E7B}" dt="2022-10-12T14:26:03.521" v="698"/>
          <ac:picMkLst>
            <pc:docMk/>
            <pc:sldMk cId="947886174" sldId="1139"/>
            <ac:picMk id="8" creationId="{00000000-0000-0000-0000-000000000000}"/>
          </ac:picMkLst>
        </pc:picChg>
      </pc:sldChg>
      <pc:sldChg chg="addSp delSp modSp del modNotes">
        <pc:chgData name="MATHIEU Alexandre" userId="e241321e-edca-4be9-918c-7dd3cd5e5b9d" providerId="ADAL" clId="{DB51473D-ADBA-4105-9583-72084AC08E7B}" dt="2022-10-13T10:35:03.391" v="3822" actId="47"/>
        <pc:sldMkLst>
          <pc:docMk/>
          <pc:sldMk cId="3232317748" sldId="1141"/>
        </pc:sldMkLst>
        <pc:spChg chg="add">
          <ac:chgData name="MATHIEU Alexandre" userId="e241321e-edca-4be9-918c-7dd3cd5e5b9d" providerId="ADAL" clId="{DB51473D-ADBA-4105-9583-72084AC08E7B}" dt="2022-10-12T14:47:45.717" v="786"/>
          <ac:spMkLst>
            <pc:docMk/>
            <pc:sldMk cId="3232317748" sldId="1141"/>
            <ac:spMk id="2" creationId="{0BB125DC-4527-46C2-883B-AEA4D075AF93}"/>
          </ac:spMkLst>
        </pc:spChg>
        <pc:spChg chg="del">
          <ac:chgData name="MATHIEU Alexandre" userId="e241321e-edca-4be9-918c-7dd3cd5e5b9d" providerId="ADAL" clId="{DB51473D-ADBA-4105-9583-72084AC08E7B}" dt="2022-10-12T14:47:45.165" v="785"/>
          <ac:spMkLst>
            <pc:docMk/>
            <pc:sldMk cId="3232317748" sldId="1141"/>
            <ac:spMk id="3" creationId="{69DAB79C-D781-436A-82A1-77B9413DB546}"/>
          </ac:spMkLst>
        </pc:spChg>
        <pc:spChg chg="mod">
          <ac:chgData name="MATHIEU Alexandre" userId="e241321e-edca-4be9-918c-7dd3cd5e5b9d" providerId="ADAL" clId="{DB51473D-ADBA-4105-9583-72084AC08E7B}" dt="2022-10-12T14:26:03.521" v="698"/>
          <ac:spMkLst>
            <pc:docMk/>
            <pc:sldMk cId="3232317748" sldId="1141"/>
            <ac:spMk id="6" creationId="{00000000-0000-0000-0000-000000000000}"/>
          </ac:spMkLst>
        </pc:spChg>
        <pc:spChg chg="mod">
          <ac:chgData name="MATHIEU Alexandre" userId="e241321e-edca-4be9-918c-7dd3cd5e5b9d" providerId="ADAL" clId="{DB51473D-ADBA-4105-9583-72084AC08E7B}" dt="2022-10-12T14:26:03.521" v="698"/>
          <ac:spMkLst>
            <pc:docMk/>
            <pc:sldMk cId="3232317748" sldId="1141"/>
            <ac:spMk id="7" creationId="{00000000-0000-0000-0000-000000000000}"/>
          </ac:spMkLst>
        </pc:spChg>
        <pc:picChg chg="mod">
          <ac:chgData name="MATHIEU Alexandre" userId="e241321e-edca-4be9-918c-7dd3cd5e5b9d" providerId="ADAL" clId="{DB51473D-ADBA-4105-9583-72084AC08E7B}" dt="2022-10-12T14:26:03.521" v="698"/>
          <ac:picMkLst>
            <pc:docMk/>
            <pc:sldMk cId="3232317748" sldId="1141"/>
            <ac:picMk id="8" creationId="{00000000-0000-0000-0000-000000000000}"/>
          </ac:picMkLst>
        </pc:picChg>
      </pc:sldChg>
      <pc:sldChg chg="addSp delSp modSp new mod">
        <pc:chgData name="MATHIEU Alexandre" userId="e241321e-edca-4be9-918c-7dd3cd5e5b9d" providerId="ADAL" clId="{DB51473D-ADBA-4105-9583-72084AC08E7B}" dt="2022-10-13T10:38:52.796" v="3897"/>
        <pc:sldMkLst>
          <pc:docMk/>
          <pc:sldMk cId="2392987202" sldId="1142"/>
        </pc:sldMkLst>
        <pc:spChg chg="mod">
          <ac:chgData name="MATHIEU Alexandre" userId="e241321e-edca-4be9-918c-7dd3cd5e5b9d" providerId="ADAL" clId="{DB51473D-ADBA-4105-9583-72084AC08E7B}" dt="2022-10-13T09:24:35.601" v="2720" actId="20577"/>
          <ac:spMkLst>
            <pc:docMk/>
            <pc:sldMk cId="2392987202" sldId="1142"/>
            <ac:spMk id="2" creationId="{D6899D05-FCB8-4C56-9C6A-1A1EC92957D2}"/>
          </ac:spMkLst>
        </pc:spChg>
        <pc:spChg chg="del">
          <ac:chgData name="MATHIEU Alexandre" userId="e241321e-edca-4be9-918c-7dd3cd5e5b9d" providerId="ADAL" clId="{DB51473D-ADBA-4105-9583-72084AC08E7B}" dt="2022-10-07T15:26:38.525" v="374" actId="478"/>
          <ac:spMkLst>
            <pc:docMk/>
            <pc:sldMk cId="2392987202" sldId="1142"/>
            <ac:spMk id="3" creationId="{5A421EF7-9DE4-41D5-B2A4-0E0FAEE2EE45}"/>
          </ac:spMkLst>
        </pc:spChg>
        <pc:spChg chg="add">
          <ac:chgData name="MATHIEU Alexandre" userId="e241321e-edca-4be9-918c-7dd3cd5e5b9d" providerId="ADAL" clId="{DB51473D-ADBA-4105-9583-72084AC08E7B}" dt="2022-10-12T14:47:45.717" v="786"/>
          <ac:spMkLst>
            <pc:docMk/>
            <pc:sldMk cId="2392987202" sldId="1142"/>
            <ac:spMk id="3" creationId="{F8153692-8612-4229-AE22-A7A633A0FAF4}"/>
          </ac:spMkLst>
        </pc:spChg>
        <pc:spChg chg="del">
          <ac:chgData name="MATHIEU Alexandre" userId="e241321e-edca-4be9-918c-7dd3cd5e5b9d" providerId="ADAL" clId="{DB51473D-ADBA-4105-9583-72084AC08E7B}" dt="2022-10-12T14:47:45.165" v="785"/>
          <ac:spMkLst>
            <pc:docMk/>
            <pc:sldMk cId="2392987202" sldId="1142"/>
            <ac:spMk id="4" creationId="{07625E5C-B770-48BC-8E49-E6A4B4C98662}"/>
          </ac:spMkLst>
        </pc:spChg>
        <pc:spChg chg="del">
          <ac:chgData name="MATHIEU Alexandre" userId="e241321e-edca-4be9-918c-7dd3cd5e5b9d" providerId="ADAL" clId="{DB51473D-ADBA-4105-9583-72084AC08E7B}" dt="2022-10-07T15:15:39.253" v="229" actId="478"/>
          <ac:spMkLst>
            <pc:docMk/>
            <pc:sldMk cId="2392987202" sldId="1142"/>
            <ac:spMk id="4" creationId="{6123B262-A58C-492C-AD0C-385C5B349778}"/>
          </ac:spMkLst>
        </pc:spChg>
        <pc:spChg chg="add mod">
          <ac:chgData name="MATHIEU Alexandre" userId="e241321e-edca-4be9-918c-7dd3cd5e5b9d" providerId="ADAL" clId="{DB51473D-ADBA-4105-9583-72084AC08E7B}" dt="2022-10-13T10:38:52.796" v="3897"/>
          <ac:spMkLst>
            <pc:docMk/>
            <pc:sldMk cId="2392987202" sldId="1142"/>
            <ac:spMk id="16" creationId="{8623FB03-0226-4190-B015-FD0471415787}"/>
          </ac:spMkLst>
        </pc:spChg>
        <pc:spChg chg="add mod">
          <ac:chgData name="MATHIEU Alexandre" userId="e241321e-edca-4be9-918c-7dd3cd5e5b9d" providerId="ADAL" clId="{DB51473D-ADBA-4105-9583-72084AC08E7B}" dt="2022-10-12T14:26:03.521" v="698"/>
          <ac:spMkLst>
            <pc:docMk/>
            <pc:sldMk cId="2392987202" sldId="1142"/>
            <ac:spMk id="30" creationId="{B1407DB8-D35A-4569-A34C-C4BEAE050742}"/>
          </ac:spMkLst>
        </pc:spChg>
        <pc:graphicFrameChg chg="add del mod">
          <ac:chgData name="MATHIEU Alexandre" userId="e241321e-edca-4be9-918c-7dd3cd5e5b9d" providerId="ADAL" clId="{DB51473D-ADBA-4105-9583-72084AC08E7B}" dt="2022-10-07T15:17:01.839" v="236"/>
          <ac:graphicFrameMkLst>
            <pc:docMk/>
            <pc:sldMk cId="2392987202" sldId="1142"/>
            <ac:graphicFrameMk id="7" creationId="{6BFFFAA0-7FBC-4B39-B268-AEABCDF4F1D7}"/>
          </ac:graphicFrameMkLst>
        </pc:graphicFrameChg>
        <pc:graphicFrameChg chg="add del mod modGraphic">
          <ac:chgData name="MATHIEU Alexandre" userId="e241321e-edca-4be9-918c-7dd3cd5e5b9d" providerId="ADAL" clId="{DB51473D-ADBA-4105-9583-72084AC08E7B}" dt="2022-10-07T15:17:37.698" v="244" actId="478"/>
          <ac:graphicFrameMkLst>
            <pc:docMk/>
            <pc:sldMk cId="2392987202" sldId="1142"/>
            <ac:graphicFrameMk id="8" creationId="{EF4460D1-7C34-412E-9594-616E7BBBC93B}"/>
          </ac:graphicFrameMkLst>
        </pc:graphicFrameChg>
        <pc:picChg chg="add del mod">
          <ac:chgData name="MATHIEU Alexandre" userId="e241321e-edca-4be9-918c-7dd3cd5e5b9d" providerId="ADAL" clId="{DB51473D-ADBA-4105-9583-72084AC08E7B}" dt="2022-10-07T15:16:59.117" v="234" actId="478"/>
          <ac:picMkLst>
            <pc:docMk/>
            <pc:sldMk cId="2392987202" sldId="1142"/>
            <ac:picMk id="6" creationId="{FF1D84F6-D1D6-48A1-BDE9-B55AD3E96292}"/>
          </ac:picMkLst>
        </pc:picChg>
        <pc:picChg chg="add mod">
          <ac:chgData name="MATHIEU Alexandre" userId="e241321e-edca-4be9-918c-7dd3cd5e5b9d" providerId="ADAL" clId="{DB51473D-ADBA-4105-9583-72084AC08E7B}" dt="2022-10-12T14:26:03.521" v="698"/>
          <ac:picMkLst>
            <pc:docMk/>
            <pc:sldMk cId="2392987202" sldId="1142"/>
            <ac:picMk id="10" creationId="{F3BCFBFD-84B8-4AE0-B7F4-7C429891B7DB}"/>
          </ac:picMkLst>
        </pc:picChg>
        <pc:cxnChg chg="add mod">
          <ac:chgData name="MATHIEU Alexandre" userId="e241321e-edca-4be9-918c-7dd3cd5e5b9d" providerId="ADAL" clId="{DB51473D-ADBA-4105-9583-72084AC08E7B}" dt="2022-10-12T14:26:03.521" v="698"/>
          <ac:cxnSpMkLst>
            <pc:docMk/>
            <pc:sldMk cId="2392987202" sldId="1142"/>
            <ac:cxnSpMk id="12" creationId="{7A3D1036-81D8-42FA-924A-F410B753674F}"/>
          </ac:cxnSpMkLst>
        </pc:cxnChg>
        <pc:cxnChg chg="add mod">
          <ac:chgData name="MATHIEU Alexandre" userId="e241321e-edca-4be9-918c-7dd3cd5e5b9d" providerId="ADAL" clId="{DB51473D-ADBA-4105-9583-72084AC08E7B}" dt="2022-10-12T14:26:03.521" v="698"/>
          <ac:cxnSpMkLst>
            <pc:docMk/>
            <pc:sldMk cId="2392987202" sldId="1142"/>
            <ac:cxnSpMk id="14" creationId="{CE22E824-9AD7-42F7-98BE-17BDA0BD1B68}"/>
          </ac:cxnSpMkLst>
        </pc:cxnChg>
        <pc:cxnChg chg="add mod">
          <ac:chgData name="MATHIEU Alexandre" userId="e241321e-edca-4be9-918c-7dd3cd5e5b9d" providerId="ADAL" clId="{DB51473D-ADBA-4105-9583-72084AC08E7B}" dt="2022-10-12T14:26:03.521" v="698"/>
          <ac:cxnSpMkLst>
            <pc:docMk/>
            <pc:sldMk cId="2392987202" sldId="1142"/>
            <ac:cxnSpMk id="17" creationId="{320A201A-F85A-47D3-A49B-F04DFB77B76C}"/>
          </ac:cxnSpMkLst>
        </pc:cxnChg>
        <pc:cxnChg chg="add mod">
          <ac:chgData name="MATHIEU Alexandre" userId="e241321e-edca-4be9-918c-7dd3cd5e5b9d" providerId="ADAL" clId="{DB51473D-ADBA-4105-9583-72084AC08E7B}" dt="2022-10-12T14:26:03.521" v="698"/>
          <ac:cxnSpMkLst>
            <pc:docMk/>
            <pc:sldMk cId="2392987202" sldId="1142"/>
            <ac:cxnSpMk id="27" creationId="{0D84FF84-3A13-4BF7-90CE-3EED41D152EA}"/>
          </ac:cxnSpMkLst>
        </pc:cxnChg>
        <pc:cxnChg chg="add mod">
          <ac:chgData name="MATHIEU Alexandre" userId="e241321e-edca-4be9-918c-7dd3cd5e5b9d" providerId="ADAL" clId="{DB51473D-ADBA-4105-9583-72084AC08E7B}" dt="2022-10-12T14:26:03.521" v="698"/>
          <ac:cxnSpMkLst>
            <pc:docMk/>
            <pc:sldMk cId="2392987202" sldId="1142"/>
            <ac:cxnSpMk id="28" creationId="{8B023F50-ED46-4E04-A23D-AB6288548056}"/>
          </ac:cxnSpMkLst>
        </pc:cxnChg>
        <pc:cxnChg chg="add mod">
          <ac:chgData name="MATHIEU Alexandre" userId="e241321e-edca-4be9-918c-7dd3cd5e5b9d" providerId="ADAL" clId="{DB51473D-ADBA-4105-9583-72084AC08E7B}" dt="2022-10-12T14:26:03.521" v="698"/>
          <ac:cxnSpMkLst>
            <pc:docMk/>
            <pc:sldMk cId="2392987202" sldId="1142"/>
            <ac:cxnSpMk id="31" creationId="{D1AE8B88-EF41-456C-87D9-F1645F2EC668}"/>
          </ac:cxnSpMkLst>
        </pc:cxnChg>
        <pc:cxnChg chg="add mod">
          <ac:chgData name="MATHIEU Alexandre" userId="e241321e-edca-4be9-918c-7dd3cd5e5b9d" providerId="ADAL" clId="{DB51473D-ADBA-4105-9583-72084AC08E7B}" dt="2022-10-12T14:26:03.521" v="698"/>
          <ac:cxnSpMkLst>
            <pc:docMk/>
            <pc:sldMk cId="2392987202" sldId="1142"/>
            <ac:cxnSpMk id="35" creationId="{A316E495-F234-4E88-A734-32BD22629931}"/>
          </ac:cxnSpMkLst>
        </pc:cxnChg>
        <pc:cxnChg chg="add mod">
          <ac:chgData name="MATHIEU Alexandre" userId="e241321e-edca-4be9-918c-7dd3cd5e5b9d" providerId="ADAL" clId="{DB51473D-ADBA-4105-9583-72084AC08E7B}" dt="2022-10-12T14:26:03.521" v="698"/>
          <ac:cxnSpMkLst>
            <pc:docMk/>
            <pc:sldMk cId="2392987202" sldId="1142"/>
            <ac:cxnSpMk id="37" creationId="{757FE7CB-FB6D-4BFD-A2CB-557DDA09BFD0}"/>
          </ac:cxnSpMkLst>
        </pc:cxnChg>
        <pc:cxnChg chg="add del mod">
          <ac:chgData name="MATHIEU Alexandre" userId="e241321e-edca-4be9-918c-7dd3cd5e5b9d" providerId="ADAL" clId="{DB51473D-ADBA-4105-9583-72084AC08E7B}" dt="2022-10-07T15:23:54.453" v="331" actId="478"/>
          <ac:cxnSpMkLst>
            <pc:docMk/>
            <pc:sldMk cId="2392987202" sldId="1142"/>
            <ac:cxnSpMk id="39" creationId="{A888CC80-0264-4E82-8B0E-873B6593D0AF}"/>
          </ac:cxnSpMkLst>
        </pc:cxnChg>
        <pc:cxnChg chg="add del mod">
          <ac:chgData name="MATHIEU Alexandre" userId="e241321e-edca-4be9-918c-7dd3cd5e5b9d" providerId="ADAL" clId="{DB51473D-ADBA-4105-9583-72084AC08E7B}" dt="2022-10-07T15:24:01.156" v="334" actId="478"/>
          <ac:cxnSpMkLst>
            <pc:docMk/>
            <pc:sldMk cId="2392987202" sldId="1142"/>
            <ac:cxnSpMk id="41" creationId="{3B926994-C33F-47B5-B495-E097883F5BE2}"/>
          </ac:cxnSpMkLst>
        </pc:cxnChg>
        <pc:cxnChg chg="add mod">
          <ac:chgData name="MATHIEU Alexandre" userId="e241321e-edca-4be9-918c-7dd3cd5e5b9d" providerId="ADAL" clId="{DB51473D-ADBA-4105-9583-72084AC08E7B}" dt="2022-10-12T14:26:03.521" v="698"/>
          <ac:cxnSpMkLst>
            <pc:docMk/>
            <pc:sldMk cId="2392987202" sldId="1142"/>
            <ac:cxnSpMk id="42" creationId="{3E2DCE35-B133-4A2A-AB65-2439377ADC49}"/>
          </ac:cxnSpMkLst>
        </pc:cxnChg>
        <pc:cxnChg chg="add mod ord">
          <ac:chgData name="MATHIEU Alexandre" userId="e241321e-edca-4be9-918c-7dd3cd5e5b9d" providerId="ADAL" clId="{DB51473D-ADBA-4105-9583-72084AC08E7B}" dt="2022-10-12T14:26:03.521" v="698"/>
          <ac:cxnSpMkLst>
            <pc:docMk/>
            <pc:sldMk cId="2392987202" sldId="1142"/>
            <ac:cxnSpMk id="45" creationId="{E0C9A1E8-8CCF-4819-9801-DD76E69CA939}"/>
          </ac:cxnSpMkLst>
        </pc:cxnChg>
      </pc:sldChg>
      <pc:sldChg chg="addSp delSp modSp new del mod">
        <pc:chgData name="MATHIEU Alexandre" userId="e241321e-edca-4be9-918c-7dd3cd5e5b9d" providerId="ADAL" clId="{DB51473D-ADBA-4105-9583-72084AC08E7B}" dt="2022-10-12T11:57:27.296" v="535" actId="47"/>
        <pc:sldMkLst>
          <pc:docMk/>
          <pc:sldMk cId="229293997" sldId="1143"/>
        </pc:sldMkLst>
        <pc:spChg chg="mod">
          <ac:chgData name="MATHIEU Alexandre" userId="e241321e-edca-4be9-918c-7dd3cd5e5b9d" providerId="ADAL" clId="{DB51473D-ADBA-4105-9583-72084AC08E7B}" dt="2022-10-10T14:31:30.422" v="419" actId="20577"/>
          <ac:spMkLst>
            <pc:docMk/>
            <pc:sldMk cId="229293997" sldId="1143"/>
            <ac:spMk id="2" creationId="{C2908D47-74E5-4B0E-9D28-F7CEFE25DA09}"/>
          </ac:spMkLst>
        </pc:spChg>
        <pc:spChg chg="del">
          <ac:chgData name="MATHIEU Alexandre" userId="e241321e-edca-4be9-918c-7dd3cd5e5b9d" providerId="ADAL" clId="{DB51473D-ADBA-4105-9583-72084AC08E7B}" dt="2022-10-10T14:31:32.729" v="420" actId="478"/>
          <ac:spMkLst>
            <pc:docMk/>
            <pc:sldMk cId="229293997" sldId="1143"/>
            <ac:spMk id="3" creationId="{DCC944E3-95FB-45D8-8C70-EE54F687C90B}"/>
          </ac:spMkLst>
        </pc:spChg>
        <pc:spChg chg="del">
          <ac:chgData name="MATHIEU Alexandre" userId="e241321e-edca-4be9-918c-7dd3cd5e5b9d" providerId="ADAL" clId="{DB51473D-ADBA-4105-9583-72084AC08E7B}" dt="2022-10-10T14:31:25.313" v="409" actId="478"/>
          <ac:spMkLst>
            <pc:docMk/>
            <pc:sldMk cId="229293997" sldId="1143"/>
            <ac:spMk id="4" creationId="{AB10C5D1-78D0-4952-B7F7-C06CD087F522}"/>
          </ac:spMkLst>
        </pc:spChg>
        <pc:picChg chg="add mod modCrop">
          <ac:chgData name="MATHIEU Alexandre" userId="e241321e-edca-4be9-918c-7dd3cd5e5b9d" providerId="ADAL" clId="{DB51473D-ADBA-4105-9583-72084AC08E7B}" dt="2022-10-10T14:32:03.352" v="422" actId="732"/>
          <ac:picMkLst>
            <pc:docMk/>
            <pc:sldMk cId="229293997" sldId="1143"/>
            <ac:picMk id="6" creationId="{8070B989-B445-4FF1-B695-EA66945340BC}"/>
          </ac:picMkLst>
        </pc:picChg>
      </pc:sldChg>
      <pc:sldChg chg="addSp delSp modSp add mod">
        <pc:chgData name="MATHIEU Alexandre" userId="e241321e-edca-4be9-918c-7dd3cd5e5b9d" providerId="ADAL" clId="{DB51473D-ADBA-4105-9583-72084AC08E7B}" dt="2022-10-13T10:38:43.033" v="3895" actId="1076"/>
        <pc:sldMkLst>
          <pc:docMk/>
          <pc:sldMk cId="1777612935" sldId="1144"/>
        </pc:sldMkLst>
        <pc:spChg chg="mod">
          <ac:chgData name="MATHIEU Alexandre" userId="e241321e-edca-4be9-918c-7dd3cd5e5b9d" providerId="ADAL" clId="{DB51473D-ADBA-4105-9583-72084AC08E7B}" dt="2022-10-13T09:24:17.921" v="2680" actId="20577"/>
          <ac:spMkLst>
            <pc:docMk/>
            <pc:sldMk cId="1777612935" sldId="1144"/>
            <ac:spMk id="2" creationId="{C2908D47-74E5-4B0E-9D28-F7CEFE25DA09}"/>
          </ac:spMkLst>
        </pc:spChg>
        <pc:spChg chg="add">
          <ac:chgData name="MATHIEU Alexandre" userId="e241321e-edca-4be9-918c-7dd3cd5e5b9d" providerId="ADAL" clId="{DB51473D-ADBA-4105-9583-72084AC08E7B}" dt="2022-10-12T14:47:45.717" v="786"/>
          <ac:spMkLst>
            <pc:docMk/>
            <pc:sldMk cId="1777612935" sldId="1144"/>
            <ac:spMk id="4" creationId="{B7907992-F410-40CC-BF7A-CC11DA033F10}"/>
          </ac:spMkLst>
        </pc:spChg>
        <pc:spChg chg="add del mod">
          <ac:chgData name="MATHIEU Alexandre" userId="e241321e-edca-4be9-918c-7dd3cd5e5b9d" providerId="ADAL" clId="{DB51473D-ADBA-4105-9583-72084AC08E7B}" dt="2022-10-13T09:47:14.377" v="2882" actId="478"/>
          <ac:spMkLst>
            <pc:docMk/>
            <pc:sldMk cId="1777612935" sldId="1144"/>
            <ac:spMk id="5" creationId="{0B4480C7-0346-462B-99B1-6F45A9C5326D}"/>
          </ac:spMkLst>
        </pc:spChg>
        <pc:spChg chg="add mod">
          <ac:chgData name="MATHIEU Alexandre" userId="e241321e-edca-4be9-918c-7dd3cd5e5b9d" providerId="ADAL" clId="{DB51473D-ADBA-4105-9583-72084AC08E7B}" dt="2022-10-13T10:38:43.033" v="3895" actId="1076"/>
          <ac:spMkLst>
            <pc:docMk/>
            <pc:sldMk cId="1777612935" sldId="1144"/>
            <ac:spMk id="7" creationId="{9B6037C4-8D1E-45C8-BE3F-80C9E9875C17}"/>
          </ac:spMkLst>
        </pc:spChg>
        <pc:spChg chg="del">
          <ac:chgData name="MATHIEU Alexandre" userId="e241321e-edca-4be9-918c-7dd3cd5e5b9d" providerId="ADAL" clId="{DB51473D-ADBA-4105-9583-72084AC08E7B}" dt="2022-10-12T14:47:45.165" v="785"/>
          <ac:spMkLst>
            <pc:docMk/>
            <pc:sldMk cId="1777612935" sldId="1144"/>
            <ac:spMk id="7" creationId="{B4282CC9-BF31-4DC1-BBF8-24EE16E5FCAE}"/>
          </ac:spMkLst>
        </pc:spChg>
        <pc:picChg chg="mod">
          <ac:chgData name="MATHIEU Alexandre" userId="e241321e-edca-4be9-918c-7dd3cd5e5b9d" providerId="ADAL" clId="{DB51473D-ADBA-4105-9583-72084AC08E7B}" dt="2022-10-13T10:38:00.465" v="3878" actId="14100"/>
          <ac:picMkLst>
            <pc:docMk/>
            <pc:sldMk cId="1777612935" sldId="1144"/>
            <ac:picMk id="6" creationId="{8070B989-B445-4FF1-B695-EA66945340BC}"/>
          </ac:picMkLst>
        </pc:picChg>
      </pc:sldChg>
      <pc:sldChg chg="addSp delSp modSp add del mod modNotes">
        <pc:chgData name="MATHIEU Alexandre" userId="e241321e-edca-4be9-918c-7dd3cd5e5b9d" providerId="ADAL" clId="{DB51473D-ADBA-4105-9583-72084AC08E7B}" dt="2022-10-13T09:35:04.355" v="2793" actId="2696"/>
        <pc:sldMkLst>
          <pc:docMk/>
          <pc:sldMk cId="834218486" sldId="1145"/>
        </pc:sldMkLst>
        <pc:spChg chg="add">
          <ac:chgData name="MATHIEU Alexandre" userId="e241321e-edca-4be9-918c-7dd3cd5e5b9d" providerId="ADAL" clId="{DB51473D-ADBA-4105-9583-72084AC08E7B}" dt="2022-10-12T14:47:45.717" v="786"/>
          <ac:spMkLst>
            <pc:docMk/>
            <pc:sldMk cId="834218486" sldId="1145"/>
            <ac:spMk id="2" creationId="{3C2808AC-8BC8-40EB-A26F-69BB815B0B92}"/>
          </ac:spMkLst>
        </pc:spChg>
        <pc:spChg chg="del">
          <ac:chgData name="MATHIEU Alexandre" userId="e241321e-edca-4be9-918c-7dd3cd5e5b9d" providerId="ADAL" clId="{DB51473D-ADBA-4105-9583-72084AC08E7B}" dt="2022-10-12T14:47:45.165" v="785"/>
          <ac:spMkLst>
            <pc:docMk/>
            <pc:sldMk cId="834218486" sldId="1145"/>
            <ac:spMk id="3" creationId="{2C543BE6-A060-4026-8DC9-DCCE9AE88964}"/>
          </ac:spMkLst>
        </pc:spChg>
        <pc:spChg chg="mod">
          <ac:chgData name="MATHIEU Alexandre" userId="e241321e-edca-4be9-918c-7dd3cd5e5b9d" providerId="ADAL" clId="{DB51473D-ADBA-4105-9583-72084AC08E7B}" dt="2022-10-12T14:26:03.521" v="698"/>
          <ac:spMkLst>
            <pc:docMk/>
            <pc:sldMk cId="834218486" sldId="1145"/>
            <ac:spMk id="6" creationId="{00000000-0000-0000-0000-000000000000}"/>
          </ac:spMkLst>
        </pc:spChg>
        <pc:spChg chg="mod">
          <ac:chgData name="MATHIEU Alexandre" userId="e241321e-edca-4be9-918c-7dd3cd5e5b9d" providerId="ADAL" clId="{DB51473D-ADBA-4105-9583-72084AC08E7B}" dt="2022-10-12T14:26:03.521" v="698"/>
          <ac:spMkLst>
            <pc:docMk/>
            <pc:sldMk cId="834218486" sldId="1145"/>
            <ac:spMk id="10" creationId="{F175F488-3C68-41FE-A8F5-C6A036A10ADA}"/>
          </ac:spMkLst>
        </pc:spChg>
        <pc:picChg chg="mod">
          <ac:chgData name="MATHIEU Alexandre" userId="e241321e-edca-4be9-918c-7dd3cd5e5b9d" providerId="ADAL" clId="{DB51473D-ADBA-4105-9583-72084AC08E7B}" dt="2022-10-12T14:26:03.521" v="698"/>
          <ac:picMkLst>
            <pc:docMk/>
            <pc:sldMk cId="834218486" sldId="1145"/>
            <ac:picMk id="8" creationId="{00000000-0000-0000-0000-000000000000}"/>
          </ac:picMkLst>
        </pc:picChg>
      </pc:sldChg>
      <pc:sldChg chg="add del">
        <pc:chgData name="MATHIEU Alexandre" userId="e241321e-edca-4be9-918c-7dd3cd5e5b9d" providerId="ADAL" clId="{DB51473D-ADBA-4105-9583-72084AC08E7B}" dt="2022-10-13T10:34:25.893" v="3814" actId="47"/>
        <pc:sldMkLst>
          <pc:docMk/>
          <pc:sldMk cId="2087407927" sldId="1145"/>
        </pc:sldMkLst>
      </pc:sldChg>
      <pc:sldChg chg="addSp modSp add mod">
        <pc:chgData name="MATHIEU Alexandre" userId="e241321e-edca-4be9-918c-7dd3cd5e5b9d" providerId="ADAL" clId="{DB51473D-ADBA-4105-9583-72084AC08E7B}" dt="2022-10-13T10:40:00.761" v="3936" actId="108"/>
        <pc:sldMkLst>
          <pc:docMk/>
          <pc:sldMk cId="3099208026" sldId="1146"/>
        </pc:sldMkLst>
        <pc:spChg chg="mod">
          <ac:chgData name="MATHIEU Alexandre" userId="e241321e-edca-4be9-918c-7dd3cd5e5b9d" providerId="ADAL" clId="{DB51473D-ADBA-4105-9583-72084AC08E7B}" dt="2022-10-13T10:24:09.986" v="3801" actId="20577"/>
          <ac:spMkLst>
            <pc:docMk/>
            <pc:sldMk cId="3099208026" sldId="1146"/>
            <ac:spMk id="4" creationId="{255C8A1E-CB70-44AB-9676-00F83A413851}"/>
          </ac:spMkLst>
        </pc:spChg>
        <pc:spChg chg="add mod">
          <ac:chgData name="MATHIEU Alexandre" userId="e241321e-edca-4be9-918c-7dd3cd5e5b9d" providerId="ADAL" clId="{DB51473D-ADBA-4105-9583-72084AC08E7B}" dt="2022-10-13T10:20:29.853" v="3744" actId="21"/>
          <ac:spMkLst>
            <pc:docMk/>
            <pc:sldMk cId="3099208026" sldId="1146"/>
            <ac:spMk id="5" creationId="{E58D79BE-19F1-44B0-BA91-1F1865A08033}"/>
          </ac:spMkLst>
        </pc:spChg>
        <pc:spChg chg="add mod">
          <ac:chgData name="MATHIEU Alexandre" userId="e241321e-edca-4be9-918c-7dd3cd5e5b9d" providerId="ADAL" clId="{DB51473D-ADBA-4105-9583-72084AC08E7B}" dt="2022-10-13T10:40:00.761" v="3936" actId="108"/>
          <ac:spMkLst>
            <pc:docMk/>
            <pc:sldMk cId="3099208026" sldId="1146"/>
            <ac:spMk id="7" creationId="{06623A34-D2EE-42BD-B711-F1D0CC476EA9}"/>
          </ac:spMkLst>
        </pc:spChg>
        <pc:graphicFrameChg chg="add mod modGraphic">
          <ac:chgData name="MATHIEU Alexandre" userId="e241321e-edca-4be9-918c-7dd3cd5e5b9d" providerId="ADAL" clId="{DB51473D-ADBA-4105-9583-72084AC08E7B}" dt="2022-10-13T10:23:55.307" v="3791" actId="313"/>
          <ac:graphicFrameMkLst>
            <pc:docMk/>
            <pc:sldMk cId="3099208026" sldId="1146"/>
            <ac:graphicFrameMk id="3" creationId="{E94C8433-3840-46B5-9E6E-26D578804077}"/>
          </ac:graphicFrameMkLst>
        </pc:graphicFrameChg>
      </pc:sldChg>
      <pc:sldChg chg="addSp delSp modSp add del mod">
        <pc:chgData name="MATHIEU Alexandre" userId="e241321e-edca-4be9-918c-7dd3cd5e5b9d" providerId="ADAL" clId="{DB51473D-ADBA-4105-9583-72084AC08E7B}" dt="2022-10-13T09:35:04.355" v="2793" actId="2696"/>
        <pc:sldMkLst>
          <pc:docMk/>
          <pc:sldMk cId="3685579709" sldId="1146"/>
        </pc:sldMkLst>
        <pc:spChg chg="del">
          <ac:chgData name="MATHIEU Alexandre" userId="e241321e-edca-4be9-918c-7dd3cd5e5b9d" providerId="ADAL" clId="{DB51473D-ADBA-4105-9583-72084AC08E7B}" dt="2022-10-12T14:19:50.142" v="686" actId="478"/>
          <ac:spMkLst>
            <pc:docMk/>
            <pc:sldMk cId="3685579709" sldId="1146"/>
            <ac:spMk id="2" creationId="{C2908D47-74E5-4B0E-9D28-F7CEFE25DA09}"/>
          </ac:spMkLst>
        </pc:spChg>
        <pc:spChg chg="add mod">
          <ac:chgData name="MATHIEU Alexandre" userId="e241321e-edca-4be9-918c-7dd3cd5e5b9d" providerId="ADAL" clId="{DB51473D-ADBA-4105-9583-72084AC08E7B}" dt="2022-10-12T14:26:03.521" v="698"/>
          <ac:spMkLst>
            <pc:docMk/>
            <pc:sldMk cId="3685579709" sldId="1146"/>
            <ac:spMk id="4" creationId="{255C8A1E-CB70-44AB-9676-00F83A413851}"/>
          </ac:spMkLst>
        </pc:spChg>
        <pc:spChg chg="del">
          <ac:chgData name="MATHIEU Alexandre" userId="e241321e-edca-4be9-918c-7dd3cd5e5b9d" providerId="ADAL" clId="{DB51473D-ADBA-4105-9583-72084AC08E7B}" dt="2022-10-12T14:19:48.859" v="685" actId="478"/>
          <ac:spMkLst>
            <pc:docMk/>
            <pc:sldMk cId="3685579709" sldId="1146"/>
            <ac:spMk id="5" creationId="{0B4480C7-0346-462B-99B1-6F45A9C5326D}"/>
          </ac:spMkLst>
        </pc:spChg>
        <pc:spChg chg="add">
          <ac:chgData name="MATHIEU Alexandre" userId="e241321e-edca-4be9-918c-7dd3cd5e5b9d" providerId="ADAL" clId="{DB51473D-ADBA-4105-9583-72084AC08E7B}" dt="2022-10-12T14:47:45.717" v="786"/>
          <ac:spMkLst>
            <pc:docMk/>
            <pc:sldMk cId="3685579709" sldId="1146"/>
            <ac:spMk id="7" creationId="{72F1F0A3-1958-49C7-B906-A267C31E83AE}"/>
          </ac:spMkLst>
        </pc:spChg>
        <pc:spChg chg="del">
          <ac:chgData name="MATHIEU Alexandre" userId="e241321e-edca-4be9-918c-7dd3cd5e5b9d" providerId="ADAL" clId="{DB51473D-ADBA-4105-9583-72084AC08E7B}" dt="2022-10-12T14:47:45.165" v="785"/>
          <ac:spMkLst>
            <pc:docMk/>
            <pc:sldMk cId="3685579709" sldId="1146"/>
            <ac:spMk id="8" creationId="{F1E938BA-A6E1-48A2-805C-D6CB4825C856}"/>
          </ac:spMkLst>
        </pc:spChg>
        <pc:picChg chg="del">
          <ac:chgData name="MATHIEU Alexandre" userId="e241321e-edca-4be9-918c-7dd3cd5e5b9d" providerId="ADAL" clId="{DB51473D-ADBA-4105-9583-72084AC08E7B}" dt="2022-10-12T14:19:46.908" v="684" actId="478"/>
          <ac:picMkLst>
            <pc:docMk/>
            <pc:sldMk cId="3685579709" sldId="1146"/>
            <ac:picMk id="6" creationId="{8070B989-B445-4FF1-B695-EA66945340BC}"/>
          </ac:picMkLst>
        </pc:picChg>
      </pc:sldChg>
      <pc:sldChg chg="new del">
        <pc:chgData name="MATHIEU Alexandre" userId="e241321e-edca-4be9-918c-7dd3cd5e5b9d" providerId="ADAL" clId="{DB51473D-ADBA-4105-9583-72084AC08E7B}" dt="2022-10-12T14:24:34.786" v="694" actId="47"/>
        <pc:sldMkLst>
          <pc:docMk/>
          <pc:sldMk cId="1763960813" sldId="1147"/>
        </pc:sldMkLst>
      </pc:sldChg>
      <pc:sldChg chg="addSp delSp modSp new mod ord setBg">
        <pc:chgData name="MATHIEU Alexandre" userId="e241321e-edca-4be9-918c-7dd3cd5e5b9d" providerId="ADAL" clId="{DB51473D-ADBA-4105-9583-72084AC08E7B}" dt="2022-10-12T14:32:29.275" v="748"/>
        <pc:sldMkLst>
          <pc:docMk/>
          <pc:sldMk cId="1825094770" sldId="1147"/>
        </pc:sldMkLst>
        <pc:spChg chg="add del mod">
          <ac:chgData name="MATHIEU Alexandre" userId="e241321e-edca-4be9-918c-7dd3cd5e5b9d" providerId="ADAL" clId="{DB51473D-ADBA-4105-9583-72084AC08E7B}" dt="2022-10-12T14:26:42.334" v="711"/>
          <ac:spMkLst>
            <pc:docMk/>
            <pc:sldMk cId="1825094770" sldId="1147"/>
            <ac:spMk id="4" creationId="{65BAAE74-4AC8-4316-AE16-5DB05B438743}"/>
          </ac:spMkLst>
        </pc:spChg>
        <pc:spChg chg="add del mod">
          <ac:chgData name="MATHIEU Alexandre" userId="e241321e-edca-4be9-918c-7dd3cd5e5b9d" providerId="ADAL" clId="{DB51473D-ADBA-4105-9583-72084AC08E7B}" dt="2022-10-12T14:26:42.334" v="711"/>
          <ac:spMkLst>
            <pc:docMk/>
            <pc:sldMk cId="1825094770" sldId="1147"/>
            <ac:spMk id="5" creationId="{96693CA9-A8A0-4477-AA3F-0A12677DC569}"/>
          </ac:spMkLst>
        </pc:spChg>
        <pc:spChg chg="add del mod">
          <ac:chgData name="MATHIEU Alexandre" userId="e241321e-edca-4be9-918c-7dd3cd5e5b9d" providerId="ADAL" clId="{DB51473D-ADBA-4105-9583-72084AC08E7B}" dt="2022-10-12T14:26:42.334" v="711"/>
          <ac:spMkLst>
            <pc:docMk/>
            <pc:sldMk cId="1825094770" sldId="1147"/>
            <ac:spMk id="6" creationId="{08E1DBC7-5E36-4A8A-A039-CFACAA34F612}"/>
          </ac:spMkLst>
        </pc:spChg>
        <pc:spChg chg="add del mod">
          <ac:chgData name="MATHIEU Alexandre" userId="e241321e-edca-4be9-918c-7dd3cd5e5b9d" providerId="ADAL" clId="{DB51473D-ADBA-4105-9583-72084AC08E7B}" dt="2022-10-12T14:26:42.334" v="711"/>
          <ac:spMkLst>
            <pc:docMk/>
            <pc:sldMk cId="1825094770" sldId="1147"/>
            <ac:spMk id="7" creationId="{6A49DA75-F824-437F-8D2B-3F35B418F50F}"/>
          </ac:spMkLst>
        </pc:spChg>
        <pc:spChg chg="add mod">
          <ac:chgData name="MATHIEU Alexandre" userId="e241321e-edca-4be9-918c-7dd3cd5e5b9d" providerId="ADAL" clId="{DB51473D-ADBA-4105-9583-72084AC08E7B}" dt="2022-10-12T14:27:30.668" v="726" actId="20577"/>
          <ac:spMkLst>
            <pc:docMk/>
            <pc:sldMk cId="1825094770" sldId="1147"/>
            <ac:spMk id="8" creationId="{08AEB04E-A0EE-4BC3-B38A-D51C2D504BBA}"/>
          </ac:spMkLst>
        </pc:spChg>
        <pc:spChg chg="add mod">
          <ac:chgData name="MATHIEU Alexandre" userId="e241321e-edca-4be9-918c-7dd3cd5e5b9d" providerId="ADAL" clId="{DB51473D-ADBA-4105-9583-72084AC08E7B}" dt="2022-10-12T14:27:37.796" v="728" actId="14100"/>
          <ac:spMkLst>
            <pc:docMk/>
            <pc:sldMk cId="1825094770" sldId="1147"/>
            <ac:spMk id="10" creationId="{73C16E17-5057-4485-8DE1-A60155ED8818}"/>
          </ac:spMkLst>
        </pc:spChg>
        <pc:spChg chg="add mod">
          <ac:chgData name="MATHIEU Alexandre" userId="e241321e-edca-4be9-918c-7dd3cd5e5b9d" providerId="ADAL" clId="{DB51473D-ADBA-4105-9583-72084AC08E7B}" dt="2022-10-12T14:27:27.084" v="722" actId="207"/>
          <ac:spMkLst>
            <pc:docMk/>
            <pc:sldMk cId="1825094770" sldId="1147"/>
            <ac:spMk id="11" creationId="{B14A12FB-5D59-41B0-9274-D46F966502DE}"/>
          </ac:spMkLst>
        </pc:spChg>
        <pc:spChg chg="add mod">
          <ac:chgData name="MATHIEU Alexandre" userId="e241321e-edca-4be9-918c-7dd3cd5e5b9d" providerId="ADAL" clId="{DB51473D-ADBA-4105-9583-72084AC08E7B}" dt="2022-10-12T14:27:23.828" v="721" actId="207"/>
          <ac:spMkLst>
            <pc:docMk/>
            <pc:sldMk cId="1825094770" sldId="1147"/>
            <ac:spMk id="12" creationId="{1F1A7A7A-9327-465D-AE95-422BA7B9A32A}"/>
          </ac:spMkLst>
        </pc:spChg>
        <pc:picChg chg="add mod">
          <ac:chgData name="MATHIEU Alexandre" userId="e241321e-edca-4be9-918c-7dd3cd5e5b9d" providerId="ADAL" clId="{DB51473D-ADBA-4105-9583-72084AC08E7B}" dt="2022-10-12T14:26:33.283" v="708" actId="1076"/>
          <ac:picMkLst>
            <pc:docMk/>
            <pc:sldMk cId="1825094770" sldId="1147"/>
            <ac:picMk id="2" creationId="{8F72969D-232A-4B06-8C5F-AE786AE2FC99}"/>
          </ac:picMkLst>
        </pc:picChg>
        <pc:picChg chg="add mod">
          <ac:chgData name="MATHIEU Alexandre" userId="e241321e-edca-4be9-918c-7dd3cd5e5b9d" providerId="ADAL" clId="{DB51473D-ADBA-4105-9583-72084AC08E7B}" dt="2022-10-12T14:26:36.403" v="709" actId="1076"/>
          <ac:picMkLst>
            <pc:docMk/>
            <pc:sldMk cId="1825094770" sldId="1147"/>
            <ac:picMk id="3" creationId="{D3CB908C-5CEA-48CA-8378-368F85C73006}"/>
          </ac:picMkLst>
        </pc:picChg>
        <pc:picChg chg="add mod">
          <ac:chgData name="MATHIEU Alexandre" userId="e241321e-edca-4be9-918c-7dd3cd5e5b9d" providerId="ADAL" clId="{DB51473D-ADBA-4105-9583-72084AC08E7B}" dt="2022-10-12T14:29:25.819" v="735" actId="1076"/>
          <ac:picMkLst>
            <pc:docMk/>
            <pc:sldMk cId="1825094770" sldId="1147"/>
            <ac:picMk id="14" creationId="{09CE5107-23A5-464E-B705-1A9BDF381DA9}"/>
          </ac:picMkLst>
        </pc:picChg>
        <pc:cxnChg chg="add mod">
          <ac:chgData name="MATHIEU Alexandre" userId="e241321e-edca-4be9-918c-7dd3cd5e5b9d" providerId="ADAL" clId="{DB51473D-ADBA-4105-9583-72084AC08E7B}" dt="2022-10-12T14:30:05.611" v="746" actId="1076"/>
          <ac:cxnSpMkLst>
            <pc:docMk/>
            <pc:sldMk cId="1825094770" sldId="1147"/>
            <ac:cxnSpMk id="16" creationId="{39AFB3E4-D2AD-4AED-9D18-D229FD666353}"/>
          </ac:cxnSpMkLst>
        </pc:cxnChg>
      </pc:sldChg>
      <pc:sldChg chg="add del">
        <pc:chgData name="MATHIEU Alexandre" userId="e241321e-edca-4be9-918c-7dd3cd5e5b9d" providerId="ADAL" clId="{DB51473D-ADBA-4105-9583-72084AC08E7B}" dt="2022-10-12T14:54:25.007" v="843" actId="47"/>
        <pc:sldMkLst>
          <pc:docMk/>
          <pc:sldMk cId="10295436" sldId="1148"/>
        </pc:sldMkLst>
      </pc:sldChg>
      <pc:sldChg chg="modSp add del mod">
        <pc:chgData name="MATHIEU Alexandre" userId="e241321e-edca-4be9-918c-7dd3cd5e5b9d" providerId="ADAL" clId="{DB51473D-ADBA-4105-9583-72084AC08E7B}" dt="2022-10-13T10:33:43.538" v="3808" actId="47"/>
        <pc:sldMkLst>
          <pc:docMk/>
          <pc:sldMk cId="3382098561" sldId="1148"/>
        </pc:sldMkLst>
        <pc:spChg chg="mod">
          <ac:chgData name="MATHIEU Alexandre" userId="e241321e-edca-4be9-918c-7dd3cd5e5b9d" providerId="ADAL" clId="{DB51473D-ADBA-4105-9583-72084AC08E7B}" dt="2022-10-13T08:08:41.442" v="979" actId="20577"/>
          <ac:spMkLst>
            <pc:docMk/>
            <pc:sldMk cId="3382098561" sldId="1148"/>
            <ac:spMk id="10" creationId="{F175F488-3C68-41FE-A8F5-C6A036A10ADA}"/>
          </ac:spMkLst>
        </pc:spChg>
      </pc:sldChg>
      <pc:sldChg chg="addSp delSp modSp add mod modNotesTx">
        <pc:chgData name="MATHIEU Alexandre" userId="e241321e-edca-4be9-918c-7dd3cd5e5b9d" providerId="ADAL" clId="{DB51473D-ADBA-4105-9583-72084AC08E7B}" dt="2022-10-17T12:55:30.890" v="4178" actId="20577"/>
        <pc:sldMkLst>
          <pc:docMk/>
          <pc:sldMk cId="3740233412" sldId="1149"/>
        </pc:sldMkLst>
        <pc:spChg chg="del">
          <ac:chgData name="MATHIEU Alexandre" userId="e241321e-edca-4be9-918c-7dd3cd5e5b9d" providerId="ADAL" clId="{DB51473D-ADBA-4105-9583-72084AC08E7B}" dt="2022-10-13T08:08:59.481" v="980" actId="478"/>
          <ac:spMkLst>
            <pc:docMk/>
            <pc:sldMk cId="3740233412" sldId="1149"/>
            <ac:spMk id="4" creationId="{255C8A1E-CB70-44AB-9676-00F83A413851}"/>
          </ac:spMkLst>
        </pc:spChg>
        <pc:spChg chg="add mod">
          <ac:chgData name="MATHIEU Alexandre" userId="e241321e-edca-4be9-918c-7dd3cd5e5b9d" providerId="ADAL" clId="{DB51473D-ADBA-4105-9583-72084AC08E7B}" dt="2022-10-13T08:10:15.953" v="998" actId="20577"/>
          <ac:spMkLst>
            <pc:docMk/>
            <pc:sldMk cId="3740233412" sldId="1149"/>
            <ac:spMk id="8" creationId="{019AD3EB-C82A-47EB-B830-258E9DDA587C}"/>
          </ac:spMkLst>
        </pc:spChg>
        <pc:spChg chg="add mod">
          <ac:chgData name="MATHIEU Alexandre" userId="e241321e-edca-4be9-918c-7dd3cd5e5b9d" providerId="ADAL" clId="{DB51473D-ADBA-4105-9583-72084AC08E7B}" dt="2022-10-13T08:15:29.586" v="1053" actId="1582"/>
          <ac:spMkLst>
            <pc:docMk/>
            <pc:sldMk cId="3740233412" sldId="1149"/>
            <ac:spMk id="32" creationId="{2F647B41-A52C-4809-8F4E-27C1A39079FB}"/>
          </ac:spMkLst>
        </pc:spChg>
        <pc:spChg chg="add mod">
          <ac:chgData name="MATHIEU Alexandre" userId="e241321e-edca-4be9-918c-7dd3cd5e5b9d" providerId="ADAL" clId="{DB51473D-ADBA-4105-9583-72084AC08E7B}" dt="2022-10-13T08:16:02.313" v="1063" actId="14100"/>
          <ac:spMkLst>
            <pc:docMk/>
            <pc:sldMk cId="3740233412" sldId="1149"/>
            <ac:spMk id="33" creationId="{84FC8FC2-6183-4939-A468-39E44592EC2C}"/>
          </ac:spMkLst>
        </pc:spChg>
        <pc:spChg chg="add mod">
          <ac:chgData name="MATHIEU Alexandre" userId="e241321e-edca-4be9-918c-7dd3cd5e5b9d" providerId="ADAL" clId="{DB51473D-ADBA-4105-9583-72084AC08E7B}" dt="2022-10-13T08:16:15.767" v="1066" actId="208"/>
          <ac:spMkLst>
            <pc:docMk/>
            <pc:sldMk cId="3740233412" sldId="1149"/>
            <ac:spMk id="34" creationId="{F767EC81-E6AA-401B-AF3C-495624A9A69F}"/>
          </ac:spMkLst>
        </pc:spChg>
        <pc:spChg chg="add mod">
          <ac:chgData name="MATHIEU Alexandre" userId="e241321e-edca-4be9-918c-7dd3cd5e5b9d" providerId="ADAL" clId="{DB51473D-ADBA-4105-9583-72084AC08E7B}" dt="2022-10-13T08:16:25.577" v="1069" actId="14100"/>
          <ac:spMkLst>
            <pc:docMk/>
            <pc:sldMk cId="3740233412" sldId="1149"/>
            <ac:spMk id="35" creationId="{4F90DEAF-A9AA-4EC8-9BF0-611DC51529FF}"/>
          </ac:spMkLst>
        </pc:spChg>
        <pc:spChg chg="add mod">
          <ac:chgData name="MATHIEU Alexandre" userId="e241321e-edca-4be9-918c-7dd3cd5e5b9d" providerId="ADAL" clId="{DB51473D-ADBA-4105-9583-72084AC08E7B}" dt="2022-10-13T08:16:41.105" v="1075" actId="14100"/>
          <ac:spMkLst>
            <pc:docMk/>
            <pc:sldMk cId="3740233412" sldId="1149"/>
            <ac:spMk id="39" creationId="{9F494891-6BC0-4CCD-82D4-95B7140EC84E}"/>
          </ac:spMkLst>
        </pc:spChg>
        <pc:spChg chg="add mod ord">
          <ac:chgData name="MATHIEU Alexandre" userId="e241321e-edca-4be9-918c-7dd3cd5e5b9d" providerId="ADAL" clId="{DB51473D-ADBA-4105-9583-72084AC08E7B}" dt="2022-10-13T10:39:13.707" v="3902" actId="167"/>
          <ac:spMkLst>
            <pc:docMk/>
            <pc:sldMk cId="3740233412" sldId="1149"/>
            <ac:spMk id="43" creationId="{49B8E636-397E-444A-8D53-52D4AC4CC568}"/>
          </ac:spMkLst>
        </pc:spChg>
        <pc:spChg chg="add del mod">
          <ac:chgData name="MATHIEU Alexandre" userId="e241321e-edca-4be9-918c-7dd3cd5e5b9d" providerId="ADAL" clId="{DB51473D-ADBA-4105-9583-72084AC08E7B}" dt="2022-10-13T10:44:05.810" v="3996"/>
          <ac:spMkLst>
            <pc:docMk/>
            <pc:sldMk cId="3740233412" sldId="1149"/>
            <ac:spMk id="44" creationId="{88F20B28-01E1-4DCF-BDB0-2EE1BD8A6EDC}"/>
          </ac:spMkLst>
        </pc:spChg>
        <pc:graphicFrameChg chg="add mod">
          <ac:chgData name="MATHIEU Alexandre" userId="e241321e-edca-4be9-918c-7dd3cd5e5b9d" providerId="ADAL" clId="{DB51473D-ADBA-4105-9583-72084AC08E7B}" dt="2022-10-13T10:44:05.210" v="3994" actId="113"/>
          <ac:graphicFrameMkLst>
            <pc:docMk/>
            <pc:sldMk cId="3740233412" sldId="1149"/>
            <ac:graphicFrameMk id="11" creationId="{CAE89C53-E17F-4E33-A30A-995ECC80D1A3}"/>
          </ac:graphicFrameMkLst>
        </pc:graphicFrameChg>
        <pc:picChg chg="add del mod">
          <ac:chgData name="MATHIEU Alexandre" userId="e241321e-edca-4be9-918c-7dd3cd5e5b9d" providerId="ADAL" clId="{DB51473D-ADBA-4105-9583-72084AC08E7B}" dt="2022-10-13T08:09:11.233" v="987" actId="478"/>
          <ac:picMkLst>
            <pc:docMk/>
            <pc:sldMk cId="3740233412" sldId="1149"/>
            <ac:picMk id="3" creationId="{503D6934-5DC0-473D-8F8B-7A87F61F5C0B}"/>
          </ac:picMkLst>
        </pc:picChg>
        <pc:picChg chg="add del mod modCrop">
          <ac:chgData name="MATHIEU Alexandre" userId="e241321e-edca-4be9-918c-7dd3cd5e5b9d" providerId="ADAL" clId="{DB51473D-ADBA-4105-9583-72084AC08E7B}" dt="2022-10-13T08:14:14.817" v="1034" actId="478"/>
          <ac:picMkLst>
            <pc:docMk/>
            <pc:sldMk cId="3740233412" sldId="1149"/>
            <ac:picMk id="6" creationId="{C65D3B64-01E7-4A4A-B9C2-D28C35BFC079}"/>
          </ac:picMkLst>
        </pc:picChg>
        <pc:picChg chg="add mod modCrop">
          <ac:chgData name="MATHIEU Alexandre" userId="e241321e-edca-4be9-918c-7dd3cd5e5b9d" providerId="ADAL" clId="{DB51473D-ADBA-4105-9583-72084AC08E7B}" dt="2022-10-13T08:10:36.049" v="1003" actId="1076"/>
          <ac:picMkLst>
            <pc:docMk/>
            <pc:sldMk cId="3740233412" sldId="1149"/>
            <ac:picMk id="9" creationId="{8A1BE141-3A67-46D4-8E09-150A57917C99}"/>
          </ac:picMkLst>
        </pc:picChg>
        <pc:picChg chg="add mod ord">
          <ac:chgData name="MATHIEU Alexandre" userId="e241321e-edca-4be9-918c-7dd3cd5e5b9d" providerId="ADAL" clId="{DB51473D-ADBA-4105-9583-72084AC08E7B}" dt="2022-10-13T08:15:50.794" v="1061" actId="1076"/>
          <ac:picMkLst>
            <pc:docMk/>
            <pc:sldMk cId="3740233412" sldId="1149"/>
            <ac:picMk id="22" creationId="{DC1F3AC0-7C76-4904-8583-5A5BC8770E06}"/>
          </ac:picMkLst>
        </pc:picChg>
        <pc:cxnChg chg="add mod">
          <ac:chgData name="MATHIEU Alexandre" userId="e241321e-edca-4be9-918c-7dd3cd5e5b9d" providerId="ADAL" clId="{DB51473D-ADBA-4105-9583-72084AC08E7B}" dt="2022-10-13T10:44:50.041" v="3998" actId="14100"/>
          <ac:cxnSpMkLst>
            <pc:docMk/>
            <pc:sldMk cId="3740233412" sldId="1149"/>
            <ac:cxnSpMk id="12" creationId="{0E59E2B4-78F8-419E-8A49-CC426423DEA4}"/>
          </ac:cxnSpMkLst>
        </pc:cxnChg>
        <pc:cxnChg chg="add mod">
          <ac:chgData name="MATHIEU Alexandre" userId="e241321e-edca-4be9-918c-7dd3cd5e5b9d" providerId="ADAL" clId="{DB51473D-ADBA-4105-9583-72084AC08E7B}" dt="2022-10-13T08:17:00.777" v="1078" actId="14100"/>
          <ac:cxnSpMkLst>
            <pc:docMk/>
            <pc:sldMk cId="3740233412" sldId="1149"/>
            <ac:cxnSpMk id="14" creationId="{C8AE9205-2941-4D97-9919-B065106F1B39}"/>
          </ac:cxnSpMkLst>
        </pc:cxnChg>
        <pc:cxnChg chg="add mod">
          <ac:chgData name="MATHIEU Alexandre" userId="e241321e-edca-4be9-918c-7dd3cd5e5b9d" providerId="ADAL" clId="{DB51473D-ADBA-4105-9583-72084AC08E7B}" dt="2022-10-13T10:44:47.729" v="3997" actId="14100"/>
          <ac:cxnSpMkLst>
            <pc:docMk/>
            <pc:sldMk cId="3740233412" sldId="1149"/>
            <ac:cxnSpMk id="18" creationId="{674859F3-9654-4BB6-8767-70E2A8E4BA87}"/>
          </ac:cxnSpMkLst>
        </pc:cxnChg>
        <pc:cxnChg chg="add mod">
          <ac:chgData name="MATHIEU Alexandre" userId="e241321e-edca-4be9-918c-7dd3cd5e5b9d" providerId="ADAL" clId="{DB51473D-ADBA-4105-9583-72084AC08E7B}" dt="2022-10-13T10:44:55.841" v="3999" actId="14100"/>
          <ac:cxnSpMkLst>
            <pc:docMk/>
            <pc:sldMk cId="3740233412" sldId="1149"/>
            <ac:cxnSpMk id="26" creationId="{3707B229-A143-4969-BD23-7B44FEFA2EAE}"/>
          </ac:cxnSpMkLst>
        </pc:cxnChg>
        <pc:cxnChg chg="add mod">
          <ac:chgData name="MATHIEU Alexandre" userId="e241321e-edca-4be9-918c-7dd3cd5e5b9d" providerId="ADAL" clId="{DB51473D-ADBA-4105-9583-72084AC08E7B}" dt="2022-10-13T08:16:44.169" v="1076" actId="14100"/>
          <ac:cxnSpMkLst>
            <pc:docMk/>
            <pc:sldMk cId="3740233412" sldId="1149"/>
            <ac:cxnSpMk id="29" creationId="{F52D3CF5-A3CD-4DF0-932C-26F6C876E979}"/>
          </ac:cxnSpMkLst>
        </pc:cxnChg>
      </pc:sldChg>
      <pc:sldChg chg="addSp delSp modSp new mod">
        <pc:chgData name="MATHIEU Alexandre" userId="e241321e-edca-4be9-918c-7dd3cd5e5b9d" providerId="ADAL" clId="{DB51473D-ADBA-4105-9583-72084AC08E7B}" dt="2022-10-13T10:45:54.106" v="4031" actId="20577"/>
        <pc:sldMkLst>
          <pc:docMk/>
          <pc:sldMk cId="2550652448" sldId="1150"/>
        </pc:sldMkLst>
        <pc:spChg chg="mod">
          <ac:chgData name="MATHIEU Alexandre" userId="e241321e-edca-4be9-918c-7dd3cd5e5b9d" providerId="ADAL" clId="{DB51473D-ADBA-4105-9583-72084AC08E7B}" dt="2022-10-13T10:39:39.545" v="3933" actId="14100"/>
          <ac:spMkLst>
            <pc:docMk/>
            <pc:sldMk cId="2550652448" sldId="1150"/>
            <ac:spMk id="2" creationId="{EDFD3E56-F9C9-4721-96D9-E39DE0D7627F}"/>
          </ac:spMkLst>
        </pc:spChg>
        <pc:spChg chg="del">
          <ac:chgData name="MATHIEU Alexandre" userId="e241321e-edca-4be9-918c-7dd3cd5e5b9d" providerId="ADAL" clId="{DB51473D-ADBA-4105-9583-72084AC08E7B}" dt="2022-10-13T08:26:06.681" v="1136" actId="478"/>
          <ac:spMkLst>
            <pc:docMk/>
            <pc:sldMk cId="2550652448" sldId="1150"/>
            <ac:spMk id="3" creationId="{1E0E8D9D-A044-4FE4-9D42-F131A4C7AE98}"/>
          </ac:spMkLst>
        </pc:spChg>
        <pc:spChg chg="mod">
          <ac:chgData name="MATHIEU Alexandre" userId="e241321e-edca-4be9-918c-7dd3cd5e5b9d" providerId="ADAL" clId="{DB51473D-ADBA-4105-9583-72084AC08E7B}" dt="2022-10-13T10:45:54.106" v="4031" actId="20577"/>
          <ac:spMkLst>
            <pc:docMk/>
            <pc:sldMk cId="2550652448" sldId="1150"/>
            <ac:spMk id="4" creationId="{050F97EE-8E34-46FA-BA11-E037961E5476}"/>
          </ac:spMkLst>
        </pc:spChg>
        <pc:spChg chg="add mod">
          <ac:chgData name="MATHIEU Alexandre" userId="e241321e-edca-4be9-918c-7dd3cd5e5b9d" providerId="ADAL" clId="{DB51473D-ADBA-4105-9583-72084AC08E7B}" dt="2022-10-13T10:39:18.278" v="3903"/>
          <ac:spMkLst>
            <pc:docMk/>
            <pc:sldMk cId="2550652448" sldId="1150"/>
            <ac:spMk id="6" creationId="{8E00C2CF-F604-45A7-988B-B7111D84471A}"/>
          </ac:spMkLst>
        </pc:spChg>
      </pc:sldChg>
      <pc:sldChg chg="addSp delSp modSp add del mod ord">
        <pc:chgData name="MATHIEU Alexandre" userId="e241321e-edca-4be9-918c-7dd3cd5e5b9d" providerId="ADAL" clId="{DB51473D-ADBA-4105-9583-72084AC08E7B}" dt="2022-10-13T08:55:20.998" v="1992" actId="47"/>
        <pc:sldMkLst>
          <pc:docMk/>
          <pc:sldMk cId="573198491" sldId="1151"/>
        </pc:sldMkLst>
        <pc:spChg chg="mod">
          <ac:chgData name="MATHIEU Alexandre" userId="e241321e-edca-4be9-918c-7dd3cd5e5b9d" providerId="ADAL" clId="{DB51473D-ADBA-4105-9583-72084AC08E7B}" dt="2022-10-13T08:34:07.354" v="1562" actId="20577"/>
          <ac:spMkLst>
            <pc:docMk/>
            <pc:sldMk cId="573198491" sldId="1151"/>
            <ac:spMk id="2" creationId="{EDFD3E56-F9C9-4721-96D9-E39DE0D7627F}"/>
          </ac:spMkLst>
        </pc:spChg>
        <pc:spChg chg="del">
          <ac:chgData name="MATHIEU Alexandre" userId="e241321e-edca-4be9-918c-7dd3cd5e5b9d" providerId="ADAL" clId="{DB51473D-ADBA-4105-9583-72084AC08E7B}" dt="2022-10-13T08:34:09.731" v="1563" actId="478"/>
          <ac:spMkLst>
            <pc:docMk/>
            <pc:sldMk cId="573198491" sldId="1151"/>
            <ac:spMk id="4" creationId="{050F97EE-8E34-46FA-BA11-E037961E5476}"/>
          </ac:spMkLst>
        </pc:spChg>
        <pc:spChg chg="add del mod">
          <ac:chgData name="MATHIEU Alexandre" userId="e241321e-edca-4be9-918c-7dd3cd5e5b9d" providerId="ADAL" clId="{DB51473D-ADBA-4105-9583-72084AC08E7B}" dt="2022-10-13T08:34:55.393" v="1564" actId="478"/>
          <ac:spMkLst>
            <pc:docMk/>
            <pc:sldMk cId="573198491" sldId="1151"/>
            <ac:spMk id="6" creationId="{5B24A250-13E3-4A8A-8E75-F407D0E280EA}"/>
          </ac:spMkLst>
        </pc:spChg>
        <pc:spChg chg="add mod">
          <ac:chgData name="MATHIEU Alexandre" userId="e241321e-edca-4be9-918c-7dd3cd5e5b9d" providerId="ADAL" clId="{DB51473D-ADBA-4105-9583-72084AC08E7B}" dt="2022-10-13T08:50:37.697" v="1909" actId="1076"/>
          <ac:spMkLst>
            <pc:docMk/>
            <pc:sldMk cId="573198491" sldId="1151"/>
            <ac:spMk id="10" creationId="{C2F02245-DA37-406C-ACEE-D49786A9B070}"/>
          </ac:spMkLst>
        </pc:spChg>
        <pc:picChg chg="add del mod">
          <ac:chgData name="MATHIEU Alexandre" userId="e241321e-edca-4be9-918c-7dd3cd5e5b9d" providerId="ADAL" clId="{DB51473D-ADBA-4105-9583-72084AC08E7B}" dt="2022-10-13T08:52:52.103" v="1923" actId="21"/>
          <ac:picMkLst>
            <pc:docMk/>
            <pc:sldMk cId="573198491" sldId="1151"/>
            <ac:picMk id="8" creationId="{C186CF26-3F18-40F2-A3ED-DBBED4BC18E7}"/>
          </ac:picMkLst>
        </pc:picChg>
        <pc:picChg chg="add del mod">
          <ac:chgData name="MATHIEU Alexandre" userId="e241321e-edca-4be9-918c-7dd3cd5e5b9d" providerId="ADAL" clId="{DB51473D-ADBA-4105-9583-72084AC08E7B}" dt="2022-10-13T08:36:01.362" v="1569"/>
          <ac:picMkLst>
            <pc:docMk/>
            <pc:sldMk cId="573198491" sldId="1151"/>
            <ac:picMk id="9" creationId="{E455F951-8BAC-4CE3-BF2B-143F3B368DA1}"/>
          </ac:picMkLst>
        </pc:picChg>
      </pc:sldChg>
      <pc:sldChg chg="addSp delSp modSp add del mod">
        <pc:chgData name="MATHIEU Alexandre" userId="e241321e-edca-4be9-918c-7dd3cd5e5b9d" providerId="ADAL" clId="{DB51473D-ADBA-4105-9583-72084AC08E7B}" dt="2022-10-13T08:36:56.382" v="1640" actId="47"/>
        <pc:sldMkLst>
          <pc:docMk/>
          <pc:sldMk cId="3484972283" sldId="1152"/>
        </pc:sldMkLst>
        <pc:spChg chg="mod">
          <ac:chgData name="MATHIEU Alexandre" userId="e241321e-edca-4be9-918c-7dd3cd5e5b9d" providerId="ADAL" clId="{DB51473D-ADBA-4105-9583-72084AC08E7B}" dt="2022-10-13T08:36:49.646" v="1636" actId="21"/>
          <ac:spMkLst>
            <pc:docMk/>
            <pc:sldMk cId="3484972283" sldId="1152"/>
            <ac:spMk id="2" creationId="{EDFD3E56-F9C9-4721-96D9-E39DE0D7627F}"/>
          </ac:spMkLst>
        </pc:spChg>
        <pc:spChg chg="add del mod">
          <ac:chgData name="MATHIEU Alexandre" userId="e241321e-edca-4be9-918c-7dd3cd5e5b9d" providerId="ADAL" clId="{DB51473D-ADBA-4105-9583-72084AC08E7B}" dt="2022-10-13T08:36:38.394" v="1632" actId="22"/>
          <ac:spMkLst>
            <pc:docMk/>
            <pc:sldMk cId="3484972283" sldId="1152"/>
            <ac:spMk id="6" creationId="{A945C5F2-85D2-42E1-8B48-2CFD961FF799}"/>
          </ac:spMkLst>
        </pc:spChg>
        <pc:picChg chg="add del">
          <ac:chgData name="MATHIEU Alexandre" userId="e241321e-edca-4be9-918c-7dd3cd5e5b9d" providerId="ADAL" clId="{DB51473D-ADBA-4105-9583-72084AC08E7B}" dt="2022-10-13T08:36:38.810" v="1633" actId="478"/>
          <ac:picMkLst>
            <pc:docMk/>
            <pc:sldMk cId="3484972283" sldId="1152"/>
            <ac:picMk id="8" creationId="{C186CF26-3F18-40F2-A3ED-DBBED4BC18E7}"/>
          </ac:picMkLst>
        </pc:picChg>
      </pc:sldChg>
      <pc:sldChg chg="addSp delSp modSp add mod ord">
        <pc:chgData name="MATHIEU Alexandre" userId="e241321e-edca-4be9-918c-7dd3cd5e5b9d" providerId="ADAL" clId="{DB51473D-ADBA-4105-9583-72084AC08E7B}" dt="2022-10-13T10:39:04.649" v="3900" actId="108"/>
        <pc:sldMkLst>
          <pc:docMk/>
          <pc:sldMk cId="1280602950" sldId="1153"/>
        </pc:sldMkLst>
        <pc:spChg chg="mod">
          <ac:chgData name="MATHIEU Alexandre" userId="e241321e-edca-4be9-918c-7dd3cd5e5b9d" providerId="ADAL" clId="{DB51473D-ADBA-4105-9583-72084AC08E7B}" dt="2022-10-13T08:58:30.345" v="2198" actId="20577"/>
          <ac:spMkLst>
            <pc:docMk/>
            <pc:sldMk cId="1280602950" sldId="1153"/>
            <ac:spMk id="2" creationId="{EDFD3E56-F9C9-4721-96D9-E39DE0D7627F}"/>
          </ac:spMkLst>
        </pc:spChg>
        <pc:spChg chg="mod">
          <ac:chgData name="MATHIEU Alexandre" userId="e241321e-edca-4be9-918c-7dd3cd5e5b9d" providerId="ADAL" clId="{DB51473D-ADBA-4105-9583-72084AC08E7B}" dt="2022-10-13T08:59:24.074" v="2310" actId="20577"/>
          <ac:spMkLst>
            <pc:docMk/>
            <pc:sldMk cId="1280602950" sldId="1153"/>
            <ac:spMk id="4" creationId="{050F97EE-8E34-46FA-BA11-E037961E5476}"/>
          </ac:spMkLst>
        </pc:spChg>
        <pc:spChg chg="add mod">
          <ac:chgData name="MATHIEU Alexandre" userId="e241321e-edca-4be9-918c-7dd3cd5e5b9d" providerId="ADAL" clId="{DB51473D-ADBA-4105-9583-72084AC08E7B}" dt="2022-10-13T10:39:04.649" v="3900" actId="108"/>
          <ac:spMkLst>
            <pc:docMk/>
            <pc:sldMk cId="1280602950" sldId="1153"/>
            <ac:spMk id="7" creationId="{2C10FF7E-AA4E-46CD-8436-18454D62C5C8}"/>
          </ac:spMkLst>
        </pc:spChg>
        <pc:picChg chg="add del mod">
          <ac:chgData name="MATHIEU Alexandre" userId="e241321e-edca-4be9-918c-7dd3cd5e5b9d" providerId="ADAL" clId="{DB51473D-ADBA-4105-9583-72084AC08E7B}" dt="2022-10-13T08:58:42.321" v="2226" actId="478"/>
          <ac:picMkLst>
            <pc:docMk/>
            <pc:sldMk cId="1280602950" sldId="1153"/>
            <ac:picMk id="6" creationId="{5238453F-65F6-472A-8698-E3AA90D28362}"/>
          </ac:picMkLst>
        </pc:picChg>
      </pc:sldChg>
      <pc:sldChg chg="modSp add del mod">
        <pc:chgData name="MATHIEU Alexandre" userId="e241321e-edca-4be9-918c-7dd3cd5e5b9d" providerId="ADAL" clId="{DB51473D-ADBA-4105-9583-72084AC08E7B}" dt="2022-10-13T10:34:49.882" v="3818" actId="47"/>
        <pc:sldMkLst>
          <pc:docMk/>
          <pc:sldMk cId="213681798" sldId="1154"/>
        </pc:sldMkLst>
        <pc:spChg chg="mod">
          <ac:chgData name="MATHIEU Alexandre" userId="e241321e-edca-4be9-918c-7dd3cd5e5b9d" providerId="ADAL" clId="{DB51473D-ADBA-4105-9583-72084AC08E7B}" dt="2022-10-13T09:35:17.009" v="2808" actId="20577"/>
          <ac:spMkLst>
            <pc:docMk/>
            <pc:sldMk cId="213681798" sldId="1154"/>
            <ac:spMk id="10" creationId="{F175F488-3C68-41FE-A8F5-C6A036A10ADA}"/>
          </ac:spMkLst>
        </pc:spChg>
      </pc:sldChg>
      <pc:sldChg chg="new del">
        <pc:chgData name="MATHIEU Alexandre" userId="e241321e-edca-4be9-918c-7dd3cd5e5b9d" providerId="ADAL" clId="{DB51473D-ADBA-4105-9583-72084AC08E7B}" dt="2022-10-13T08:36:54.702" v="1639" actId="680"/>
        <pc:sldMkLst>
          <pc:docMk/>
          <pc:sldMk cId="1828569798" sldId="1154"/>
        </pc:sldMkLst>
      </pc:sldChg>
      <pc:sldChg chg="add del">
        <pc:chgData name="MATHIEU Alexandre" userId="e241321e-edca-4be9-918c-7dd3cd5e5b9d" providerId="ADAL" clId="{DB51473D-ADBA-4105-9583-72084AC08E7B}" dt="2022-10-13T08:56:07.310" v="2008" actId="47"/>
        <pc:sldMkLst>
          <pc:docMk/>
          <pc:sldMk cId="1621773541" sldId="1155"/>
        </pc:sldMkLst>
      </pc:sldChg>
      <pc:sldChg chg="addSp delSp modSp new mod">
        <pc:chgData name="MATHIEU Alexandre" userId="e241321e-edca-4be9-918c-7dd3cd5e5b9d" providerId="ADAL" clId="{DB51473D-ADBA-4105-9583-72084AC08E7B}" dt="2022-10-13T11:01:16.705" v="4065" actId="20577"/>
        <pc:sldMkLst>
          <pc:docMk/>
          <pc:sldMk cId="2779490981" sldId="1155"/>
        </pc:sldMkLst>
        <pc:spChg chg="mod">
          <ac:chgData name="MATHIEU Alexandre" userId="e241321e-edca-4be9-918c-7dd3cd5e5b9d" providerId="ADAL" clId="{DB51473D-ADBA-4105-9583-72084AC08E7B}" dt="2022-10-13T09:35:44.722" v="2838" actId="113"/>
          <ac:spMkLst>
            <pc:docMk/>
            <pc:sldMk cId="2779490981" sldId="1155"/>
            <ac:spMk id="2" creationId="{E55CAC59-3DF4-434B-9096-F91DA40A91D4}"/>
          </ac:spMkLst>
        </pc:spChg>
        <pc:spChg chg="del">
          <ac:chgData name="MATHIEU Alexandre" userId="e241321e-edca-4be9-918c-7dd3cd5e5b9d" providerId="ADAL" clId="{DB51473D-ADBA-4105-9583-72084AC08E7B}" dt="2022-10-13T08:56:32.553" v="2094" actId="478"/>
          <ac:spMkLst>
            <pc:docMk/>
            <pc:sldMk cId="2779490981" sldId="1155"/>
            <ac:spMk id="3" creationId="{877BF23E-D8FF-4E6B-87EA-4974ED403187}"/>
          </ac:spMkLst>
        </pc:spChg>
        <pc:spChg chg="mod">
          <ac:chgData name="MATHIEU Alexandre" userId="e241321e-edca-4be9-918c-7dd3cd5e5b9d" providerId="ADAL" clId="{DB51473D-ADBA-4105-9583-72084AC08E7B}" dt="2022-10-13T11:01:16.705" v="4065" actId="20577"/>
          <ac:spMkLst>
            <pc:docMk/>
            <pc:sldMk cId="2779490981" sldId="1155"/>
            <ac:spMk id="4" creationId="{6F6CAABA-F4C5-4D97-97FC-10EDFC5AE666}"/>
          </ac:spMkLst>
        </pc:spChg>
        <pc:spChg chg="add mod">
          <ac:chgData name="MATHIEU Alexandre" userId="e241321e-edca-4be9-918c-7dd3cd5e5b9d" providerId="ADAL" clId="{DB51473D-ADBA-4105-9583-72084AC08E7B}" dt="2022-10-13T10:40:23.058" v="3939" actId="108"/>
          <ac:spMkLst>
            <pc:docMk/>
            <pc:sldMk cId="2779490981" sldId="1155"/>
            <ac:spMk id="6" creationId="{9336079B-C430-4993-B366-CA69DA043A0D}"/>
          </ac:spMkLst>
        </pc:spChg>
      </pc:sldChg>
      <pc:sldChg chg="addSp delSp modSp add mod modNotesTx">
        <pc:chgData name="MATHIEU Alexandre" userId="e241321e-edca-4be9-918c-7dd3cd5e5b9d" providerId="ADAL" clId="{DB51473D-ADBA-4105-9583-72084AC08E7B}" dt="2022-10-17T12:44:35.755" v="4117" actId="20577"/>
        <pc:sldMkLst>
          <pc:docMk/>
          <pc:sldMk cId="592344107" sldId="1156"/>
        </pc:sldMkLst>
        <pc:spChg chg="mod">
          <ac:chgData name="MATHIEU Alexandre" userId="e241321e-edca-4be9-918c-7dd3cd5e5b9d" providerId="ADAL" clId="{DB51473D-ADBA-4105-9583-72084AC08E7B}" dt="2022-10-13T09:24:25.742" v="2699" actId="313"/>
          <ac:spMkLst>
            <pc:docMk/>
            <pc:sldMk cId="592344107" sldId="1156"/>
            <ac:spMk id="2" creationId="{C2908D47-74E5-4B0E-9D28-F7CEFE25DA09}"/>
          </ac:spMkLst>
        </pc:spChg>
        <pc:spChg chg="del mod">
          <ac:chgData name="MATHIEU Alexandre" userId="e241321e-edca-4be9-918c-7dd3cd5e5b9d" providerId="ADAL" clId="{DB51473D-ADBA-4105-9583-72084AC08E7B}" dt="2022-10-13T09:33:17.281" v="2736" actId="478"/>
          <ac:spMkLst>
            <pc:docMk/>
            <pc:sldMk cId="592344107" sldId="1156"/>
            <ac:spMk id="5" creationId="{0B4480C7-0346-462B-99B1-6F45A9C5326D}"/>
          </ac:spMkLst>
        </pc:spChg>
        <pc:spChg chg="add mod">
          <ac:chgData name="MATHIEU Alexandre" userId="e241321e-edca-4be9-918c-7dd3cd5e5b9d" providerId="ADAL" clId="{DB51473D-ADBA-4105-9583-72084AC08E7B}" dt="2022-10-13T10:38:51.245" v="3896"/>
          <ac:spMkLst>
            <pc:docMk/>
            <pc:sldMk cId="592344107" sldId="1156"/>
            <ac:spMk id="10" creationId="{3A6A6379-375E-433F-955C-36D387735605}"/>
          </ac:spMkLst>
        </pc:spChg>
        <pc:graphicFrameChg chg="add mod modGraphic">
          <ac:chgData name="MATHIEU Alexandre" userId="e241321e-edca-4be9-918c-7dd3cd5e5b9d" providerId="ADAL" clId="{DB51473D-ADBA-4105-9583-72084AC08E7B}" dt="2022-10-17T12:44:35.755" v="4117" actId="20577"/>
          <ac:graphicFrameMkLst>
            <pc:docMk/>
            <pc:sldMk cId="592344107" sldId="1156"/>
            <ac:graphicFrameMk id="3" creationId="{52744102-E653-467A-94C8-50CFC32FF591}"/>
          </ac:graphicFrameMkLst>
        </pc:graphicFrameChg>
        <pc:picChg chg="del">
          <ac:chgData name="MATHIEU Alexandre" userId="e241321e-edca-4be9-918c-7dd3cd5e5b9d" providerId="ADAL" clId="{DB51473D-ADBA-4105-9583-72084AC08E7B}" dt="2022-10-13T09:24:08.585" v="2672" actId="478"/>
          <ac:picMkLst>
            <pc:docMk/>
            <pc:sldMk cId="592344107" sldId="1156"/>
            <ac:picMk id="6" creationId="{8070B989-B445-4FF1-B695-EA66945340BC}"/>
          </ac:picMkLst>
        </pc:picChg>
        <pc:picChg chg="add del mod">
          <ac:chgData name="MATHIEU Alexandre" userId="e241321e-edca-4be9-918c-7dd3cd5e5b9d" providerId="ADAL" clId="{DB51473D-ADBA-4105-9583-72084AC08E7B}" dt="2022-10-13T09:28:49.283" v="2730" actId="21"/>
          <ac:picMkLst>
            <pc:docMk/>
            <pc:sldMk cId="592344107" sldId="1156"/>
            <ac:picMk id="7" creationId="{19571F5B-2B80-4077-BA9D-62F075F4DEEC}"/>
          </ac:picMkLst>
        </pc:picChg>
      </pc:sldChg>
      <pc:sldChg chg="addSp delSp modSp new del mod">
        <pc:chgData name="MATHIEU Alexandre" userId="e241321e-edca-4be9-918c-7dd3cd5e5b9d" providerId="ADAL" clId="{DB51473D-ADBA-4105-9583-72084AC08E7B}" dt="2022-10-13T09:38:32.439" v="2876" actId="47"/>
        <pc:sldMkLst>
          <pc:docMk/>
          <pc:sldMk cId="1449505062" sldId="1157"/>
        </pc:sldMkLst>
        <pc:spChg chg="mod">
          <ac:chgData name="MATHIEU Alexandre" userId="e241321e-edca-4be9-918c-7dd3cd5e5b9d" providerId="ADAL" clId="{DB51473D-ADBA-4105-9583-72084AC08E7B}" dt="2022-10-13T09:37:18.850" v="2850" actId="403"/>
          <ac:spMkLst>
            <pc:docMk/>
            <pc:sldMk cId="1449505062" sldId="1157"/>
            <ac:spMk id="2" creationId="{9CF52A48-FA87-4EE7-A059-8AC68A068CC1}"/>
          </ac:spMkLst>
        </pc:spChg>
        <pc:spChg chg="del">
          <ac:chgData name="MATHIEU Alexandre" userId="e241321e-edca-4be9-918c-7dd3cd5e5b9d" providerId="ADAL" clId="{DB51473D-ADBA-4105-9583-72084AC08E7B}" dt="2022-10-13T09:37:36.777" v="2858" actId="478"/>
          <ac:spMkLst>
            <pc:docMk/>
            <pc:sldMk cId="1449505062" sldId="1157"/>
            <ac:spMk id="3" creationId="{06D34C67-1AE0-400F-92DA-8478876D3750}"/>
          </ac:spMkLst>
        </pc:spChg>
        <pc:spChg chg="del mod">
          <ac:chgData name="MATHIEU Alexandre" userId="e241321e-edca-4be9-918c-7dd3cd5e5b9d" providerId="ADAL" clId="{DB51473D-ADBA-4105-9583-72084AC08E7B}" dt="2022-10-13T09:38:31.360" v="2875" actId="21"/>
          <ac:spMkLst>
            <pc:docMk/>
            <pc:sldMk cId="1449505062" sldId="1157"/>
            <ac:spMk id="4" creationId="{9C71EBE4-0728-4E13-A1B3-BDB6AEFEFCE3}"/>
          </ac:spMkLst>
        </pc:spChg>
        <pc:spChg chg="add mod">
          <ac:chgData name="MATHIEU Alexandre" userId="e241321e-edca-4be9-918c-7dd3cd5e5b9d" providerId="ADAL" clId="{DB51473D-ADBA-4105-9583-72084AC08E7B}" dt="2022-10-13T09:38:31.360" v="2875" actId="21"/>
          <ac:spMkLst>
            <pc:docMk/>
            <pc:sldMk cId="1449505062" sldId="1157"/>
            <ac:spMk id="7" creationId="{28A4262A-C059-4B53-9662-740A9548110F}"/>
          </ac:spMkLst>
        </pc:spChg>
      </pc:sldChg>
      <pc:sldChg chg="addSp delSp modSp add mod">
        <pc:chgData name="MATHIEU Alexandre" userId="e241321e-edca-4be9-918c-7dd3cd5e5b9d" providerId="ADAL" clId="{DB51473D-ADBA-4105-9583-72084AC08E7B}" dt="2022-10-13T10:11:16.121" v="3355" actId="478"/>
        <pc:sldMkLst>
          <pc:docMk/>
          <pc:sldMk cId="1616748228" sldId="1158"/>
        </pc:sldMkLst>
        <pc:spChg chg="add del mod">
          <ac:chgData name="MATHIEU Alexandre" userId="e241321e-edca-4be9-918c-7dd3cd5e5b9d" providerId="ADAL" clId="{DB51473D-ADBA-4105-9583-72084AC08E7B}" dt="2022-10-13T10:11:16.121" v="3355" actId="478"/>
          <ac:spMkLst>
            <pc:docMk/>
            <pc:sldMk cId="1616748228" sldId="1158"/>
            <ac:spMk id="3" creationId="{9E52F4DE-218F-431A-A752-CD79220BBD36}"/>
          </ac:spMkLst>
        </pc:spChg>
        <pc:spChg chg="add del mod">
          <ac:chgData name="MATHIEU Alexandre" userId="e241321e-edca-4be9-918c-7dd3cd5e5b9d" providerId="ADAL" clId="{DB51473D-ADBA-4105-9583-72084AC08E7B}" dt="2022-10-13T09:37:59.961" v="2861"/>
          <ac:spMkLst>
            <pc:docMk/>
            <pc:sldMk cId="1616748228" sldId="1158"/>
            <ac:spMk id="7" creationId="{DB9AB3C0-06C0-455D-B2F6-9FC35D638602}"/>
          </ac:spMkLst>
        </pc:spChg>
        <pc:spChg chg="add mod">
          <ac:chgData name="MATHIEU Alexandre" userId="e241321e-edca-4be9-918c-7dd3cd5e5b9d" providerId="ADAL" clId="{DB51473D-ADBA-4105-9583-72084AC08E7B}" dt="2022-10-13T09:38:23.802" v="2874" actId="403"/>
          <ac:spMkLst>
            <pc:docMk/>
            <pc:sldMk cId="1616748228" sldId="1158"/>
            <ac:spMk id="9" creationId="{D0F50374-9D26-4E3E-8A04-B15DC1CB6411}"/>
          </ac:spMkLst>
        </pc:spChg>
        <pc:spChg chg="mod">
          <ac:chgData name="MATHIEU Alexandre" userId="e241321e-edca-4be9-918c-7dd3cd5e5b9d" providerId="ADAL" clId="{DB51473D-ADBA-4105-9583-72084AC08E7B}" dt="2022-10-13T10:11:03.610" v="3353" actId="108"/>
          <ac:spMkLst>
            <pc:docMk/>
            <pc:sldMk cId="1616748228" sldId="1158"/>
            <ac:spMk id="10" creationId="{F175F488-3C68-41FE-A8F5-C6A036A10ADA}"/>
          </ac:spMkLst>
        </pc:spChg>
        <pc:spChg chg="add del mod">
          <ac:chgData name="MATHIEU Alexandre" userId="e241321e-edca-4be9-918c-7dd3cd5e5b9d" providerId="ADAL" clId="{DB51473D-ADBA-4105-9583-72084AC08E7B}" dt="2022-10-13T10:11:10.996" v="3354" actId="478"/>
          <ac:spMkLst>
            <pc:docMk/>
            <pc:sldMk cId="1616748228" sldId="1158"/>
            <ac:spMk id="11" creationId="{BA94DBE1-5904-434A-ACDA-9610310B9BC7}"/>
          </ac:spMkLst>
        </pc:spChg>
      </pc:sldChg>
      <pc:sldChg chg="modSp add mod ord">
        <pc:chgData name="MATHIEU Alexandre" userId="e241321e-edca-4be9-918c-7dd3cd5e5b9d" providerId="ADAL" clId="{DB51473D-ADBA-4105-9583-72084AC08E7B}" dt="2022-10-13T10:33:37.912" v="3806" actId="207"/>
        <pc:sldMkLst>
          <pc:docMk/>
          <pc:sldMk cId="2596356337" sldId="1159"/>
        </pc:sldMkLst>
        <pc:spChg chg="mod">
          <ac:chgData name="MATHIEU Alexandre" userId="e241321e-edca-4be9-918c-7dd3cd5e5b9d" providerId="ADAL" clId="{DB51473D-ADBA-4105-9583-72084AC08E7B}" dt="2022-10-13T10:33:37.912" v="3806" actId="207"/>
          <ac:spMkLst>
            <pc:docMk/>
            <pc:sldMk cId="2596356337" sldId="1159"/>
            <ac:spMk id="10" creationId="{F175F488-3C68-41FE-A8F5-C6A036A10ADA}"/>
          </ac:spMkLst>
        </pc:spChg>
      </pc:sldChg>
      <pc:sldChg chg="add del">
        <pc:chgData name="MATHIEU Alexandre" userId="e241321e-edca-4be9-918c-7dd3cd5e5b9d" providerId="ADAL" clId="{DB51473D-ADBA-4105-9583-72084AC08E7B}" dt="2022-10-13T09:46:04.075" v="2881"/>
        <pc:sldMkLst>
          <pc:docMk/>
          <pc:sldMk cId="3291441632" sldId="1159"/>
        </pc:sldMkLst>
      </pc:sldChg>
      <pc:sldChg chg="modSp add mod">
        <pc:chgData name="MATHIEU Alexandre" userId="e241321e-edca-4be9-918c-7dd3cd5e5b9d" providerId="ADAL" clId="{DB51473D-ADBA-4105-9583-72084AC08E7B}" dt="2022-10-13T10:34:06.457" v="3812" actId="108"/>
        <pc:sldMkLst>
          <pc:docMk/>
          <pc:sldMk cId="146125940" sldId="1160"/>
        </pc:sldMkLst>
        <pc:spChg chg="mod">
          <ac:chgData name="MATHIEU Alexandre" userId="e241321e-edca-4be9-918c-7dd3cd5e5b9d" providerId="ADAL" clId="{DB51473D-ADBA-4105-9583-72084AC08E7B}" dt="2022-10-13T10:34:06.457" v="3812" actId="108"/>
          <ac:spMkLst>
            <pc:docMk/>
            <pc:sldMk cId="146125940" sldId="1160"/>
            <ac:spMk id="10" creationId="{F175F488-3C68-41FE-A8F5-C6A036A10ADA}"/>
          </ac:spMkLst>
        </pc:spChg>
      </pc:sldChg>
      <pc:sldChg chg="modSp add mod">
        <pc:chgData name="MATHIEU Alexandre" userId="e241321e-edca-4be9-918c-7dd3cd5e5b9d" providerId="ADAL" clId="{DB51473D-ADBA-4105-9583-72084AC08E7B}" dt="2022-10-13T10:34:41.698" v="3816" actId="108"/>
        <pc:sldMkLst>
          <pc:docMk/>
          <pc:sldMk cId="298940024" sldId="1161"/>
        </pc:sldMkLst>
        <pc:spChg chg="mod">
          <ac:chgData name="MATHIEU Alexandre" userId="e241321e-edca-4be9-918c-7dd3cd5e5b9d" providerId="ADAL" clId="{DB51473D-ADBA-4105-9583-72084AC08E7B}" dt="2022-10-13T10:34:41.698" v="3816" actId="108"/>
          <ac:spMkLst>
            <pc:docMk/>
            <pc:sldMk cId="298940024" sldId="1161"/>
            <ac:spMk id="10" creationId="{F175F488-3C68-41FE-A8F5-C6A036A10ADA}"/>
          </ac:spMkLst>
        </pc:spChg>
      </pc:sldChg>
      <pc:sldChg chg="modSp add mod">
        <pc:chgData name="MATHIEU Alexandre" userId="e241321e-edca-4be9-918c-7dd3cd5e5b9d" providerId="ADAL" clId="{DB51473D-ADBA-4105-9583-72084AC08E7B}" dt="2022-10-13T10:34:59.130" v="3820" actId="108"/>
        <pc:sldMkLst>
          <pc:docMk/>
          <pc:sldMk cId="3143832190" sldId="1162"/>
        </pc:sldMkLst>
        <pc:spChg chg="mod">
          <ac:chgData name="MATHIEU Alexandre" userId="e241321e-edca-4be9-918c-7dd3cd5e5b9d" providerId="ADAL" clId="{DB51473D-ADBA-4105-9583-72084AC08E7B}" dt="2022-10-13T10:34:59.130" v="3820" actId="108"/>
          <ac:spMkLst>
            <pc:docMk/>
            <pc:sldMk cId="3143832190" sldId="1162"/>
            <ac:spMk id="10" creationId="{F175F488-3C68-41FE-A8F5-C6A036A10ADA}"/>
          </ac:spMkLst>
        </pc:spChg>
      </pc:sldChg>
      <pc:sldChg chg="modSp add mod modNotesTx">
        <pc:chgData name="MATHIEU Alexandre" userId="e241321e-edca-4be9-918c-7dd3cd5e5b9d" providerId="ADAL" clId="{DB51473D-ADBA-4105-9583-72084AC08E7B}" dt="2022-10-13T11:01:32.707" v="4066" actId="20577"/>
        <pc:sldMkLst>
          <pc:docMk/>
          <pc:sldMk cId="2969455423" sldId="1163"/>
        </pc:sldMkLst>
        <pc:spChg chg="mod">
          <ac:chgData name="MATHIEU Alexandre" userId="e241321e-edca-4be9-918c-7dd3cd5e5b9d" providerId="ADAL" clId="{DB51473D-ADBA-4105-9583-72084AC08E7B}" dt="2022-10-13T10:35:17.953" v="3824" actId="108"/>
          <ac:spMkLst>
            <pc:docMk/>
            <pc:sldMk cId="2969455423" sldId="1163"/>
            <ac:spMk id="10" creationId="{F175F488-3C68-41FE-A8F5-C6A036A10ADA}"/>
          </ac:spMkLst>
        </pc:spChg>
      </pc:sldChg>
      <pc:sldChg chg="addSp modSp add mod">
        <pc:chgData name="MATHIEU Alexandre" userId="e241321e-edca-4be9-918c-7dd3cd5e5b9d" providerId="ADAL" clId="{DB51473D-ADBA-4105-9583-72084AC08E7B}" dt="2022-10-13T11:06:25.378" v="4114" actId="14100"/>
        <pc:sldMkLst>
          <pc:docMk/>
          <pc:sldMk cId="3706610068" sldId="1164"/>
        </pc:sldMkLst>
        <pc:spChg chg="mod">
          <ac:chgData name="MATHIEU Alexandre" userId="e241321e-edca-4be9-918c-7dd3cd5e5b9d" providerId="ADAL" clId="{DB51473D-ADBA-4105-9583-72084AC08E7B}" dt="2022-10-13T11:05:35.386" v="4094" actId="1076"/>
          <ac:spMkLst>
            <pc:docMk/>
            <pc:sldMk cId="3706610068" sldId="1164"/>
            <ac:spMk id="2" creationId="{C2908D47-74E5-4B0E-9D28-F7CEFE25DA09}"/>
          </ac:spMkLst>
        </pc:spChg>
        <pc:spChg chg="add mod">
          <ac:chgData name="MATHIEU Alexandre" userId="e241321e-edca-4be9-918c-7dd3cd5e5b9d" providerId="ADAL" clId="{DB51473D-ADBA-4105-9583-72084AC08E7B}" dt="2022-10-13T11:06:25.378" v="4114" actId="14100"/>
          <ac:spMkLst>
            <pc:docMk/>
            <pc:sldMk cId="3706610068" sldId="1164"/>
            <ac:spMk id="7" creationId="{9E9A5284-5052-4BD5-A541-638E83866579}"/>
          </ac:spMkLst>
        </pc:spChg>
        <pc:graphicFrameChg chg="mod">
          <ac:chgData name="MATHIEU Alexandre" userId="e241321e-edca-4be9-918c-7dd3cd5e5b9d" providerId="ADAL" clId="{DB51473D-ADBA-4105-9583-72084AC08E7B}" dt="2022-10-13T11:06:14.917" v="4110" actId="1076"/>
          <ac:graphicFrameMkLst>
            <pc:docMk/>
            <pc:sldMk cId="3706610068" sldId="1164"/>
            <ac:graphicFrameMk id="3" creationId="{52744102-E653-467A-94C8-50CFC32FF591}"/>
          </ac:graphicFrameMkLst>
        </pc:graphicFrameChg>
        <pc:picChg chg="add mod modCrop">
          <ac:chgData name="MATHIEU Alexandre" userId="e241321e-edca-4be9-918c-7dd3cd5e5b9d" providerId="ADAL" clId="{DB51473D-ADBA-4105-9583-72084AC08E7B}" dt="2022-10-13T11:06:19.529" v="4112" actId="1076"/>
          <ac:picMkLst>
            <pc:docMk/>
            <pc:sldMk cId="3706610068" sldId="1164"/>
            <ac:picMk id="6" creationId="{C065BB6C-2B6E-4C38-9FE5-016F9FEF327E}"/>
          </ac:picMkLst>
        </pc:picChg>
      </pc:sldChg>
      <pc:sldMasterChg chg="modSp delSldLayout modSldLayout">
        <pc:chgData name="MATHIEU Alexandre" userId="e241321e-edca-4be9-918c-7dd3cd5e5b9d" providerId="ADAL" clId="{DB51473D-ADBA-4105-9583-72084AC08E7B}" dt="2022-10-13T10:48:36.027" v="4038" actId="20577"/>
        <pc:sldMasterMkLst>
          <pc:docMk/>
          <pc:sldMasterMk cId="3529744656" sldId="2147483648"/>
        </pc:sldMasterMkLst>
        <pc:spChg chg="mod">
          <ac:chgData name="MATHIEU Alexandre" userId="e241321e-edca-4be9-918c-7dd3cd5e5b9d" providerId="ADAL" clId="{DB51473D-ADBA-4105-9583-72084AC08E7B}" dt="2022-10-12T14:26:03.521" v="698"/>
          <ac:spMkLst>
            <pc:docMk/>
            <pc:sldMasterMk cId="3529744656" sldId="2147483648"/>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4"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5"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6" creationId="{00000000-0000-0000-0000-000000000000}"/>
          </ac:spMkLst>
        </pc:spChg>
        <pc:sldLayoutChg chg="modSp">
          <pc:chgData name="MATHIEU Alexandre" userId="e241321e-edca-4be9-918c-7dd3cd5e5b9d" providerId="ADAL" clId="{DB51473D-ADBA-4105-9583-72084AC08E7B}" dt="2022-10-12T14:26:03.521" v="698"/>
          <pc:sldLayoutMkLst>
            <pc:docMk/>
            <pc:sldMasterMk cId="3529744656" sldId="2147483648"/>
            <pc:sldLayoutMk cId="1942684705" sldId="2147483651"/>
          </pc:sldLayoutMkLst>
          <pc:spChg chg="mod">
            <ac:chgData name="MATHIEU Alexandre" userId="e241321e-edca-4be9-918c-7dd3cd5e5b9d" providerId="ADAL" clId="{DB51473D-ADBA-4105-9583-72084AC08E7B}" dt="2022-10-12T14:26:03.521" v="698"/>
            <ac:spMkLst>
              <pc:docMk/>
              <pc:sldMasterMk cId="3529744656" sldId="2147483648"/>
              <pc:sldLayoutMk cId="1942684705" sldId="2147483651"/>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942684705" sldId="2147483651"/>
              <ac:spMk id="3"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1942684705" sldId="2147483651"/>
              <ac:picMk id="8" creationId="{2ADAAC2C-0188-4A52-8969-10EAA5B86DFA}"/>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921149185" sldId="2147483656"/>
          </pc:sldLayoutMkLst>
          <pc:spChg chg="mod">
            <ac:chgData name="MATHIEU Alexandre" userId="e241321e-edca-4be9-918c-7dd3cd5e5b9d" providerId="ADAL" clId="{DB51473D-ADBA-4105-9583-72084AC08E7B}" dt="2022-10-12T14:26:03.521" v="698"/>
            <ac:spMkLst>
              <pc:docMk/>
              <pc:sldMasterMk cId="3529744656" sldId="2147483648"/>
              <pc:sldLayoutMk cId="921149185" sldId="2147483656"/>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921149185" sldId="2147483656"/>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921149185" sldId="2147483656"/>
              <ac:spMk id="4"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2339092219" sldId="2147483657"/>
          </pc:sldLayoutMkLst>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4"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2682709462" sldId="2147483659"/>
          </pc:sldLayoutMkLst>
          <pc:spChg chg="mod">
            <ac:chgData name="MATHIEU Alexandre" userId="e241321e-edca-4be9-918c-7dd3cd5e5b9d" providerId="ADAL" clId="{DB51473D-ADBA-4105-9583-72084AC08E7B}" dt="2022-10-12T14:26:03.521" v="698"/>
            <ac:spMkLst>
              <pc:docMk/>
              <pc:sldMasterMk cId="3529744656" sldId="2147483648"/>
              <pc:sldLayoutMk cId="2682709462" sldId="2147483659"/>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682709462" sldId="2147483659"/>
              <ac:spMk id="3"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1242227752" sldId="2147483660"/>
          </pc:sldLayoutMkLst>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4"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7" creationId="{60016EAD-24D4-43E5-A68A-3E7E63146130}"/>
            </ac:spMkLst>
          </pc:spChg>
          <pc:picChg chg="mod">
            <ac:chgData name="MATHIEU Alexandre" userId="e241321e-edca-4be9-918c-7dd3cd5e5b9d" providerId="ADAL" clId="{DB51473D-ADBA-4105-9583-72084AC08E7B}" dt="2022-10-12T14:26:03.521" v="698"/>
            <ac:picMkLst>
              <pc:docMk/>
              <pc:sldMasterMk cId="3529744656" sldId="2147483648"/>
              <pc:sldLayoutMk cId="1242227752" sldId="2147483660"/>
              <ac:picMk id="8" creationId="{18F4AF99-E651-4155-AEF9-C4A4121848B0}"/>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729371195" sldId="2147483662"/>
          </pc:sldLayoutMkLst>
          <pc:spChg chg="mod">
            <ac:chgData name="MATHIEU Alexandre" userId="e241321e-edca-4be9-918c-7dd3cd5e5b9d" providerId="ADAL" clId="{DB51473D-ADBA-4105-9583-72084AC08E7B}" dt="2022-10-12T14:26:03.521" v="698"/>
            <ac:spMkLst>
              <pc:docMk/>
              <pc:sldMasterMk cId="3529744656" sldId="2147483648"/>
              <pc:sldLayoutMk cId="729371195" sldId="2147483662"/>
              <ac:spMk id="7"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729371195" sldId="2147483662"/>
              <ac:picMk id="2" creationId="{41198B70-98B5-42EE-9F63-BEECE49E258B}"/>
            </ac:picMkLst>
          </pc:picChg>
          <pc:picChg chg="mod">
            <ac:chgData name="MATHIEU Alexandre" userId="e241321e-edca-4be9-918c-7dd3cd5e5b9d" providerId="ADAL" clId="{DB51473D-ADBA-4105-9583-72084AC08E7B}" dt="2022-10-12T14:26:03.521" v="698"/>
            <ac:picMkLst>
              <pc:docMk/>
              <pc:sldMasterMk cId="3529744656" sldId="2147483648"/>
              <pc:sldLayoutMk cId="729371195" sldId="2147483662"/>
              <ac:picMk id="69" creationId="{53A7A533-6DF4-4451-B1A3-92DEDD56CDDB}"/>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276811928" sldId="2147483663"/>
          </pc:sldLayoutMkLst>
          <pc:picChg chg="mod">
            <ac:chgData name="MATHIEU Alexandre" userId="e241321e-edca-4be9-918c-7dd3cd5e5b9d" providerId="ADAL" clId="{DB51473D-ADBA-4105-9583-72084AC08E7B}" dt="2022-10-12T14:26:03.521" v="698"/>
            <ac:picMkLst>
              <pc:docMk/>
              <pc:sldMasterMk cId="3529744656" sldId="2147483648"/>
              <pc:sldLayoutMk cId="276811928" sldId="2147483663"/>
              <ac:picMk id="3" creationId="{DC24166A-7383-4A20-8485-D5C3645224CD}"/>
            </ac:picMkLst>
          </pc:picChg>
          <pc:picChg chg="mod">
            <ac:chgData name="MATHIEU Alexandre" userId="e241321e-edca-4be9-918c-7dd3cd5e5b9d" providerId="ADAL" clId="{DB51473D-ADBA-4105-9583-72084AC08E7B}" dt="2022-10-12T14:26:03.521" v="698"/>
            <ac:picMkLst>
              <pc:docMk/>
              <pc:sldMasterMk cId="3529744656" sldId="2147483648"/>
              <pc:sldLayoutMk cId="276811928" sldId="2147483663"/>
              <ac:picMk id="6" creationId="{40DFF6FE-F597-4134-9BFB-56D19AA206BF}"/>
            </ac:picMkLst>
          </pc:picChg>
        </pc:sldLayoutChg>
        <pc:sldLayoutChg chg="modSp del">
          <pc:chgData name="MATHIEU Alexandre" userId="e241321e-edca-4be9-918c-7dd3cd5e5b9d" providerId="ADAL" clId="{DB51473D-ADBA-4105-9583-72084AC08E7B}" dt="2022-10-12T14:27:44.107" v="729" actId="47"/>
          <pc:sldLayoutMkLst>
            <pc:docMk/>
            <pc:sldMasterMk cId="3529744656" sldId="2147483648"/>
            <pc:sldLayoutMk cId="3799214990" sldId="2147483664"/>
          </pc:sldLayoutMkLst>
          <pc:spChg chg="mod">
            <ac:chgData name="MATHIEU Alexandre" userId="e241321e-edca-4be9-918c-7dd3cd5e5b9d" providerId="ADAL" clId="{DB51473D-ADBA-4105-9583-72084AC08E7B}" dt="2022-10-12T14:26:03.521" v="698"/>
            <ac:spMkLst>
              <pc:docMk/>
              <pc:sldMasterMk cId="3529744656" sldId="2147483648"/>
              <pc:sldLayoutMk cId="3799214990" sldId="2147483664"/>
              <ac:spMk id="5"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2"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3"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4"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6"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7"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8" creationId="{39BACF0E-1E9C-4CC0-BA33-45857886EDE6}"/>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15" creationId="{00000000-0000-0000-0000-000000000000}"/>
            </ac:picMkLst>
          </pc:picChg>
        </pc:sldLayoutChg>
        <pc:sldLayoutChg chg="addSp delSp modSp mod">
          <pc:chgData name="MATHIEU Alexandre" userId="e241321e-edca-4be9-918c-7dd3cd5e5b9d" providerId="ADAL" clId="{DB51473D-ADBA-4105-9583-72084AC08E7B}" dt="2022-10-13T10:48:36.027" v="4038" actId="20577"/>
          <pc:sldLayoutMkLst>
            <pc:docMk/>
            <pc:sldMasterMk cId="3529744656" sldId="2147483648"/>
            <pc:sldLayoutMk cId="2386905852" sldId="2147483665"/>
          </pc:sldLayoutMkLst>
          <pc:spChg chg="add del">
            <ac:chgData name="MATHIEU Alexandre" userId="e241321e-edca-4be9-918c-7dd3cd5e5b9d" providerId="ADAL" clId="{DB51473D-ADBA-4105-9583-72084AC08E7B}" dt="2022-10-12T14:40:53.468" v="750" actId="11529"/>
            <ac:spMkLst>
              <pc:docMk/>
              <pc:sldMasterMk cId="3529744656" sldId="2147483648"/>
              <pc:sldLayoutMk cId="2386905852" sldId="2147483665"/>
              <ac:spMk id="2" creationId="{A8121C5C-A62A-4D90-B65D-1054623460EA}"/>
            </ac:spMkLst>
          </pc:spChg>
          <pc:spChg chg="add del mod">
            <ac:chgData name="MATHIEU Alexandre" userId="e241321e-edca-4be9-918c-7dd3cd5e5b9d" providerId="ADAL" clId="{DB51473D-ADBA-4105-9583-72084AC08E7B}" dt="2022-10-12T14:43:14.380" v="767" actId="478"/>
            <ac:spMkLst>
              <pc:docMk/>
              <pc:sldMasterMk cId="3529744656" sldId="2147483648"/>
              <pc:sldLayoutMk cId="2386905852" sldId="2147483665"/>
              <ac:spMk id="3" creationId="{513A9C62-20C0-4E84-8C57-ABB8549F18B6}"/>
            </ac:spMkLst>
          </pc:spChg>
          <pc:spChg chg="mod">
            <ac:chgData name="MATHIEU Alexandre" userId="e241321e-edca-4be9-918c-7dd3cd5e5b9d" providerId="ADAL" clId="{DB51473D-ADBA-4105-9583-72084AC08E7B}" dt="2022-10-12T14:51:33.148" v="832" actId="14100"/>
            <ac:spMkLst>
              <pc:docMk/>
              <pc:sldMasterMk cId="3529744656" sldId="2147483648"/>
              <pc:sldLayoutMk cId="2386905852" sldId="2147483665"/>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1"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3" creationId="{00000000-0000-0000-0000-000000000000}"/>
            </ac:spMkLst>
          </pc:spChg>
          <pc:spChg chg="add mod">
            <ac:chgData name="MATHIEU Alexandre" userId="e241321e-edca-4be9-918c-7dd3cd5e5b9d" providerId="ADAL" clId="{DB51473D-ADBA-4105-9583-72084AC08E7B}" dt="2022-10-13T10:48:36.027" v="4038" actId="20577"/>
            <ac:spMkLst>
              <pc:docMk/>
              <pc:sldMasterMk cId="3529744656" sldId="2147483648"/>
              <pc:sldLayoutMk cId="2386905852" sldId="2147483665"/>
              <ac:spMk id="14" creationId="{2C5197B3-7584-41FD-B017-74FFF7E622C1}"/>
            </ac:spMkLst>
          </pc:spChg>
          <pc:spChg chg="mod">
            <ac:chgData name="MATHIEU Alexandre" userId="e241321e-edca-4be9-918c-7dd3cd5e5b9d" providerId="ADAL" clId="{DB51473D-ADBA-4105-9583-72084AC08E7B}" dt="2022-10-12T14:51:43.948" v="835" actId="14100"/>
            <ac:spMkLst>
              <pc:docMk/>
              <pc:sldMasterMk cId="3529744656" sldId="2147483648"/>
              <pc:sldLayoutMk cId="2386905852" sldId="2147483665"/>
              <ac:spMk id="22" creationId="{00000000-0000-0000-0000-000000000000}"/>
            </ac:spMkLst>
          </pc:spChg>
          <pc:picChg chg="del mod">
            <ac:chgData name="MATHIEU Alexandre" userId="e241321e-edca-4be9-918c-7dd3cd5e5b9d" providerId="ADAL" clId="{DB51473D-ADBA-4105-9583-72084AC08E7B}" dt="2022-10-12T14:51:24.755" v="830" actId="478"/>
            <ac:picMkLst>
              <pc:docMk/>
              <pc:sldMasterMk cId="3529744656" sldId="2147483648"/>
              <pc:sldLayoutMk cId="2386905852" sldId="2147483665"/>
              <ac:picMk id="7" creationId="{00000000-0000-0000-0000-000000000000}"/>
            </ac:picMkLst>
          </pc:picChg>
          <pc:picChg chg="mod">
            <ac:chgData name="MATHIEU Alexandre" userId="e241321e-edca-4be9-918c-7dd3cd5e5b9d" providerId="ADAL" clId="{DB51473D-ADBA-4105-9583-72084AC08E7B}" dt="2022-10-12T14:51:47.819" v="837" actId="14100"/>
            <ac:picMkLst>
              <pc:docMk/>
              <pc:sldMasterMk cId="3529744656" sldId="2147483648"/>
              <pc:sldLayoutMk cId="2386905852" sldId="2147483665"/>
              <ac:picMk id="23" creationId="{00000000-0000-0000-0000-000000000000}"/>
            </ac:picMkLst>
          </pc:picChg>
        </pc:sldLayoutChg>
        <pc:sldLayoutChg chg="addSp delSp modSp mod">
          <pc:chgData name="MATHIEU Alexandre" userId="e241321e-edca-4be9-918c-7dd3cd5e5b9d" providerId="ADAL" clId="{DB51473D-ADBA-4105-9583-72084AC08E7B}" dt="2022-10-12T14:52:36.220" v="842" actId="1076"/>
          <pc:sldLayoutMkLst>
            <pc:docMk/>
            <pc:sldMasterMk cId="3529744656" sldId="2147483648"/>
            <pc:sldLayoutMk cId="668385159" sldId="2147483666"/>
          </pc:sldLayoutMkLst>
          <pc:spChg chg="mod">
            <ac:chgData name="MATHIEU Alexandre" userId="e241321e-edca-4be9-918c-7dd3cd5e5b9d" providerId="ADAL" clId="{DB51473D-ADBA-4105-9583-72084AC08E7B}" dt="2022-10-12T14:26:03.521" v="698"/>
            <ac:spMkLst>
              <pc:docMk/>
              <pc:sldMasterMk cId="3529744656" sldId="2147483648"/>
              <pc:sldLayoutMk cId="668385159" sldId="2147483666"/>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668385159" sldId="2147483666"/>
              <ac:spMk id="3" creationId="{00000000-0000-0000-0000-000000000000}"/>
            </ac:spMkLst>
          </pc:spChg>
          <pc:spChg chg="del mod">
            <ac:chgData name="MATHIEU Alexandre" userId="e241321e-edca-4be9-918c-7dd3cd5e5b9d" providerId="ADAL" clId="{DB51473D-ADBA-4105-9583-72084AC08E7B}" dt="2022-10-12T14:51:08.811" v="825" actId="478"/>
            <ac:spMkLst>
              <pc:docMk/>
              <pc:sldMasterMk cId="3529744656" sldId="2147483648"/>
              <pc:sldLayoutMk cId="668385159" sldId="2147483666"/>
              <ac:spMk id="4" creationId="{00000000-0000-0000-0000-000000000000}"/>
            </ac:spMkLst>
          </pc:spChg>
          <pc:spChg chg="del mod">
            <ac:chgData name="MATHIEU Alexandre" userId="e241321e-edca-4be9-918c-7dd3cd5e5b9d" providerId="ADAL" clId="{DB51473D-ADBA-4105-9583-72084AC08E7B}" dt="2022-10-12T14:51:06.588" v="824" actId="478"/>
            <ac:spMkLst>
              <pc:docMk/>
              <pc:sldMasterMk cId="3529744656" sldId="2147483648"/>
              <pc:sldLayoutMk cId="668385159" sldId="2147483666"/>
              <ac:spMk id="5" creationId="{00000000-0000-0000-0000-000000000000}"/>
            </ac:spMkLst>
          </pc:spChg>
          <pc:spChg chg="add del mod">
            <ac:chgData name="MATHIEU Alexandre" userId="e241321e-edca-4be9-918c-7dd3cd5e5b9d" providerId="ADAL" clId="{DB51473D-ADBA-4105-9583-72084AC08E7B}" dt="2022-10-12T14:50:03.035" v="803" actId="478"/>
            <ac:spMkLst>
              <pc:docMk/>
              <pc:sldMasterMk cId="3529744656" sldId="2147483648"/>
              <pc:sldLayoutMk cId="668385159" sldId="2147483666"/>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668385159" sldId="2147483666"/>
              <ac:spMk id="9" creationId="{00000000-0000-0000-0000-000000000000}"/>
            </ac:spMkLst>
          </pc:spChg>
          <pc:spChg chg="add del mod">
            <ac:chgData name="MATHIEU Alexandre" userId="e241321e-edca-4be9-918c-7dd3cd5e5b9d" providerId="ADAL" clId="{DB51473D-ADBA-4105-9583-72084AC08E7B}" dt="2022-10-12T14:49:55.419" v="797" actId="478"/>
            <ac:spMkLst>
              <pc:docMk/>
              <pc:sldMasterMk cId="3529744656" sldId="2147483648"/>
              <pc:sldLayoutMk cId="668385159" sldId="2147483666"/>
              <ac:spMk id="10" creationId="{9E51BF13-4437-414D-9B32-50EA65A5EC4D}"/>
            </ac:spMkLst>
          </pc:spChg>
          <pc:spChg chg="add del mod">
            <ac:chgData name="MATHIEU Alexandre" userId="e241321e-edca-4be9-918c-7dd3cd5e5b9d" providerId="ADAL" clId="{DB51473D-ADBA-4105-9583-72084AC08E7B}" dt="2022-10-12T14:52:26.691" v="840" actId="478"/>
            <ac:spMkLst>
              <pc:docMk/>
              <pc:sldMasterMk cId="3529744656" sldId="2147483648"/>
              <pc:sldLayoutMk cId="668385159" sldId="2147483666"/>
              <ac:spMk id="13" creationId="{8235AA00-2C72-4A02-AE05-0C8C70E6DE7D}"/>
            </ac:spMkLst>
          </pc:spChg>
          <pc:spChg chg="add mod">
            <ac:chgData name="MATHIEU Alexandre" userId="e241321e-edca-4be9-918c-7dd3cd5e5b9d" providerId="ADAL" clId="{DB51473D-ADBA-4105-9583-72084AC08E7B}" dt="2022-10-12T14:52:32.823" v="841"/>
            <ac:spMkLst>
              <pc:docMk/>
              <pc:sldMasterMk cId="3529744656" sldId="2147483648"/>
              <pc:sldLayoutMk cId="668385159" sldId="2147483666"/>
              <ac:spMk id="14" creationId="{BE947C65-92A8-4EBA-9F91-144183AD90C8}"/>
            </ac:spMkLst>
          </pc:spChg>
          <pc:picChg chg="del mod">
            <ac:chgData name="MATHIEU Alexandre" userId="e241321e-edca-4be9-918c-7dd3cd5e5b9d" providerId="ADAL" clId="{DB51473D-ADBA-4105-9583-72084AC08E7B}" dt="2022-10-12T14:51:04.507" v="823" actId="478"/>
            <ac:picMkLst>
              <pc:docMk/>
              <pc:sldMasterMk cId="3529744656" sldId="2147483648"/>
              <pc:sldLayoutMk cId="668385159" sldId="2147483666"/>
              <ac:picMk id="7" creationId="{00000000-0000-0000-0000-000000000000}"/>
            </ac:picMkLst>
          </pc:picChg>
          <pc:picChg chg="add del mod">
            <ac:chgData name="MATHIEU Alexandre" userId="e241321e-edca-4be9-918c-7dd3cd5e5b9d" providerId="ADAL" clId="{DB51473D-ADBA-4105-9583-72084AC08E7B}" dt="2022-10-12T14:50:54.916" v="820" actId="1076"/>
            <ac:picMkLst>
              <pc:docMk/>
              <pc:sldMasterMk cId="3529744656" sldId="2147483648"/>
              <pc:sldLayoutMk cId="668385159" sldId="2147483666"/>
              <ac:picMk id="11" creationId="{00000000-0000-0000-0000-000000000000}"/>
            </ac:picMkLst>
          </pc:picChg>
          <pc:picChg chg="add mod ord">
            <ac:chgData name="MATHIEU Alexandre" userId="e241321e-edca-4be9-918c-7dd3cd5e5b9d" providerId="ADAL" clId="{DB51473D-ADBA-4105-9583-72084AC08E7B}" dt="2022-10-12T14:52:36.220" v="842" actId="1076"/>
            <ac:picMkLst>
              <pc:docMk/>
              <pc:sldMasterMk cId="3529744656" sldId="2147483648"/>
              <pc:sldLayoutMk cId="668385159" sldId="2147483666"/>
              <ac:picMk id="12" creationId="{8AB80535-E8F6-4BD3-A04B-A518CDDC09F6}"/>
            </ac:picMkLst>
          </pc:picChg>
        </pc:sldLayoutChg>
      </pc:sldMasterChg>
      <pc:sldMasterChg chg="new del mod addSldLayout delSldLayout">
        <pc:chgData name="MATHIEU Alexandre" userId="e241321e-edca-4be9-918c-7dd3cd5e5b9d" providerId="ADAL" clId="{DB51473D-ADBA-4105-9583-72084AC08E7B}" dt="2022-10-12T14:48:19.138" v="792" actId="6938"/>
        <pc:sldMasterMkLst>
          <pc:docMk/>
          <pc:sldMasterMk cId="219571757" sldId="2147483667"/>
        </pc:sldMasterMkLst>
        <pc:sldLayoutChg chg="new del replId">
          <pc:chgData name="MATHIEU Alexandre" userId="e241321e-edca-4be9-918c-7dd3cd5e5b9d" providerId="ADAL" clId="{DB51473D-ADBA-4105-9583-72084AC08E7B}" dt="2022-10-12T14:48:19.138" v="792" actId="6938"/>
          <pc:sldLayoutMkLst>
            <pc:docMk/>
            <pc:sldMasterMk cId="219571757" sldId="2147483667"/>
            <pc:sldLayoutMk cId="1301378489" sldId="2147483668"/>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99192263" sldId="2147483669"/>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681842991" sldId="2147483670"/>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723581598" sldId="2147483671"/>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1233967204" sldId="2147483672"/>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547175966" sldId="2147483673"/>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65218827" sldId="2147483674"/>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386166095" sldId="2147483675"/>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526700511" sldId="2147483676"/>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568280432" sldId="2147483677"/>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1606069798" sldId="2147483678"/>
          </pc:sldLayoutMkLst>
        </pc:sldLayoutChg>
      </pc:sldMasterChg>
      <pc:sldMasterChg chg="modSldLayout">
        <pc:chgData name="MATHIEU Alexandre" userId="e241321e-edca-4be9-918c-7dd3cd5e5b9d" providerId="ADAL" clId="{DB51473D-ADBA-4105-9583-72084AC08E7B}" dt="2022-10-12T14:25:52.838" v="695"/>
        <pc:sldMasterMkLst>
          <pc:docMk/>
          <pc:sldMasterMk cId="2164350835" sldId="2147483667"/>
        </pc:sldMasterMkLst>
        <pc:sldLayoutChg chg="addSp">
          <pc:chgData name="MATHIEU Alexandre" userId="e241321e-edca-4be9-918c-7dd3cd5e5b9d" providerId="ADAL" clId="{DB51473D-ADBA-4105-9583-72084AC08E7B}" dt="2022-10-12T14:25:52.838" v="695"/>
          <pc:sldLayoutMkLst>
            <pc:docMk/>
            <pc:sldMasterMk cId="2164350835" sldId="2147483667"/>
            <pc:sldLayoutMk cId="4034455038" sldId="2147483670"/>
          </pc:sldLayoutMkLst>
          <pc:picChg chg="add">
            <ac:chgData name="MATHIEU Alexandre" userId="e241321e-edca-4be9-918c-7dd3cd5e5b9d" providerId="ADAL" clId="{DB51473D-ADBA-4105-9583-72084AC08E7B}" dt="2022-10-12T14:25:52.838" v="695"/>
            <ac:picMkLst>
              <pc:docMk/>
              <pc:sldMasterMk cId="2164350835" sldId="2147483667"/>
              <pc:sldLayoutMk cId="4034455038" sldId="2147483670"/>
              <ac:picMk id="7" creationId="{AD2CFC3F-31F2-43EE-AE28-AF3380CD6B23}"/>
            </ac:picMkLst>
          </pc:picChg>
        </pc:sldLayoutChg>
      </pc:sldMasterChg>
    </pc:docChg>
  </pc:docChgLst>
  <pc:docChgLst>
    <pc:chgData name="MATHIEU Alexandre" userId="e241321e-edca-4be9-918c-7dd3cd5e5b9d" providerId="ADAL" clId="{64338930-1DC0-4C3E-906A-62C36374CC56}"/>
    <pc:docChg chg="undo custSel addSld delSld modSld sldOrd modMainMaster">
      <pc:chgData name="MATHIEU Alexandre" userId="e241321e-edca-4be9-918c-7dd3cd5e5b9d" providerId="ADAL" clId="{64338930-1DC0-4C3E-906A-62C36374CC56}" dt="2023-04-04T16:44:14.100" v="1245" actId="113"/>
      <pc:docMkLst>
        <pc:docMk/>
      </pc:docMkLst>
      <pc:sldChg chg="del">
        <pc:chgData name="MATHIEU Alexandre" userId="e241321e-edca-4be9-918c-7dd3cd5e5b9d" providerId="ADAL" clId="{64338930-1DC0-4C3E-906A-62C36374CC56}" dt="2023-03-23T09:19:34.364" v="0" actId="47"/>
        <pc:sldMkLst>
          <pc:docMk/>
          <pc:sldMk cId="2392987202" sldId="1142"/>
        </pc:sldMkLst>
      </pc:sldChg>
      <pc:sldChg chg="modSp add del mod setBg">
        <pc:chgData name="MATHIEU Alexandre" userId="e241321e-edca-4be9-918c-7dd3cd5e5b9d" providerId="ADAL" clId="{64338930-1DC0-4C3E-906A-62C36374CC56}" dt="2023-04-04T15:59:45.333" v="157"/>
        <pc:sldMkLst>
          <pc:docMk/>
          <pc:sldMk cId="1825094770" sldId="1147"/>
        </pc:sldMkLst>
        <pc:spChg chg="mod">
          <ac:chgData name="MATHIEU Alexandre" userId="e241321e-edca-4be9-918c-7dd3cd5e5b9d" providerId="ADAL" clId="{64338930-1DC0-4C3E-906A-62C36374CC56}" dt="2023-03-23T09:28:16.902" v="145" actId="20577"/>
          <ac:spMkLst>
            <pc:docMk/>
            <pc:sldMk cId="1825094770" sldId="1147"/>
            <ac:spMk id="8" creationId="{08AEB04E-A0EE-4BC3-B38A-D51C2D504BBA}"/>
          </ac:spMkLst>
        </pc:spChg>
        <pc:spChg chg="mod">
          <ac:chgData name="MATHIEU Alexandre" userId="e241321e-edca-4be9-918c-7dd3cd5e5b9d" providerId="ADAL" clId="{64338930-1DC0-4C3E-906A-62C36374CC56}" dt="2023-03-23T09:28:23.137" v="155" actId="20577"/>
          <ac:spMkLst>
            <pc:docMk/>
            <pc:sldMk cId="1825094770" sldId="1147"/>
            <ac:spMk id="12" creationId="{1F1A7A7A-9327-465D-AE95-422BA7B9A32A}"/>
          </ac:spMkLst>
        </pc:spChg>
      </pc:sldChg>
      <pc:sldChg chg="addSp delSp modSp add del mod">
        <pc:chgData name="MATHIEU Alexandre" userId="e241321e-edca-4be9-918c-7dd3cd5e5b9d" providerId="ADAL" clId="{64338930-1DC0-4C3E-906A-62C36374CC56}" dt="2023-04-04T16:16:55.146" v="437" actId="108"/>
        <pc:sldMkLst>
          <pc:docMk/>
          <pc:sldMk cId="1616748228" sldId="1158"/>
        </pc:sldMkLst>
        <pc:spChg chg="add mod">
          <ac:chgData name="MATHIEU Alexandre" userId="e241321e-edca-4be9-918c-7dd3cd5e5b9d" providerId="ADAL" clId="{64338930-1DC0-4C3E-906A-62C36374CC56}" dt="2023-04-04T16:16:55.146" v="437" actId="108"/>
          <ac:spMkLst>
            <pc:docMk/>
            <pc:sldMk cId="1616748228" sldId="1158"/>
            <ac:spMk id="3" creationId="{104ADCDE-F1CA-3D59-9CB8-986FDBD1C47C}"/>
          </ac:spMkLst>
        </pc:spChg>
        <pc:spChg chg="del mod">
          <ac:chgData name="MATHIEU Alexandre" userId="e241321e-edca-4be9-918c-7dd3cd5e5b9d" providerId="ADAL" clId="{64338930-1DC0-4C3E-906A-62C36374CC56}" dt="2023-04-04T16:16:33.438" v="432" actId="478"/>
          <ac:spMkLst>
            <pc:docMk/>
            <pc:sldMk cId="1616748228" sldId="1158"/>
            <ac:spMk id="10" creationId="{F175F488-3C68-41FE-A8F5-C6A036A10ADA}"/>
          </ac:spMkLst>
        </pc:spChg>
      </pc:sldChg>
      <pc:sldChg chg="addSp modSp add del mod">
        <pc:chgData name="MATHIEU Alexandre" userId="e241321e-edca-4be9-918c-7dd3cd5e5b9d" providerId="ADAL" clId="{64338930-1DC0-4C3E-906A-62C36374CC56}" dt="2023-04-04T16:38:28.099" v="1207" actId="207"/>
        <pc:sldMkLst>
          <pc:docMk/>
          <pc:sldMk cId="3885755662" sldId="1159"/>
        </pc:sldMkLst>
        <pc:spChg chg="add mod">
          <ac:chgData name="MATHIEU Alexandre" userId="e241321e-edca-4be9-918c-7dd3cd5e5b9d" providerId="ADAL" clId="{64338930-1DC0-4C3E-906A-62C36374CC56}" dt="2023-04-04T16:21:10.385" v="483" actId="1076"/>
          <ac:spMkLst>
            <pc:docMk/>
            <pc:sldMk cId="3885755662" sldId="1159"/>
            <ac:spMk id="2" creationId="{83A1DBD9-7972-48C2-C644-7840FAF0FCA3}"/>
          </ac:spMkLst>
        </pc:spChg>
        <pc:spChg chg="add mod">
          <ac:chgData name="MATHIEU Alexandre" userId="e241321e-edca-4be9-918c-7dd3cd5e5b9d" providerId="ADAL" clId="{64338930-1DC0-4C3E-906A-62C36374CC56}" dt="2023-04-04T16:38:28.099" v="1207" actId="207"/>
          <ac:spMkLst>
            <pc:docMk/>
            <pc:sldMk cId="3885755662" sldId="1159"/>
            <ac:spMk id="3" creationId="{9AC949D9-A58D-863C-BF8D-6C63FFD87C36}"/>
          </ac:spMkLst>
        </pc:spChg>
      </pc:sldChg>
      <pc:sldChg chg="del">
        <pc:chgData name="MATHIEU Alexandre" userId="e241321e-edca-4be9-918c-7dd3cd5e5b9d" providerId="ADAL" clId="{64338930-1DC0-4C3E-906A-62C36374CC56}" dt="2023-03-23T09:19:34.364" v="0" actId="47"/>
        <pc:sldMkLst>
          <pc:docMk/>
          <pc:sldMk cId="4052293532" sldId="1159"/>
        </pc:sldMkLst>
      </pc:sldChg>
      <pc:sldChg chg="del">
        <pc:chgData name="MATHIEU Alexandre" userId="e241321e-edca-4be9-918c-7dd3cd5e5b9d" providerId="ADAL" clId="{64338930-1DC0-4C3E-906A-62C36374CC56}" dt="2023-03-23T09:19:34.364" v="0" actId="47"/>
        <pc:sldMkLst>
          <pc:docMk/>
          <pc:sldMk cId="116446299" sldId="1160"/>
        </pc:sldMkLst>
      </pc:sldChg>
      <pc:sldChg chg="addSp modSp add del">
        <pc:chgData name="MATHIEU Alexandre" userId="e241321e-edca-4be9-918c-7dd3cd5e5b9d" providerId="ADAL" clId="{64338930-1DC0-4C3E-906A-62C36374CC56}" dt="2023-04-04T16:37:07.625" v="1185"/>
        <pc:sldMkLst>
          <pc:docMk/>
          <pc:sldMk cId="1587610678" sldId="1160"/>
        </pc:sldMkLst>
        <pc:spChg chg="add mod">
          <ac:chgData name="MATHIEU Alexandre" userId="e241321e-edca-4be9-918c-7dd3cd5e5b9d" providerId="ADAL" clId="{64338930-1DC0-4C3E-906A-62C36374CC56}" dt="2023-04-04T16:37:07.625" v="1185"/>
          <ac:spMkLst>
            <pc:docMk/>
            <pc:sldMk cId="1587610678" sldId="1160"/>
            <ac:spMk id="2" creationId="{750731EF-FF63-40A3-25C9-58DDC146C7A5}"/>
          </ac:spMkLst>
        </pc:spChg>
      </pc:sldChg>
      <pc:sldChg chg="addSp modSp add del mod">
        <pc:chgData name="MATHIEU Alexandre" userId="e241321e-edca-4be9-918c-7dd3cd5e5b9d" providerId="ADAL" clId="{64338930-1DC0-4C3E-906A-62C36374CC56}" dt="2023-04-04T16:38:32.106" v="1209"/>
        <pc:sldMkLst>
          <pc:docMk/>
          <pc:sldMk cId="3613676023" sldId="1161"/>
        </pc:sldMkLst>
        <pc:spChg chg="mod">
          <ac:chgData name="MATHIEU Alexandre" userId="e241321e-edca-4be9-918c-7dd3cd5e5b9d" providerId="ADAL" clId="{64338930-1DC0-4C3E-906A-62C36374CC56}" dt="2023-04-04T16:21:33.510" v="493" actId="20577"/>
          <ac:spMkLst>
            <pc:docMk/>
            <pc:sldMk cId="3613676023" sldId="1161"/>
            <ac:spMk id="2" creationId="{F8C978DE-A982-D61D-090C-F7892DC2B1DA}"/>
          </ac:spMkLst>
        </pc:spChg>
        <pc:spChg chg="add mod">
          <ac:chgData name="MATHIEU Alexandre" userId="e241321e-edca-4be9-918c-7dd3cd5e5b9d" providerId="ADAL" clId="{64338930-1DC0-4C3E-906A-62C36374CC56}" dt="2023-04-04T16:38:32.106" v="1209"/>
          <ac:spMkLst>
            <pc:docMk/>
            <pc:sldMk cId="3613676023" sldId="1161"/>
            <ac:spMk id="3" creationId="{51174058-C00C-67A1-6C88-15F0641E2450}"/>
          </ac:spMkLst>
        </pc:spChg>
        <pc:graphicFrameChg chg="mod">
          <ac:chgData name="MATHIEU Alexandre" userId="e241321e-edca-4be9-918c-7dd3cd5e5b9d" providerId="ADAL" clId="{64338930-1DC0-4C3E-906A-62C36374CC56}" dt="2023-04-04T16:26:29.862" v="624" actId="20577"/>
          <ac:graphicFrameMkLst>
            <pc:docMk/>
            <pc:sldMk cId="3613676023" sldId="1161"/>
            <ac:graphicFrameMk id="8" creationId="{BE3D2F2E-A646-7ECD-E24B-5B354FB9FB90}"/>
          </ac:graphicFrameMkLst>
        </pc:graphicFrameChg>
      </pc:sldChg>
      <pc:sldChg chg="del">
        <pc:chgData name="MATHIEU Alexandre" userId="e241321e-edca-4be9-918c-7dd3cd5e5b9d" providerId="ADAL" clId="{64338930-1DC0-4C3E-906A-62C36374CC56}" dt="2023-03-23T09:19:34.364" v="0" actId="47"/>
        <pc:sldMkLst>
          <pc:docMk/>
          <pc:sldMk cId="1567252398" sldId="1162"/>
        </pc:sldMkLst>
      </pc:sldChg>
      <pc:sldChg chg="add del">
        <pc:chgData name="MATHIEU Alexandre" userId="e241321e-edca-4be9-918c-7dd3cd5e5b9d" providerId="ADAL" clId="{64338930-1DC0-4C3E-906A-62C36374CC56}" dt="2023-04-04T16:01:51.918" v="172" actId="47"/>
        <pc:sldMkLst>
          <pc:docMk/>
          <pc:sldMk cId="2542193536" sldId="1162"/>
        </pc:sldMkLst>
      </pc:sldChg>
      <pc:sldChg chg="del">
        <pc:chgData name="MATHIEU Alexandre" userId="e241321e-edca-4be9-918c-7dd3cd5e5b9d" providerId="ADAL" clId="{64338930-1DC0-4C3E-906A-62C36374CC56}" dt="2023-03-23T09:19:34.364" v="0" actId="47"/>
        <pc:sldMkLst>
          <pc:docMk/>
          <pc:sldMk cId="2311603889" sldId="1163"/>
        </pc:sldMkLst>
      </pc:sldChg>
      <pc:sldChg chg="add del">
        <pc:chgData name="MATHIEU Alexandre" userId="e241321e-edca-4be9-918c-7dd3cd5e5b9d" providerId="ADAL" clId="{64338930-1DC0-4C3E-906A-62C36374CC56}" dt="2023-04-04T16:02:42.053" v="260" actId="47"/>
        <pc:sldMkLst>
          <pc:docMk/>
          <pc:sldMk cId="3045213539" sldId="1163"/>
        </pc:sldMkLst>
      </pc:sldChg>
      <pc:sldChg chg="del">
        <pc:chgData name="MATHIEU Alexandre" userId="e241321e-edca-4be9-918c-7dd3cd5e5b9d" providerId="ADAL" clId="{64338930-1DC0-4C3E-906A-62C36374CC56}" dt="2023-03-23T09:19:34.364" v="0" actId="47"/>
        <pc:sldMkLst>
          <pc:docMk/>
          <pc:sldMk cId="1084676277" sldId="1164"/>
        </pc:sldMkLst>
      </pc:sldChg>
      <pc:sldChg chg="add del">
        <pc:chgData name="MATHIEU Alexandre" userId="e241321e-edca-4be9-918c-7dd3cd5e5b9d" providerId="ADAL" clId="{64338930-1DC0-4C3E-906A-62C36374CC56}" dt="2023-04-04T15:59:45.333" v="157"/>
        <pc:sldMkLst>
          <pc:docMk/>
          <pc:sldMk cId="2289451799" sldId="1164"/>
        </pc:sldMkLst>
      </pc:sldChg>
      <pc:sldChg chg="del">
        <pc:chgData name="MATHIEU Alexandre" userId="e241321e-edca-4be9-918c-7dd3cd5e5b9d" providerId="ADAL" clId="{64338930-1DC0-4C3E-906A-62C36374CC56}" dt="2023-03-23T09:19:34.364" v="0" actId="47"/>
        <pc:sldMkLst>
          <pc:docMk/>
          <pc:sldMk cId="1527931174" sldId="1165"/>
        </pc:sldMkLst>
      </pc:sldChg>
      <pc:sldChg chg="add del">
        <pc:chgData name="MATHIEU Alexandre" userId="e241321e-edca-4be9-918c-7dd3cd5e5b9d" providerId="ADAL" clId="{64338930-1DC0-4C3E-906A-62C36374CC56}" dt="2023-04-04T16:06:40.070" v="329" actId="47"/>
        <pc:sldMkLst>
          <pc:docMk/>
          <pc:sldMk cId="4164606670" sldId="1165"/>
        </pc:sldMkLst>
      </pc:sldChg>
      <pc:sldChg chg="del">
        <pc:chgData name="MATHIEU Alexandre" userId="e241321e-edca-4be9-918c-7dd3cd5e5b9d" providerId="ADAL" clId="{64338930-1DC0-4C3E-906A-62C36374CC56}" dt="2023-03-23T09:19:34.364" v="0" actId="47"/>
        <pc:sldMkLst>
          <pc:docMk/>
          <pc:sldMk cId="2687766384" sldId="1166"/>
        </pc:sldMkLst>
      </pc:sldChg>
      <pc:sldChg chg="add del ord">
        <pc:chgData name="MATHIEU Alexandre" userId="e241321e-edca-4be9-918c-7dd3cd5e5b9d" providerId="ADAL" clId="{64338930-1DC0-4C3E-906A-62C36374CC56}" dt="2023-04-04T16:38:38.087" v="1210" actId="47"/>
        <pc:sldMkLst>
          <pc:docMk/>
          <pc:sldMk cId="4210709907" sldId="1166"/>
        </pc:sldMkLst>
      </pc:sldChg>
      <pc:sldChg chg="add del">
        <pc:chgData name="MATHIEU Alexandre" userId="e241321e-edca-4be9-918c-7dd3cd5e5b9d" providerId="ADAL" clId="{64338930-1DC0-4C3E-906A-62C36374CC56}" dt="2023-04-04T16:14:56.708" v="373" actId="47"/>
        <pc:sldMkLst>
          <pc:docMk/>
          <pc:sldMk cId="2066995973" sldId="1167"/>
        </pc:sldMkLst>
      </pc:sldChg>
      <pc:sldChg chg="del">
        <pc:chgData name="MATHIEU Alexandre" userId="e241321e-edca-4be9-918c-7dd3cd5e5b9d" providerId="ADAL" clId="{64338930-1DC0-4C3E-906A-62C36374CC56}" dt="2023-03-23T09:19:34.364" v="0" actId="47"/>
        <pc:sldMkLst>
          <pc:docMk/>
          <pc:sldMk cId="3532081675" sldId="1167"/>
        </pc:sldMkLst>
      </pc:sldChg>
      <pc:sldChg chg="del">
        <pc:chgData name="MATHIEU Alexandre" userId="e241321e-edca-4be9-918c-7dd3cd5e5b9d" providerId="ADAL" clId="{64338930-1DC0-4C3E-906A-62C36374CC56}" dt="2023-03-23T09:19:34.364" v="0" actId="47"/>
        <pc:sldMkLst>
          <pc:docMk/>
          <pc:sldMk cId="2133286696" sldId="1168"/>
        </pc:sldMkLst>
      </pc:sldChg>
      <pc:sldChg chg="addSp modSp add del mod">
        <pc:chgData name="MATHIEU Alexandre" userId="e241321e-edca-4be9-918c-7dd3cd5e5b9d" providerId="ADAL" clId="{64338930-1DC0-4C3E-906A-62C36374CC56}" dt="2023-04-04T16:38:30.377" v="1208"/>
        <pc:sldMkLst>
          <pc:docMk/>
          <pc:sldMk cId="3788401913" sldId="1168"/>
        </pc:sldMkLst>
        <pc:spChg chg="mod">
          <ac:chgData name="MATHIEU Alexandre" userId="e241321e-edca-4be9-918c-7dd3cd5e5b9d" providerId="ADAL" clId="{64338930-1DC0-4C3E-906A-62C36374CC56}" dt="2023-04-04T16:12:53.571" v="367" actId="14100"/>
          <ac:spMkLst>
            <pc:docMk/>
            <pc:sldMk cId="3788401913" sldId="1168"/>
            <ac:spMk id="2" creationId="{2A2073D5-68D1-1AEE-BBAC-2E21CFC45BA4}"/>
          </ac:spMkLst>
        </pc:spChg>
        <pc:spChg chg="add mod">
          <ac:chgData name="MATHIEU Alexandre" userId="e241321e-edca-4be9-918c-7dd3cd5e5b9d" providerId="ADAL" clId="{64338930-1DC0-4C3E-906A-62C36374CC56}" dt="2023-04-04T16:21:12.082" v="484"/>
          <ac:spMkLst>
            <pc:docMk/>
            <pc:sldMk cId="3788401913" sldId="1168"/>
            <ac:spMk id="6" creationId="{35B6A74E-8B2E-EFB2-5609-7C56969667A8}"/>
          </ac:spMkLst>
        </pc:spChg>
        <pc:spChg chg="add mod">
          <ac:chgData name="MATHIEU Alexandre" userId="e241321e-edca-4be9-918c-7dd3cd5e5b9d" providerId="ADAL" clId="{64338930-1DC0-4C3E-906A-62C36374CC56}" dt="2023-04-04T16:38:30.377" v="1208"/>
          <ac:spMkLst>
            <pc:docMk/>
            <pc:sldMk cId="3788401913" sldId="1168"/>
            <ac:spMk id="7" creationId="{8AB468B3-4F28-0C57-2833-4112CF942378}"/>
          </ac:spMkLst>
        </pc:spChg>
        <pc:cxnChg chg="add mod">
          <ac:chgData name="MATHIEU Alexandre" userId="e241321e-edca-4be9-918c-7dd3cd5e5b9d" providerId="ADAL" clId="{64338930-1DC0-4C3E-906A-62C36374CC56}" dt="2023-04-04T16:13:09.760" v="370" actId="1582"/>
          <ac:cxnSpMkLst>
            <pc:docMk/>
            <pc:sldMk cId="3788401913" sldId="1168"/>
            <ac:cxnSpMk id="4" creationId="{E7DB3C41-BBBC-8264-0CE6-F2EA762932B7}"/>
          </ac:cxnSpMkLst>
        </pc:cxnChg>
      </pc:sldChg>
      <pc:sldChg chg="del">
        <pc:chgData name="MATHIEU Alexandre" userId="e241321e-edca-4be9-918c-7dd3cd5e5b9d" providerId="ADAL" clId="{64338930-1DC0-4C3E-906A-62C36374CC56}" dt="2023-03-23T09:19:34.364" v="0" actId="47"/>
        <pc:sldMkLst>
          <pc:docMk/>
          <pc:sldMk cId="1494984004" sldId="1169"/>
        </pc:sldMkLst>
      </pc:sldChg>
      <pc:sldChg chg="del">
        <pc:chgData name="MATHIEU Alexandre" userId="e241321e-edca-4be9-918c-7dd3cd5e5b9d" providerId="ADAL" clId="{64338930-1DC0-4C3E-906A-62C36374CC56}" dt="2023-03-23T09:19:34.364" v="0" actId="47"/>
        <pc:sldMkLst>
          <pc:docMk/>
          <pc:sldMk cId="672080757" sldId="1170"/>
        </pc:sldMkLst>
      </pc:sldChg>
      <pc:sldChg chg="add del">
        <pc:chgData name="MATHIEU Alexandre" userId="e241321e-edca-4be9-918c-7dd3cd5e5b9d" providerId="ADAL" clId="{64338930-1DC0-4C3E-906A-62C36374CC56}" dt="2023-04-04T16:01:50.813" v="171" actId="47"/>
        <pc:sldMkLst>
          <pc:docMk/>
          <pc:sldMk cId="2973732509" sldId="1170"/>
        </pc:sldMkLst>
      </pc:sldChg>
      <pc:sldChg chg="addSp delSp modSp add del mod">
        <pc:chgData name="MATHIEU Alexandre" userId="e241321e-edca-4be9-918c-7dd3cd5e5b9d" providerId="ADAL" clId="{64338930-1DC0-4C3E-906A-62C36374CC56}" dt="2023-04-04T16:37:03.655" v="1184" actId="20577"/>
        <pc:sldMkLst>
          <pc:docMk/>
          <pc:sldMk cId="1644364610" sldId="1171"/>
        </pc:sldMkLst>
        <pc:spChg chg="add mod">
          <ac:chgData name="MATHIEU Alexandre" userId="e241321e-edca-4be9-918c-7dd3cd5e5b9d" providerId="ADAL" clId="{64338930-1DC0-4C3E-906A-62C36374CC56}" dt="2023-04-04T16:37:03.655" v="1184" actId="20577"/>
          <ac:spMkLst>
            <pc:docMk/>
            <pc:sldMk cId="1644364610" sldId="1171"/>
            <ac:spMk id="3" creationId="{97EF697E-64D5-DA65-0D25-2F8B603DC93B}"/>
          </ac:spMkLst>
        </pc:spChg>
        <pc:spChg chg="add del mod">
          <ac:chgData name="MATHIEU Alexandre" userId="e241321e-edca-4be9-918c-7dd3cd5e5b9d" providerId="ADAL" clId="{64338930-1DC0-4C3E-906A-62C36374CC56}" dt="2023-04-04T16:36:56.929" v="1182" actId="21"/>
          <ac:spMkLst>
            <pc:docMk/>
            <pc:sldMk cId="1644364610" sldId="1171"/>
            <ac:spMk id="4" creationId="{E293137A-E473-4A6B-4846-5F7CB87E8A53}"/>
          </ac:spMkLst>
        </pc:spChg>
        <pc:spChg chg="del">
          <ac:chgData name="MATHIEU Alexandre" userId="e241321e-edca-4be9-918c-7dd3cd5e5b9d" providerId="ADAL" clId="{64338930-1DC0-4C3E-906A-62C36374CC56}" dt="2023-04-04T16:16:26.870" v="430" actId="478"/>
          <ac:spMkLst>
            <pc:docMk/>
            <pc:sldMk cId="1644364610" sldId="1171"/>
            <ac:spMk id="10" creationId="{F175F488-3C68-41FE-A8F5-C6A036A10ADA}"/>
          </ac:spMkLst>
        </pc:spChg>
      </pc:sldChg>
      <pc:sldChg chg="del">
        <pc:chgData name="MATHIEU Alexandre" userId="e241321e-edca-4be9-918c-7dd3cd5e5b9d" providerId="ADAL" clId="{64338930-1DC0-4C3E-906A-62C36374CC56}" dt="2023-03-23T09:19:34.364" v="0" actId="47"/>
        <pc:sldMkLst>
          <pc:docMk/>
          <pc:sldMk cId="2432882264" sldId="1171"/>
        </pc:sldMkLst>
      </pc:sldChg>
      <pc:sldChg chg="addSp delSp modSp add del mod">
        <pc:chgData name="MATHIEU Alexandre" userId="e241321e-edca-4be9-918c-7dd3cd5e5b9d" providerId="ADAL" clId="{64338930-1DC0-4C3E-906A-62C36374CC56}" dt="2023-04-04T16:18:14.920" v="444" actId="108"/>
        <pc:sldMkLst>
          <pc:docMk/>
          <pc:sldMk cId="700992663" sldId="1172"/>
        </pc:sldMkLst>
        <pc:spChg chg="add mod">
          <ac:chgData name="MATHIEU Alexandre" userId="e241321e-edca-4be9-918c-7dd3cd5e5b9d" providerId="ADAL" clId="{64338930-1DC0-4C3E-906A-62C36374CC56}" dt="2023-04-04T16:18:14.920" v="444" actId="108"/>
          <ac:spMkLst>
            <pc:docMk/>
            <pc:sldMk cId="700992663" sldId="1172"/>
            <ac:spMk id="3" creationId="{562AA56E-E50B-2C2F-C9A6-443A1B089B5E}"/>
          </ac:spMkLst>
        </pc:spChg>
        <pc:spChg chg="del">
          <ac:chgData name="MATHIEU Alexandre" userId="e241321e-edca-4be9-918c-7dd3cd5e5b9d" providerId="ADAL" clId="{64338930-1DC0-4C3E-906A-62C36374CC56}" dt="2023-04-04T16:16:22.670" v="428" actId="478"/>
          <ac:spMkLst>
            <pc:docMk/>
            <pc:sldMk cId="700992663" sldId="1172"/>
            <ac:spMk id="10" creationId="{F175F488-3C68-41FE-A8F5-C6A036A10ADA}"/>
          </ac:spMkLst>
        </pc:spChg>
      </pc:sldChg>
      <pc:sldChg chg="del">
        <pc:chgData name="MATHIEU Alexandre" userId="e241321e-edca-4be9-918c-7dd3cd5e5b9d" providerId="ADAL" clId="{64338930-1DC0-4C3E-906A-62C36374CC56}" dt="2023-03-23T09:19:34.364" v="0" actId="47"/>
        <pc:sldMkLst>
          <pc:docMk/>
          <pc:sldMk cId="2996736680" sldId="1172"/>
        </pc:sldMkLst>
      </pc:sldChg>
      <pc:sldChg chg="add">
        <pc:chgData name="MATHIEU Alexandre" userId="e241321e-edca-4be9-918c-7dd3cd5e5b9d" providerId="ADAL" clId="{64338930-1DC0-4C3E-906A-62C36374CC56}" dt="2023-04-04T15:59:45.333" v="157"/>
        <pc:sldMkLst>
          <pc:docMk/>
          <pc:sldMk cId="2390309832" sldId="1173"/>
        </pc:sldMkLst>
      </pc:sldChg>
      <pc:sldChg chg="del">
        <pc:chgData name="MATHIEU Alexandre" userId="e241321e-edca-4be9-918c-7dd3cd5e5b9d" providerId="ADAL" clId="{64338930-1DC0-4C3E-906A-62C36374CC56}" dt="2023-03-23T09:19:34.364" v="0" actId="47"/>
        <pc:sldMkLst>
          <pc:docMk/>
          <pc:sldMk cId="3937089839" sldId="1174"/>
        </pc:sldMkLst>
      </pc:sldChg>
      <pc:sldChg chg="addSp modSp add mod">
        <pc:chgData name="MATHIEU Alexandre" userId="e241321e-edca-4be9-918c-7dd3cd5e5b9d" providerId="ADAL" clId="{64338930-1DC0-4C3E-906A-62C36374CC56}" dt="2023-04-04T16:37:23.127" v="1188" actId="108"/>
        <pc:sldMkLst>
          <pc:docMk/>
          <pc:sldMk cId="3968025551" sldId="1174"/>
        </pc:sldMkLst>
        <pc:spChg chg="add mod">
          <ac:chgData name="MATHIEU Alexandre" userId="e241321e-edca-4be9-918c-7dd3cd5e5b9d" providerId="ADAL" clId="{64338930-1DC0-4C3E-906A-62C36374CC56}" dt="2023-04-04T16:37:23.127" v="1188" actId="108"/>
          <ac:spMkLst>
            <pc:docMk/>
            <pc:sldMk cId="3968025551" sldId="1174"/>
            <ac:spMk id="3" creationId="{725E5D85-8934-6E5F-D471-D6EFEE45298A}"/>
          </ac:spMkLst>
        </pc:spChg>
      </pc:sldChg>
      <pc:sldChg chg="addSp modSp add mod">
        <pc:chgData name="MATHIEU Alexandre" userId="e241321e-edca-4be9-918c-7dd3cd5e5b9d" providerId="ADAL" clId="{64338930-1DC0-4C3E-906A-62C36374CC56}" dt="2023-04-04T16:37:32.198" v="1192" actId="14100"/>
        <pc:sldMkLst>
          <pc:docMk/>
          <pc:sldMk cId="708151143" sldId="1175"/>
        </pc:sldMkLst>
        <pc:spChg chg="add mod">
          <ac:chgData name="MATHIEU Alexandre" userId="e241321e-edca-4be9-918c-7dd3cd5e5b9d" providerId="ADAL" clId="{64338930-1DC0-4C3E-906A-62C36374CC56}" dt="2023-04-04T16:37:32.198" v="1192" actId="14100"/>
          <ac:spMkLst>
            <pc:docMk/>
            <pc:sldMk cId="708151143" sldId="1175"/>
            <ac:spMk id="3" creationId="{BB3D8EBB-AFF9-8EC4-560F-4D9A552AA84F}"/>
          </ac:spMkLst>
        </pc:spChg>
      </pc:sldChg>
      <pc:sldChg chg="add">
        <pc:chgData name="MATHIEU Alexandre" userId="e241321e-edca-4be9-918c-7dd3cd5e5b9d" providerId="ADAL" clId="{64338930-1DC0-4C3E-906A-62C36374CC56}" dt="2023-04-04T15:59:45.333" v="157"/>
        <pc:sldMkLst>
          <pc:docMk/>
          <pc:sldMk cId="2161431420" sldId="1180"/>
        </pc:sldMkLst>
      </pc:sldChg>
      <pc:sldChg chg="addSp delSp modSp add mod">
        <pc:chgData name="MATHIEU Alexandre" userId="e241321e-edca-4be9-918c-7dd3cd5e5b9d" providerId="ADAL" clId="{64338930-1DC0-4C3E-906A-62C36374CC56}" dt="2023-04-04T16:37:47.966" v="1197"/>
        <pc:sldMkLst>
          <pc:docMk/>
          <pc:sldMk cId="1358178775" sldId="1181"/>
        </pc:sldMkLst>
        <pc:spChg chg="add del mod ord">
          <ac:chgData name="MATHIEU Alexandre" userId="e241321e-edca-4be9-918c-7dd3cd5e5b9d" providerId="ADAL" clId="{64338930-1DC0-4C3E-906A-62C36374CC56}" dt="2023-04-04T16:37:40.188" v="1195" actId="478"/>
          <ac:spMkLst>
            <pc:docMk/>
            <pc:sldMk cId="1358178775" sldId="1181"/>
            <ac:spMk id="3" creationId="{3C0E4972-83E8-06A7-0E2B-4213F4F52056}"/>
          </ac:spMkLst>
        </pc:spChg>
        <pc:spChg chg="add del mod">
          <ac:chgData name="MATHIEU Alexandre" userId="e241321e-edca-4be9-918c-7dd3cd5e5b9d" providerId="ADAL" clId="{64338930-1DC0-4C3E-906A-62C36374CC56}" dt="2023-04-04T16:37:47.966" v="1197"/>
          <ac:spMkLst>
            <pc:docMk/>
            <pc:sldMk cId="1358178775" sldId="1181"/>
            <ac:spMk id="9" creationId="{BABE856A-F7B4-A250-B811-F09BB62B7654}"/>
          </ac:spMkLst>
        </pc:spChg>
      </pc:sldChg>
      <pc:sldChg chg="addSp modSp add mod">
        <pc:chgData name="MATHIEU Alexandre" userId="e241321e-edca-4be9-918c-7dd3cd5e5b9d" providerId="ADAL" clId="{64338930-1DC0-4C3E-906A-62C36374CC56}" dt="2023-04-04T16:37:49.889" v="1198"/>
        <pc:sldMkLst>
          <pc:docMk/>
          <pc:sldMk cId="573360817" sldId="1185"/>
        </pc:sldMkLst>
        <pc:spChg chg="add mod">
          <ac:chgData name="MATHIEU Alexandre" userId="e241321e-edca-4be9-918c-7dd3cd5e5b9d" providerId="ADAL" clId="{64338930-1DC0-4C3E-906A-62C36374CC56}" dt="2023-04-04T16:37:49.889" v="1198"/>
          <ac:spMkLst>
            <pc:docMk/>
            <pc:sldMk cId="573360817" sldId="1185"/>
            <ac:spMk id="3" creationId="{36542185-A39C-83D2-6D9B-8F1C5262D13E}"/>
          </ac:spMkLst>
        </pc:spChg>
        <pc:spChg chg="mod">
          <ac:chgData name="MATHIEU Alexandre" userId="e241321e-edca-4be9-918c-7dd3cd5e5b9d" providerId="ADAL" clId="{64338930-1DC0-4C3E-906A-62C36374CC56}" dt="2023-04-04T16:02:35.557" v="259" actId="20577"/>
          <ac:spMkLst>
            <pc:docMk/>
            <pc:sldMk cId="573360817" sldId="1185"/>
            <ac:spMk id="4" creationId="{B92AA685-5360-752E-EA05-8FB73116E1B0}"/>
          </ac:spMkLst>
        </pc:spChg>
      </pc:sldChg>
      <pc:sldChg chg="add del">
        <pc:chgData name="MATHIEU Alexandre" userId="e241321e-edca-4be9-918c-7dd3cd5e5b9d" providerId="ADAL" clId="{64338930-1DC0-4C3E-906A-62C36374CC56}" dt="2023-04-04T16:39:02.458" v="1218" actId="47"/>
        <pc:sldMkLst>
          <pc:docMk/>
          <pc:sldMk cId="2031356493" sldId="1186"/>
        </pc:sldMkLst>
      </pc:sldChg>
      <pc:sldChg chg="addSp delSp modSp add del mod">
        <pc:chgData name="MATHIEU Alexandre" userId="e241321e-edca-4be9-918c-7dd3cd5e5b9d" providerId="ADAL" clId="{64338930-1DC0-4C3E-906A-62C36374CC56}" dt="2023-04-04T16:18:25.001" v="445" actId="47"/>
        <pc:sldMkLst>
          <pc:docMk/>
          <pc:sldMk cId="1746253770" sldId="1187"/>
        </pc:sldMkLst>
        <pc:spChg chg="add mod">
          <ac:chgData name="MATHIEU Alexandre" userId="e241321e-edca-4be9-918c-7dd3cd5e5b9d" providerId="ADAL" clId="{64338930-1DC0-4C3E-906A-62C36374CC56}" dt="2023-04-04T16:16:19.202" v="427"/>
          <ac:spMkLst>
            <pc:docMk/>
            <pc:sldMk cId="1746253770" sldId="1187"/>
            <ac:spMk id="3" creationId="{09E0FCA5-0637-3075-D035-DC34C337ABAE}"/>
          </ac:spMkLst>
        </pc:spChg>
        <pc:spChg chg="del">
          <ac:chgData name="MATHIEU Alexandre" userId="e241321e-edca-4be9-918c-7dd3cd5e5b9d" providerId="ADAL" clId="{64338930-1DC0-4C3E-906A-62C36374CC56}" dt="2023-04-04T16:16:19.070" v="426" actId="478"/>
          <ac:spMkLst>
            <pc:docMk/>
            <pc:sldMk cId="1746253770" sldId="1187"/>
            <ac:spMk id="10" creationId="{F175F488-3C68-41FE-A8F5-C6A036A10ADA}"/>
          </ac:spMkLst>
        </pc:spChg>
      </pc:sldChg>
      <pc:sldChg chg="addSp delSp modSp add del mod">
        <pc:chgData name="MATHIEU Alexandre" userId="e241321e-edca-4be9-918c-7dd3cd5e5b9d" providerId="ADAL" clId="{64338930-1DC0-4C3E-906A-62C36374CC56}" dt="2023-04-04T16:19:01.110" v="452" actId="47"/>
        <pc:sldMkLst>
          <pc:docMk/>
          <pc:sldMk cId="1973571517" sldId="1188"/>
        </pc:sldMkLst>
        <pc:spChg chg="add mod">
          <ac:chgData name="MATHIEU Alexandre" userId="e241321e-edca-4be9-918c-7dd3cd5e5b9d" providerId="ADAL" clId="{64338930-1DC0-4C3E-906A-62C36374CC56}" dt="2023-04-04T16:16:15.474" v="425"/>
          <ac:spMkLst>
            <pc:docMk/>
            <pc:sldMk cId="1973571517" sldId="1188"/>
            <ac:spMk id="3" creationId="{46E8AF5B-F728-0152-38D5-9937961EA17C}"/>
          </ac:spMkLst>
        </pc:spChg>
        <pc:spChg chg="del">
          <ac:chgData name="MATHIEU Alexandre" userId="e241321e-edca-4be9-918c-7dd3cd5e5b9d" providerId="ADAL" clId="{64338930-1DC0-4C3E-906A-62C36374CC56}" dt="2023-04-04T16:16:15.287" v="424" actId="478"/>
          <ac:spMkLst>
            <pc:docMk/>
            <pc:sldMk cId="1973571517" sldId="1188"/>
            <ac:spMk id="10" creationId="{F175F488-3C68-41FE-A8F5-C6A036A10ADA}"/>
          </ac:spMkLst>
        </pc:spChg>
      </pc:sldChg>
      <pc:sldChg chg="addSp delSp modSp add del mod ord">
        <pc:chgData name="MATHIEU Alexandre" userId="e241321e-edca-4be9-918c-7dd3cd5e5b9d" providerId="ADAL" clId="{64338930-1DC0-4C3E-906A-62C36374CC56}" dt="2023-04-04T16:37:26.949" v="1190"/>
        <pc:sldMkLst>
          <pc:docMk/>
          <pc:sldMk cId="3017079691" sldId="1189"/>
        </pc:sldMkLst>
        <pc:spChg chg="add mod">
          <ac:chgData name="MATHIEU Alexandre" userId="e241321e-edca-4be9-918c-7dd3cd5e5b9d" providerId="ADAL" clId="{64338930-1DC0-4C3E-906A-62C36374CC56}" dt="2023-04-04T16:20:21.779" v="464" actId="108"/>
          <ac:spMkLst>
            <pc:docMk/>
            <pc:sldMk cId="3017079691" sldId="1189"/>
            <ac:spMk id="3" creationId="{2C5E6742-3660-B3B2-6842-3476ED43CA25}"/>
          </ac:spMkLst>
        </pc:spChg>
        <pc:spChg chg="add del mod">
          <ac:chgData name="MATHIEU Alexandre" userId="e241321e-edca-4be9-918c-7dd3cd5e5b9d" providerId="ADAL" clId="{64338930-1DC0-4C3E-906A-62C36374CC56}" dt="2023-04-04T16:37:26.949" v="1190"/>
          <ac:spMkLst>
            <pc:docMk/>
            <pc:sldMk cId="3017079691" sldId="1189"/>
            <ac:spMk id="4" creationId="{38CFB4F6-79B3-7DE6-35F0-38284597672F}"/>
          </ac:spMkLst>
        </pc:spChg>
        <pc:spChg chg="del">
          <ac:chgData name="MATHIEU Alexandre" userId="e241321e-edca-4be9-918c-7dd3cd5e5b9d" providerId="ADAL" clId="{64338930-1DC0-4C3E-906A-62C36374CC56}" dt="2023-04-04T16:16:11.502" v="422" actId="478"/>
          <ac:spMkLst>
            <pc:docMk/>
            <pc:sldMk cId="3017079691" sldId="1189"/>
            <ac:spMk id="10" creationId="{F175F488-3C68-41FE-A8F5-C6A036A10ADA}"/>
          </ac:spMkLst>
        </pc:spChg>
      </pc:sldChg>
      <pc:sldChg chg="add">
        <pc:chgData name="MATHIEU Alexandre" userId="e241321e-edca-4be9-918c-7dd3cd5e5b9d" providerId="ADAL" clId="{64338930-1DC0-4C3E-906A-62C36374CC56}" dt="2023-04-04T15:59:45.333" v="157"/>
        <pc:sldMkLst>
          <pc:docMk/>
          <pc:sldMk cId="3836732363" sldId="1190"/>
        </pc:sldMkLst>
      </pc:sldChg>
      <pc:sldChg chg="add">
        <pc:chgData name="MATHIEU Alexandre" userId="e241321e-edca-4be9-918c-7dd3cd5e5b9d" providerId="ADAL" clId="{64338930-1DC0-4C3E-906A-62C36374CC56}" dt="2023-04-04T15:59:45.333" v="157"/>
        <pc:sldMkLst>
          <pc:docMk/>
          <pc:sldMk cId="2641334416" sldId="1191"/>
        </pc:sldMkLst>
      </pc:sldChg>
      <pc:sldChg chg="add">
        <pc:chgData name="MATHIEU Alexandre" userId="e241321e-edca-4be9-918c-7dd3cd5e5b9d" providerId="ADAL" clId="{64338930-1DC0-4C3E-906A-62C36374CC56}" dt="2023-04-04T15:59:45.333" v="157"/>
        <pc:sldMkLst>
          <pc:docMk/>
          <pc:sldMk cId="1625696991" sldId="1192"/>
        </pc:sldMkLst>
      </pc:sldChg>
      <pc:sldChg chg="add">
        <pc:chgData name="MATHIEU Alexandre" userId="e241321e-edca-4be9-918c-7dd3cd5e5b9d" providerId="ADAL" clId="{64338930-1DC0-4C3E-906A-62C36374CC56}" dt="2023-04-04T15:59:45.333" v="157"/>
        <pc:sldMkLst>
          <pc:docMk/>
          <pc:sldMk cId="1999478295" sldId="1193"/>
        </pc:sldMkLst>
      </pc:sldChg>
      <pc:sldChg chg="add">
        <pc:chgData name="MATHIEU Alexandre" userId="e241321e-edca-4be9-918c-7dd3cd5e5b9d" providerId="ADAL" clId="{64338930-1DC0-4C3E-906A-62C36374CC56}" dt="2023-04-04T15:59:45.333" v="157"/>
        <pc:sldMkLst>
          <pc:docMk/>
          <pc:sldMk cId="1233087166" sldId="1194"/>
        </pc:sldMkLst>
      </pc:sldChg>
      <pc:sldChg chg="addSp modSp add">
        <pc:chgData name="MATHIEU Alexandre" userId="e241321e-edca-4be9-918c-7dd3cd5e5b9d" providerId="ADAL" clId="{64338930-1DC0-4C3E-906A-62C36374CC56}" dt="2023-04-04T16:37:58.666" v="1199"/>
        <pc:sldMkLst>
          <pc:docMk/>
          <pc:sldMk cId="2725979820" sldId="1195"/>
        </pc:sldMkLst>
        <pc:spChg chg="add mod">
          <ac:chgData name="MATHIEU Alexandre" userId="e241321e-edca-4be9-918c-7dd3cd5e5b9d" providerId="ADAL" clId="{64338930-1DC0-4C3E-906A-62C36374CC56}" dt="2023-04-04T16:37:58.666" v="1199"/>
          <ac:spMkLst>
            <pc:docMk/>
            <pc:sldMk cId="2725979820" sldId="1195"/>
            <ac:spMk id="2" creationId="{CC2AE94D-CCE3-9634-DA5B-E25E0871B242}"/>
          </ac:spMkLst>
        </pc:spChg>
      </pc:sldChg>
      <pc:sldChg chg="addSp modSp add">
        <pc:chgData name="MATHIEU Alexandre" userId="e241321e-edca-4be9-918c-7dd3cd5e5b9d" providerId="ADAL" clId="{64338930-1DC0-4C3E-906A-62C36374CC56}" dt="2023-04-04T16:38:01.057" v="1200"/>
        <pc:sldMkLst>
          <pc:docMk/>
          <pc:sldMk cId="2835234180" sldId="1196"/>
        </pc:sldMkLst>
        <pc:spChg chg="add mod">
          <ac:chgData name="MATHIEU Alexandre" userId="e241321e-edca-4be9-918c-7dd3cd5e5b9d" providerId="ADAL" clId="{64338930-1DC0-4C3E-906A-62C36374CC56}" dt="2023-04-04T16:38:01.057" v="1200"/>
          <ac:spMkLst>
            <pc:docMk/>
            <pc:sldMk cId="2835234180" sldId="1196"/>
            <ac:spMk id="6" creationId="{A2478213-D6E4-AF78-C62E-A1A172C3F89A}"/>
          </ac:spMkLst>
        </pc:spChg>
      </pc:sldChg>
      <pc:sldChg chg="addSp delSp modSp add mod">
        <pc:chgData name="MATHIEU Alexandre" userId="e241321e-edca-4be9-918c-7dd3cd5e5b9d" providerId="ADAL" clId="{64338930-1DC0-4C3E-906A-62C36374CC56}" dt="2023-04-04T16:20:09.302" v="462" actId="108"/>
        <pc:sldMkLst>
          <pc:docMk/>
          <pc:sldMk cId="1419419715" sldId="1197"/>
        </pc:sldMkLst>
        <pc:spChg chg="add mod">
          <ac:chgData name="MATHIEU Alexandre" userId="e241321e-edca-4be9-918c-7dd3cd5e5b9d" providerId="ADAL" clId="{64338930-1DC0-4C3E-906A-62C36374CC56}" dt="2023-04-04T16:20:09.302" v="462" actId="108"/>
          <ac:spMkLst>
            <pc:docMk/>
            <pc:sldMk cId="1419419715" sldId="1197"/>
            <ac:spMk id="3" creationId="{ED1C6AE0-926A-473D-328A-6FD5C1631742}"/>
          </ac:spMkLst>
        </pc:spChg>
        <pc:spChg chg="del">
          <ac:chgData name="MATHIEU Alexandre" userId="e241321e-edca-4be9-918c-7dd3cd5e5b9d" providerId="ADAL" clId="{64338930-1DC0-4C3E-906A-62C36374CC56}" dt="2023-04-04T16:16:06.462" v="420" actId="478"/>
          <ac:spMkLst>
            <pc:docMk/>
            <pc:sldMk cId="1419419715" sldId="1197"/>
            <ac:spMk id="10" creationId="{F175F488-3C68-41FE-A8F5-C6A036A10ADA}"/>
          </ac:spMkLst>
        </pc:spChg>
      </pc:sldChg>
      <pc:sldChg chg="modSp add mod">
        <pc:chgData name="MATHIEU Alexandre" userId="e241321e-edca-4be9-918c-7dd3cd5e5b9d" providerId="ADAL" clId="{64338930-1DC0-4C3E-906A-62C36374CC56}" dt="2023-04-04T16:20:49.290" v="468" actId="108"/>
        <pc:sldMkLst>
          <pc:docMk/>
          <pc:sldMk cId="2878827197" sldId="1198"/>
        </pc:sldMkLst>
        <pc:spChg chg="mod">
          <ac:chgData name="MATHIEU Alexandre" userId="e241321e-edca-4be9-918c-7dd3cd5e5b9d" providerId="ADAL" clId="{64338930-1DC0-4C3E-906A-62C36374CC56}" dt="2023-04-04T16:20:44.881" v="467" actId="14100"/>
          <ac:spMkLst>
            <pc:docMk/>
            <pc:sldMk cId="2878827197" sldId="1198"/>
            <ac:spMk id="9" creationId="{D0F50374-9D26-4E3E-8A04-B15DC1CB6411}"/>
          </ac:spMkLst>
        </pc:spChg>
        <pc:spChg chg="mod">
          <ac:chgData name="MATHIEU Alexandre" userId="e241321e-edca-4be9-918c-7dd3cd5e5b9d" providerId="ADAL" clId="{64338930-1DC0-4C3E-906A-62C36374CC56}" dt="2023-04-04T16:20:49.290" v="468" actId="108"/>
          <ac:spMkLst>
            <pc:docMk/>
            <pc:sldMk cId="2878827197" sldId="1198"/>
            <ac:spMk id="10" creationId="{F175F488-3C68-41FE-A8F5-C6A036A10ADA}"/>
          </ac:spMkLst>
        </pc:spChg>
      </pc:sldChg>
      <pc:sldChg chg="add del">
        <pc:chgData name="MATHIEU Alexandre" userId="e241321e-edca-4be9-918c-7dd3cd5e5b9d" providerId="ADAL" clId="{64338930-1DC0-4C3E-906A-62C36374CC56}" dt="2023-04-04T16:01:11.326" v="170" actId="47"/>
        <pc:sldMkLst>
          <pc:docMk/>
          <pc:sldMk cId="3585832043" sldId="1199"/>
        </pc:sldMkLst>
      </pc:sldChg>
      <pc:sldChg chg="addSp modSp add mod">
        <pc:chgData name="MATHIEU Alexandre" userId="e241321e-edca-4be9-918c-7dd3cd5e5b9d" providerId="ADAL" clId="{64338930-1DC0-4C3E-906A-62C36374CC56}" dt="2023-04-04T16:38:05.405" v="1202" actId="1036"/>
        <pc:sldMkLst>
          <pc:docMk/>
          <pc:sldMk cId="533443900" sldId="1200"/>
        </pc:sldMkLst>
        <pc:spChg chg="add mod">
          <ac:chgData name="MATHIEU Alexandre" userId="e241321e-edca-4be9-918c-7dd3cd5e5b9d" providerId="ADAL" clId="{64338930-1DC0-4C3E-906A-62C36374CC56}" dt="2023-04-04T16:38:05.405" v="1202" actId="1036"/>
          <ac:spMkLst>
            <pc:docMk/>
            <pc:sldMk cId="533443900" sldId="1200"/>
            <ac:spMk id="3" creationId="{8099378A-662D-B84C-7EBF-22C762772833}"/>
          </ac:spMkLst>
        </pc:spChg>
        <pc:spChg chg="mod">
          <ac:chgData name="MATHIEU Alexandre" userId="e241321e-edca-4be9-918c-7dd3cd5e5b9d" providerId="ADAL" clId="{64338930-1DC0-4C3E-906A-62C36374CC56}" dt="2023-04-04T16:00:23.327" v="168" actId="20577"/>
          <ac:spMkLst>
            <pc:docMk/>
            <pc:sldMk cId="533443900" sldId="1200"/>
            <ac:spMk id="4" creationId="{3C8E8F8F-B301-BA74-C15A-DFF3EC9CEF02}"/>
          </ac:spMkLst>
        </pc:spChg>
      </pc:sldChg>
      <pc:sldChg chg="addSp modSp add mod">
        <pc:chgData name="MATHIEU Alexandre" userId="e241321e-edca-4be9-918c-7dd3cd5e5b9d" providerId="ADAL" clId="{64338930-1DC0-4C3E-906A-62C36374CC56}" dt="2023-04-04T16:38:08.265" v="1204"/>
        <pc:sldMkLst>
          <pc:docMk/>
          <pc:sldMk cId="3132672213" sldId="1201"/>
        </pc:sldMkLst>
        <pc:spChg chg="mod">
          <ac:chgData name="MATHIEU Alexandre" userId="e241321e-edca-4be9-918c-7dd3cd5e5b9d" providerId="ADAL" clId="{64338930-1DC0-4C3E-906A-62C36374CC56}" dt="2023-04-04T16:11:22.910" v="361" actId="1076"/>
          <ac:spMkLst>
            <pc:docMk/>
            <pc:sldMk cId="3132672213" sldId="1201"/>
            <ac:spMk id="3" creationId="{960BDC1C-1D66-BA6C-F72E-15483B7C5255}"/>
          </ac:spMkLst>
        </pc:spChg>
        <pc:spChg chg="add mod">
          <ac:chgData name="MATHIEU Alexandre" userId="e241321e-edca-4be9-918c-7dd3cd5e5b9d" providerId="ADAL" clId="{64338930-1DC0-4C3E-906A-62C36374CC56}" dt="2023-04-04T16:38:08.265" v="1204"/>
          <ac:spMkLst>
            <pc:docMk/>
            <pc:sldMk cId="3132672213" sldId="1201"/>
            <ac:spMk id="4" creationId="{F6B40F74-8963-B2D1-0DA1-8D8CCC70FE79}"/>
          </ac:spMkLst>
        </pc:spChg>
        <pc:spChg chg="mod">
          <ac:chgData name="MATHIEU Alexandre" userId="e241321e-edca-4be9-918c-7dd3cd5e5b9d" providerId="ADAL" clId="{64338930-1DC0-4C3E-906A-62C36374CC56}" dt="2023-04-04T16:11:13.132" v="358" actId="1076"/>
          <ac:spMkLst>
            <pc:docMk/>
            <pc:sldMk cId="3132672213" sldId="1201"/>
            <ac:spMk id="8" creationId="{A8CE4342-0070-994D-9342-EDADF693E4D4}"/>
          </ac:spMkLst>
        </pc:spChg>
      </pc:sldChg>
      <pc:sldChg chg="addSp modSp add">
        <pc:chgData name="MATHIEU Alexandre" userId="e241321e-edca-4be9-918c-7dd3cd5e5b9d" providerId="ADAL" clId="{64338930-1DC0-4C3E-906A-62C36374CC56}" dt="2023-04-04T16:38:06.937" v="1203"/>
        <pc:sldMkLst>
          <pc:docMk/>
          <pc:sldMk cId="1733717822" sldId="1202"/>
        </pc:sldMkLst>
        <pc:spChg chg="add mod">
          <ac:chgData name="MATHIEU Alexandre" userId="e241321e-edca-4be9-918c-7dd3cd5e5b9d" providerId="ADAL" clId="{64338930-1DC0-4C3E-906A-62C36374CC56}" dt="2023-04-04T16:38:06.937" v="1203"/>
          <ac:spMkLst>
            <pc:docMk/>
            <pc:sldMk cId="1733717822" sldId="1202"/>
            <ac:spMk id="4" creationId="{C54AC723-FC6E-10CE-EFA6-40FCA0A161C2}"/>
          </ac:spMkLst>
        </pc:spChg>
      </pc:sldChg>
      <pc:sldChg chg="addSp delSp modSp add del mod">
        <pc:chgData name="MATHIEU Alexandre" userId="e241321e-edca-4be9-918c-7dd3cd5e5b9d" providerId="ADAL" clId="{64338930-1DC0-4C3E-906A-62C36374CC56}" dt="2023-04-04T16:44:14.100" v="1245" actId="113"/>
        <pc:sldMkLst>
          <pc:docMk/>
          <pc:sldMk cId="783412420" sldId="1203"/>
        </pc:sldMkLst>
        <pc:spChg chg="mod">
          <ac:chgData name="MATHIEU Alexandre" userId="e241321e-edca-4be9-918c-7dd3cd5e5b9d" providerId="ADAL" clId="{64338930-1DC0-4C3E-906A-62C36374CC56}" dt="2023-04-04T16:04:10.654" v="288" actId="20577"/>
          <ac:spMkLst>
            <pc:docMk/>
            <pc:sldMk cId="783412420" sldId="1203"/>
            <ac:spMk id="2" creationId="{CD20D1BD-6891-C8F3-1E60-04DF7FA8C8DA}"/>
          </ac:spMkLst>
        </pc:spChg>
        <pc:spChg chg="del">
          <ac:chgData name="MATHIEU Alexandre" userId="e241321e-edca-4be9-918c-7dd3cd5e5b9d" providerId="ADAL" clId="{64338930-1DC0-4C3E-906A-62C36374CC56}" dt="2023-04-04T16:04:12.967" v="289" actId="478"/>
          <ac:spMkLst>
            <pc:docMk/>
            <pc:sldMk cId="783412420" sldId="1203"/>
            <ac:spMk id="3" creationId="{E50E2B03-B652-AD32-D80F-ABEB850AE27A}"/>
          </ac:spMkLst>
        </pc:spChg>
        <pc:spChg chg="add del">
          <ac:chgData name="MATHIEU Alexandre" userId="e241321e-edca-4be9-918c-7dd3cd5e5b9d" providerId="ADAL" clId="{64338930-1DC0-4C3E-906A-62C36374CC56}" dt="2023-04-04T16:03:24.647" v="266"/>
          <ac:spMkLst>
            <pc:docMk/>
            <pc:sldMk cId="783412420" sldId="1203"/>
            <ac:spMk id="4" creationId="{73C1BB7B-84CC-436F-3A65-BE2181FCF240}"/>
          </ac:spMkLst>
        </pc:spChg>
        <pc:spChg chg="add del mod">
          <ac:chgData name="MATHIEU Alexandre" userId="e241321e-edca-4be9-918c-7dd3cd5e5b9d" providerId="ADAL" clId="{64338930-1DC0-4C3E-906A-62C36374CC56}" dt="2023-04-04T16:03:19.569" v="263"/>
          <ac:spMkLst>
            <pc:docMk/>
            <pc:sldMk cId="783412420" sldId="1203"/>
            <ac:spMk id="6" creationId="{7FB4F774-FC1E-36F9-EC02-3CBA4A0ADFB0}"/>
          </ac:spMkLst>
        </pc:spChg>
        <pc:spChg chg="add mod">
          <ac:chgData name="MATHIEU Alexandre" userId="e241321e-edca-4be9-918c-7dd3cd5e5b9d" providerId="ADAL" clId="{64338930-1DC0-4C3E-906A-62C36374CC56}" dt="2023-04-04T16:44:14.100" v="1245" actId="113"/>
          <ac:spMkLst>
            <pc:docMk/>
            <pc:sldMk cId="783412420" sldId="1203"/>
            <ac:spMk id="7" creationId="{1A880135-6B22-B7CC-50CD-B0B5EF596A90}"/>
          </ac:spMkLst>
        </pc:spChg>
        <pc:spChg chg="add mod">
          <ac:chgData name="MATHIEU Alexandre" userId="e241321e-edca-4be9-918c-7dd3cd5e5b9d" providerId="ADAL" clId="{64338930-1DC0-4C3E-906A-62C36374CC56}" dt="2023-04-04T16:38:54.196" v="1217" actId="108"/>
          <ac:spMkLst>
            <pc:docMk/>
            <pc:sldMk cId="783412420" sldId="1203"/>
            <ac:spMk id="8" creationId="{8E2319C5-3FE4-2B8F-9F9C-F714951F542C}"/>
          </ac:spMkLst>
        </pc:spChg>
      </pc:sldChg>
      <pc:sldChg chg="add del">
        <pc:chgData name="MATHIEU Alexandre" userId="e241321e-edca-4be9-918c-7dd3cd5e5b9d" providerId="ADAL" clId="{64338930-1DC0-4C3E-906A-62C36374CC56}" dt="2023-04-04T16:01:10.352" v="169" actId="47"/>
        <pc:sldMkLst>
          <pc:docMk/>
          <pc:sldMk cId="818557745" sldId="1203"/>
        </pc:sldMkLst>
      </pc:sldChg>
      <pc:sldChg chg="addSp delSp modSp add mod">
        <pc:chgData name="MATHIEU Alexandre" userId="e241321e-edca-4be9-918c-7dd3cd5e5b9d" providerId="ADAL" clId="{64338930-1DC0-4C3E-906A-62C36374CC56}" dt="2023-04-04T16:06:38.502" v="328" actId="20577"/>
        <pc:sldMkLst>
          <pc:docMk/>
          <pc:sldMk cId="3107916551" sldId="1204"/>
        </pc:sldMkLst>
        <pc:spChg chg="add del mod">
          <ac:chgData name="MATHIEU Alexandre" userId="e241321e-edca-4be9-918c-7dd3cd5e5b9d" providerId="ADAL" clId="{64338930-1DC0-4C3E-906A-62C36374CC56}" dt="2023-04-04T16:06:30.766" v="312" actId="478"/>
          <ac:spMkLst>
            <pc:docMk/>
            <pc:sldMk cId="3107916551" sldId="1204"/>
            <ac:spMk id="4" creationId="{077E8B17-D345-16E7-3D6F-1E6D05A56C91}"/>
          </ac:spMkLst>
        </pc:spChg>
        <pc:spChg chg="del mod">
          <ac:chgData name="MATHIEU Alexandre" userId="e241321e-edca-4be9-918c-7dd3cd5e5b9d" providerId="ADAL" clId="{64338930-1DC0-4C3E-906A-62C36374CC56}" dt="2023-04-04T16:06:27.713" v="311" actId="478"/>
          <ac:spMkLst>
            <pc:docMk/>
            <pc:sldMk cId="3107916551" sldId="1204"/>
            <ac:spMk id="9" creationId="{D0F50374-9D26-4E3E-8A04-B15DC1CB6411}"/>
          </ac:spMkLst>
        </pc:spChg>
        <pc:spChg chg="mod">
          <ac:chgData name="MATHIEU Alexandre" userId="e241321e-edca-4be9-918c-7dd3cd5e5b9d" providerId="ADAL" clId="{64338930-1DC0-4C3E-906A-62C36374CC56}" dt="2023-04-04T16:06:38.502" v="328" actId="20577"/>
          <ac:spMkLst>
            <pc:docMk/>
            <pc:sldMk cId="3107916551" sldId="1204"/>
            <ac:spMk id="10" creationId="{F175F488-3C68-41FE-A8F5-C6A036A10ADA}"/>
          </ac:spMkLst>
        </pc:spChg>
      </pc:sldChg>
      <pc:sldChg chg="addSp delSp modSp add mod">
        <pc:chgData name="MATHIEU Alexandre" userId="e241321e-edca-4be9-918c-7dd3cd5e5b9d" providerId="ADAL" clId="{64338930-1DC0-4C3E-906A-62C36374CC56}" dt="2023-04-04T16:06:53.191" v="330" actId="478"/>
        <pc:sldMkLst>
          <pc:docMk/>
          <pc:sldMk cId="2002610128" sldId="1205"/>
        </pc:sldMkLst>
        <pc:spChg chg="add del mod">
          <ac:chgData name="MATHIEU Alexandre" userId="e241321e-edca-4be9-918c-7dd3cd5e5b9d" providerId="ADAL" clId="{64338930-1DC0-4C3E-906A-62C36374CC56}" dt="2023-04-04T16:06:53.191" v="330" actId="478"/>
          <ac:spMkLst>
            <pc:docMk/>
            <pc:sldMk cId="2002610128" sldId="1205"/>
            <ac:spMk id="4" creationId="{ABFFD6C8-C4C3-B653-A02F-11E6AE14BAE8}"/>
          </ac:spMkLst>
        </pc:spChg>
        <pc:spChg chg="del">
          <ac:chgData name="MATHIEU Alexandre" userId="e241321e-edca-4be9-918c-7dd3cd5e5b9d" providerId="ADAL" clId="{64338930-1DC0-4C3E-906A-62C36374CC56}" dt="2023-04-04T16:06:24.342" v="309" actId="478"/>
          <ac:spMkLst>
            <pc:docMk/>
            <pc:sldMk cId="2002610128" sldId="1205"/>
            <ac:spMk id="9" creationId="{D0F50374-9D26-4E3E-8A04-B15DC1CB6411}"/>
          </ac:spMkLst>
        </pc:spChg>
        <pc:spChg chg="mod">
          <ac:chgData name="MATHIEU Alexandre" userId="e241321e-edca-4be9-918c-7dd3cd5e5b9d" providerId="ADAL" clId="{64338930-1DC0-4C3E-906A-62C36374CC56}" dt="2023-04-04T16:06:21.247" v="308" actId="20577"/>
          <ac:spMkLst>
            <pc:docMk/>
            <pc:sldMk cId="2002610128" sldId="1205"/>
            <ac:spMk id="10" creationId="{F175F488-3C68-41FE-A8F5-C6A036A10ADA}"/>
          </ac:spMkLst>
        </pc:spChg>
      </pc:sldChg>
      <pc:sldChg chg="modSp add mod">
        <pc:chgData name="MATHIEU Alexandre" userId="e241321e-edca-4be9-918c-7dd3cd5e5b9d" providerId="ADAL" clId="{64338930-1DC0-4C3E-906A-62C36374CC56}" dt="2023-04-04T16:18:30.810" v="447" actId="207"/>
        <pc:sldMkLst>
          <pc:docMk/>
          <pc:sldMk cId="2436826582" sldId="1206"/>
        </pc:sldMkLst>
        <pc:spChg chg="mod">
          <ac:chgData name="MATHIEU Alexandre" userId="e241321e-edca-4be9-918c-7dd3cd5e5b9d" providerId="ADAL" clId="{64338930-1DC0-4C3E-906A-62C36374CC56}" dt="2023-04-04T16:18:30.810" v="447" actId="207"/>
          <ac:spMkLst>
            <pc:docMk/>
            <pc:sldMk cId="2436826582" sldId="1206"/>
            <ac:spMk id="3" creationId="{562AA56E-E50B-2C2F-C9A6-443A1B089B5E}"/>
          </ac:spMkLst>
        </pc:spChg>
      </pc:sldChg>
      <pc:sldChg chg="modSp add mod">
        <pc:chgData name="MATHIEU Alexandre" userId="e241321e-edca-4be9-918c-7dd3cd5e5b9d" providerId="ADAL" clId="{64338930-1DC0-4C3E-906A-62C36374CC56}" dt="2023-04-04T16:20:15.764" v="463" actId="108"/>
        <pc:sldMkLst>
          <pc:docMk/>
          <pc:sldMk cId="2297695878" sldId="1207"/>
        </pc:sldMkLst>
        <pc:spChg chg="mod">
          <ac:chgData name="MATHIEU Alexandre" userId="e241321e-edca-4be9-918c-7dd3cd5e5b9d" providerId="ADAL" clId="{64338930-1DC0-4C3E-906A-62C36374CC56}" dt="2023-04-04T16:20:15.764" v="463" actId="108"/>
          <ac:spMkLst>
            <pc:docMk/>
            <pc:sldMk cId="2297695878" sldId="1207"/>
            <ac:spMk id="3" creationId="{2C5E6742-3660-B3B2-6842-3476ED43CA25}"/>
          </ac:spMkLst>
        </pc:spChg>
      </pc:sldChg>
      <pc:sldChg chg="modSp add mod">
        <pc:chgData name="MATHIEU Alexandre" userId="e241321e-edca-4be9-918c-7dd3cd5e5b9d" providerId="ADAL" clId="{64338930-1DC0-4C3E-906A-62C36374CC56}" dt="2023-04-04T16:21:44.273" v="496" actId="207"/>
        <pc:sldMkLst>
          <pc:docMk/>
          <pc:sldMk cId="2180115720" sldId="1208"/>
        </pc:sldMkLst>
        <pc:spChg chg="mod">
          <ac:chgData name="MATHIEU Alexandre" userId="e241321e-edca-4be9-918c-7dd3cd5e5b9d" providerId="ADAL" clId="{64338930-1DC0-4C3E-906A-62C36374CC56}" dt="2023-04-04T16:21:44.273" v="496" actId="207"/>
          <ac:spMkLst>
            <pc:docMk/>
            <pc:sldMk cId="2180115720" sldId="1208"/>
            <ac:spMk id="10" creationId="{F175F488-3C68-41FE-A8F5-C6A036A10ADA}"/>
          </ac:spMkLst>
        </pc:spChg>
      </pc:sldChg>
      <pc:sldChg chg="addSp modSp add mod">
        <pc:chgData name="MATHIEU Alexandre" userId="e241321e-edca-4be9-918c-7dd3cd5e5b9d" providerId="ADAL" clId="{64338930-1DC0-4C3E-906A-62C36374CC56}" dt="2023-04-04T16:38:39.426" v="1211"/>
        <pc:sldMkLst>
          <pc:docMk/>
          <pc:sldMk cId="901053819" sldId="1209"/>
        </pc:sldMkLst>
        <pc:spChg chg="mod">
          <ac:chgData name="MATHIEU Alexandre" userId="e241321e-edca-4be9-918c-7dd3cd5e5b9d" providerId="ADAL" clId="{64338930-1DC0-4C3E-906A-62C36374CC56}" dt="2023-04-04T16:26:43.606" v="627" actId="20577"/>
          <ac:spMkLst>
            <pc:docMk/>
            <pc:sldMk cId="901053819" sldId="1209"/>
            <ac:spMk id="2" creationId="{CD20D1BD-6891-C8F3-1E60-04DF7FA8C8DA}"/>
          </ac:spMkLst>
        </pc:spChg>
        <pc:spChg chg="add mod">
          <ac:chgData name="MATHIEU Alexandre" userId="e241321e-edca-4be9-918c-7dd3cd5e5b9d" providerId="ADAL" clId="{64338930-1DC0-4C3E-906A-62C36374CC56}" dt="2023-04-04T16:38:39.426" v="1211"/>
          <ac:spMkLst>
            <pc:docMk/>
            <pc:sldMk cId="901053819" sldId="1209"/>
            <ac:spMk id="3" creationId="{42476D08-5408-F38C-282D-ED4BD10CC7DA}"/>
          </ac:spMkLst>
        </pc:spChg>
        <pc:spChg chg="mod">
          <ac:chgData name="MATHIEU Alexandre" userId="e241321e-edca-4be9-918c-7dd3cd5e5b9d" providerId="ADAL" clId="{64338930-1DC0-4C3E-906A-62C36374CC56}" dt="2023-04-04T16:35:05.038" v="1133" actId="1076"/>
          <ac:spMkLst>
            <pc:docMk/>
            <pc:sldMk cId="901053819" sldId="1209"/>
            <ac:spMk id="7" creationId="{1A880135-6B22-B7CC-50CD-B0B5EF596A90}"/>
          </ac:spMkLst>
        </pc:spChg>
      </pc:sldChg>
      <pc:sldChg chg="addSp delSp modSp add mod">
        <pc:chgData name="MATHIEU Alexandre" userId="e241321e-edca-4be9-918c-7dd3cd5e5b9d" providerId="ADAL" clId="{64338930-1DC0-4C3E-906A-62C36374CC56}" dt="2023-04-04T16:40:17.001" v="1237"/>
        <pc:sldMkLst>
          <pc:docMk/>
          <pc:sldMk cId="3505150295" sldId="1210"/>
        </pc:sldMkLst>
        <pc:spChg chg="del">
          <ac:chgData name="MATHIEU Alexandre" userId="e241321e-edca-4be9-918c-7dd3cd5e5b9d" providerId="ADAL" clId="{64338930-1DC0-4C3E-906A-62C36374CC56}" dt="2023-04-04T16:39:28.284" v="1221" actId="478"/>
          <ac:spMkLst>
            <pc:docMk/>
            <pc:sldMk cId="3505150295" sldId="1210"/>
            <ac:spMk id="2" creationId="{208229D4-4E3B-7D27-00B7-D6461BDEA92A}"/>
          </ac:spMkLst>
        </pc:spChg>
        <pc:spChg chg="del">
          <ac:chgData name="MATHIEU Alexandre" userId="e241321e-edca-4be9-918c-7dd3cd5e5b9d" providerId="ADAL" clId="{64338930-1DC0-4C3E-906A-62C36374CC56}" dt="2023-04-04T16:39:30.268" v="1222" actId="478"/>
          <ac:spMkLst>
            <pc:docMk/>
            <pc:sldMk cId="3505150295" sldId="1210"/>
            <ac:spMk id="3" creationId="{43EB276E-4638-036A-54A6-37EFBE178E00}"/>
          </ac:spMkLst>
        </pc:spChg>
        <pc:spChg chg="add mod">
          <ac:chgData name="MATHIEU Alexandre" userId="e241321e-edca-4be9-918c-7dd3cd5e5b9d" providerId="ADAL" clId="{64338930-1DC0-4C3E-906A-62C36374CC56}" dt="2023-04-04T16:40:17.001" v="1237"/>
          <ac:spMkLst>
            <pc:docMk/>
            <pc:sldMk cId="3505150295" sldId="1210"/>
            <ac:spMk id="4" creationId="{7345978F-D766-10D2-092C-9949F9B81C96}"/>
          </ac:spMkLst>
        </pc:spChg>
        <pc:spChg chg="del">
          <ac:chgData name="MATHIEU Alexandre" userId="e241321e-edca-4be9-918c-7dd3cd5e5b9d" providerId="ADAL" clId="{64338930-1DC0-4C3E-906A-62C36374CC56}" dt="2023-04-04T16:39:41.850" v="1234" actId="478"/>
          <ac:spMkLst>
            <pc:docMk/>
            <pc:sldMk cId="3505150295" sldId="1210"/>
            <ac:spMk id="17" creationId="{1C353B81-E02D-D789-2D3E-FB783854B984}"/>
          </ac:spMkLst>
        </pc:spChg>
        <pc:spChg chg="del">
          <ac:chgData name="MATHIEU Alexandre" userId="e241321e-edca-4be9-918c-7dd3cd5e5b9d" providerId="ADAL" clId="{64338930-1DC0-4C3E-906A-62C36374CC56}" dt="2023-04-04T16:39:38.500" v="1231" actId="478"/>
          <ac:spMkLst>
            <pc:docMk/>
            <pc:sldMk cId="3505150295" sldId="1210"/>
            <ac:spMk id="19" creationId="{34C50F5B-60C0-F1E1-28FB-5F93C647F2EB}"/>
          </ac:spMkLst>
        </pc:spChg>
        <pc:spChg chg="del">
          <ac:chgData name="MATHIEU Alexandre" userId="e241321e-edca-4be9-918c-7dd3cd5e5b9d" providerId="ADAL" clId="{64338930-1DC0-4C3E-906A-62C36374CC56}" dt="2023-04-04T16:39:34.244" v="1226" actId="478"/>
          <ac:spMkLst>
            <pc:docMk/>
            <pc:sldMk cId="3505150295" sldId="1210"/>
            <ac:spMk id="21" creationId="{87548C80-F043-C7D9-D65D-514DD9550013}"/>
          </ac:spMkLst>
        </pc:spChg>
        <pc:picChg chg="del">
          <ac:chgData name="MATHIEU Alexandre" userId="e241321e-edca-4be9-918c-7dd3cd5e5b9d" providerId="ADAL" clId="{64338930-1DC0-4C3E-906A-62C36374CC56}" dt="2023-04-04T16:39:39.892" v="1233" actId="478"/>
          <ac:picMkLst>
            <pc:docMk/>
            <pc:sldMk cId="3505150295" sldId="1210"/>
            <ac:picMk id="8" creationId="{47D6AFB6-E6A9-059D-6D7B-200C13CBCEF6}"/>
          </ac:picMkLst>
        </pc:picChg>
        <pc:picChg chg="del">
          <ac:chgData name="MATHIEU Alexandre" userId="e241321e-edca-4be9-918c-7dd3cd5e5b9d" providerId="ADAL" clId="{64338930-1DC0-4C3E-906A-62C36374CC56}" dt="2023-04-04T16:39:37.012" v="1230" actId="478"/>
          <ac:picMkLst>
            <pc:docMk/>
            <pc:sldMk cId="3505150295" sldId="1210"/>
            <ac:picMk id="12" creationId="{9304996F-15D6-C956-1D63-6927A09EC64F}"/>
          </ac:picMkLst>
        </pc:picChg>
        <pc:picChg chg="del">
          <ac:chgData name="MATHIEU Alexandre" userId="e241321e-edca-4be9-918c-7dd3cd5e5b9d" providerId="ADAL" clId="{64338930-1DC0-4C3E-906A-62C36374CC56}" dt="2023-04-04T16:39:42.724" v="1235" actId="478"/>
          <ac:picMkLst>
            <pc:docMk/>
            <pc:sldMk cId="3505150295" sldId="1210"/>
            <ac:picMk id="14" creationId="{9748E2F9-7982-149C-9521-831F001BAC51}"/>
          </ac:picMkLst>
        </pc:picChg>
        <pc:picChg chg="del">
          <ac:chgData name="MATHIEU Alexandre" userId="e241321e-edca-4be9-918c-7dd3cd5e5b9d" providerId="ADAL" clId="{64338930-1DC0-4C3E-906A-62C36374CC56}" dt="2023-04-04T16:39:31.740" v="1224" actId="478"/>
          <ac:picMkLst>
            <pc:docMk/>
            <pc:sldMk cId="3505150295" sldId="1210"/>
            <ac:picMk id="16" creationId="{2D19066C-03E6-64D8-4588-5FE9E4F40295}"/>
          </ac:picMkLst>
        </pc:picChg>
        <pc:picChg chg="del">
          <ac:chgData name="MATHIEU Alexandre" userId="e241321e-edca-4be9-918c-7dd3cd5e5b9d" providerId="ADAL" clId="{64338930-1DC0-4C3E-906A-62C36374CC56}" dt="2023-04-04T16:39:34.804" v="1227" actId="478"/>
          <ac:picMkLst>
            <pc:docMk/>
            <pc:sldMk cId="3505150295" sldId="1210"/>
            <ac:picMk id="18" creationId="{CEAE7A39-C78A-4000-E61F-D405ECCF52BC}"/>
          </ac:picMkLst>
        </pc:picChg>
        <pc:picChg chg="del">
          <ac:chgData name="MATHIEU Alexandre" userId="e241321e-edca-4be9-918c-7dd3cd5e5b9d" providerId="ADAL" clId="{64338930-1DC0-4C3E-906A-62C36374CC56}" dt="2023-04-04T16:39:26.565" v="1220" actId="478"/>
          <ac:picMkLst>
            <pc:docMk/>
            <pc:sldMk cId="3505150295" sldId="1210"/>
            <ac:picMk id="20" creationId="{BF3A1C58-07B7-8517-3524-99A0060138DE}"/>
          </ac:picMkLst>
        </pc:picChg>
        <pc:cxnChg chg="del mod">
          <ac:chgData name="MATHIEU Alexandre" userId="e241321e-edca-4be9-918c-7dd3cd5e5b9d" providerId="ADAL" clId="{64338930-1DC0-4C3E-906A-62C36374CC56}" dt="2023-04-04T16:39:35.476" v="1228" actId="478"/>
          <ac:cxnSpMkLst>
            <pc:docMk/>
            <pc:sldMk cId="3505150295" sldId="1210"/>
            <ac:cxnSpMk id="22" creationId="{4F772ADE-D6DA-B616-EFA0-3AFE55CEBDAC}"/>
          </ac:cxnSpMkLst>
        </pc:cxnChg>
        <pc:cxnChg chg="del mod">
          <ac:chgData name="MATHIEU Alexandre" userId="e241321e-edca-4be9-918c-7dd3cd5e5b9d" providerId="ADAL" clId="{64338930-1DC0-4C3E-906A-62C36374CC56}" dt="2023-04-04T16:39:31.124" v="1223" actId="478"/>
          <ac:cxnSpMkLst>
            <pc:docMk/>
            <pc:sldMk cId="3505150295" sldId="1210"/>
            <ac:cxnSpMk id="24" creationId="{B03C30A4-C694-BF50-41A6-8BB0431FBDA3}"/>
          </ac:cxnSpMkLst>
        </pc:cxnChg>
        <pc:cxnChg chg="del mod">
          <ac:chgData name="MATHIEU Alexandre" userId="e241321e-edca-4be9-918c-7dd3cd5e5b9d" providerId="ADAL" clId="{64338930-1DC0-4C3E-906A-62C36374CC56}" dt="2023-04-04T16:39:33.357" v="1225" actId="478"/>
          <ac:cxnSpMkLst>
            <pc:docMk/>
            <pc:sldMk cId="3505150295" sldId="1210"/>
            <ac:cxnSpMk id="25" creationId="{31DC1E3A-5B63-2C60-BB1D-4F81D5C915C2}"/>
          </ac:cxnSpMkLst>
        </pc:cxnChg>
        <pc:cxnChg chg="del mod">
          <ac:chgData name="MATHIEU Alexandre" userId="e241321e-edca-4be9-918c-7dd3cd5e5b9d" providerId="ADAL" clId="{64338930-1DC0-4C3E-906A-62C36374CC56}" dt="2023-04-04T16:39:44.012" v="1236" actId="478"/>
          <ac:cxnSpMkLst>
            <pc:docMk/>
            <pc:sldMk cId="3505150295" sldId="1210"/>
            <ac:cxnSpMk id="30" creationId="{8E84922B-C8E1-1172-1CC9-E75C04B35124}"/>
          </ac:cxnSpMkLst>
        </pc:cxnChg>
        <pc:cxnChg chg="del mod">
          <ac:chgData name="MATHIEU Alexandre" userId="e241321e-edca-4be9-918c-7dd3cd5e5b9d" providerId="ADAL" clId="{64338930-1DC0-4C3E-906A-62C36374CC56}" dt="2023-04-04T16:39:39.332" v="1232" actId="478"/>
          <ac:cxnSpMkLst>
            <pc:docMk/>
            <pc:sldMk cId="3505150295" sldId="1210"/>
            <ac:cxnSpMk id="38" creationId="{F5365234-38E6-844B-EBD3-7EA6C1AE179F}"/>
          </ac:cxnSpMkLst>
        </pc:cxnChg>
        <pc:cxnChg chg="del mod">
          <ac:chgData name="MATHIEU Alexandre" userId="e241321e-edca-4be9-918c-7dd3cd5e5b9d" providerId="ADAL" clId="{64338930-1DC0-4C3E-906A-62C36374CC56}" dt="2023-04-04T16:39:36.284" v="1229" actId="478"/>
          <ac:cxnSpMkLst>
            <pc:docMk/>
            <pc:sldMk cId="3505150295" sldId="1210"/>
            <ac:cxnSpMk id="41" creationId="{1A729467-C14C-9A47-FCE3-4A7CF16042BD}"/>
          </ac:cxnSpMkLst>
        </pc:cxnChg>
      </pc:sldChg>
      <pc:sldMasterChg chg="delSldLayout modSldLayout">
        <pc:chgData name="MATHIEU Alexandre" userId="e241321e-edca-4be9-918c-7dd3cd5e5b9d" providerId="ADAL" clId="{64338930-1DC0-4C3E-906A-62C36374CC56}" dt="2023-04-04T16:40:36.645" v="1239" actId="20577"/>
        <pc:sldMasterMkLst>
          <pc:docMk/>
          <pc:sldMasterMk cId="3529744656" sldId="2147483648"/>
        </pc:sldMasterMkLst>
        <pc:sldLayoutChg chg="modSp mod">
          <pc:chgData name="MATHIEU Alexandre" userId="e241321e-edca-4be9-918c-7dd3cd5e5b9d" providerId="ADAL" clId="{64338930-1DC0-4C3E-906A-62C36374CC56}" dt="2023-04-04T16:40:36.645" v="1239" actId="20577"/>
          <pc:sldLayoutMkLst>
            <pc:docMk/>
            <pc:sldMasterMk cId="3529744656" sldId="2147483648"/>
            <pc:sldLayoutMk cId="1224605063" sldId="2147483664"/>
          </pc:sldLayoutMkLst>
          <pc:spChg chg="mod">
            <ac:chgData name="MATHIEU Alexandre" userId="e241321e-edca-4be9-918c-7dd3cd5e5b9d" providerId="ADAL" clId="{64338930-1DC0-4C3E-906A-62C36374CC56}" dt="2023-04-04T16:40:36.645" v="1239" actId="20577"/>
            <ac:spMkLst>
              <pc:docMk/>
              <pc:sldMasterMk cId="3529744656" sldId="2147483648"/>
              <pc:sldLayoutMk cId="1224605063" sldId="2147483664"/>
              <ac:spMk id="14" creationId="{2C5197B3-7584-41FD-B017-74FFF7E622C1}"/>
            </ac:spMkLst>
          </pc:spChg>
        </pc:sldLayoutChg>
        <pc:sldLayoutChg chg="del">
          <pc:chgData name="MATHIEU Alexandre" userId="e241321e-edca-4be9-918c-7dd3cd5e5b9d" providerId="ADAL" clId="{64338930-1DC0-4C3E-906A-62C36374CC56}" dt="2023-04-04T15:59:44.368" v="156" actId="47"/>
          <pc:sldLayoutMkLst>
            <pc:docMk/>
            <pc:sldMasterMk cId="3529744656" sldId="2147483648"/>
            <pc:sldLayoutMk cId="2386905852" sldId="2147483665"/>
          </pc:sldLayoutMkLst>
        </pc:sldLayoutChg>
      </pc:sldMasterChg>
    </pc:docChg>
  </pc:docChgLst>
  <pc:docChgLst>
    <pc:chgData name="MATHIEU Alexandre" userId="e241321e-edca-4be9-918c-7dd3cd5e5b9d" providerId="ADAL" clId="{E9B50DEE-1718-483B-B959-B3AB6E74A090}"/>
    <pc:docChg chg="undo custSel addSld delSld modSld sldOrd modMainMaster">
      <pc:chgData name="MATHIEU Alexandre" userId="e241321e-edca-4be9-918c-7dd3cd5e5b9d" providerId="ADAL" clId="{E9B50DEE-1718-483B-B959-B3AB6E74A090}" dt="2023-06-05T14:07:28.339" v="2614" actId="207"/>
      <pc:docMkLst>
        <pc:docMk/>
      </pc:docMkLst>
      <pc:sldChg chg="modSp mod">
        <pc:chgData name="MATHIEU Alexandre" userId="e241321e-edca-4be9-918c-7dd3cd5e5b9d" providerId="ADAL" clId="{E9B50DEE-1718-483B-B959-B3AB6E74A090}" dt="2023-05-22T16:27:02.746" v="5" actId="20577"/>
        <pc:sldMkLst>
          <pc:docMk/>
          <pc:sldMk cId="1825094770" sldId="1147"/>
        </pc:sldMkLst>
        <pc:spChg chg="mod">
          <ac:chgData name="MATHIEU Alexandre" userId="e241321e-edca-4be9-918c-7dd3cd5e5b9d" providerId="ADAL" clId="{E9B50DEE-1718-483B-B959-B3AB6E74A090}" dt="2023-05-22T16:26:58.486" v="0" actId="20577"/>
          <ac:spMkLst>
            <pc:docMk/>
            <pc:sldMk cId="1825094770" sldId="1147"/>
            <ac:spMk id="8" creationId="{08AEB04E-A0EE-4BC3-B38A-D51C2D504BBA}"/>
          </ac:spMkLst>
        </pc:spChg>
        <pc:spChg chg="mod">
          <ac:chgData name="MATHIEU Alexandre" userId="e241321e-edca-4be9-918c-7dd3cd5e5b9d" providerId="ADAL" clId="{E9B50DEE-1718-483B-B959-B3AB6E74A090}" dt="2023-05-22T16:27:02.746" v="5" actId="20577"/>
          <ac:spMkLst>
            <pc:docMk/>
            <pc:sldMk cId="1825094770" sldId="1147"/>
            <ac:spMk id="12" creationId="{1F1A7A7A-9327-465D-AE95-422BA7B9A32A}"/>
          </ac:spMkLst>
        </pc:spChg>
      </pc:sldChg>
      <pc:sldChg chg="modSp mod">
        <pc:chgData name="MATHIEU Alexandre" userId="e241321e-edca-4be9-918c-7dd3cd5e5b9d" providerId="ADAL" clId="{E9B50DEE-1718-483B-B959-B3AB6E74A090}" dt="2023-06-05T12:22:09.261" v="2451" actId="20577"/>
        <pc:sldMkLst>
          <pc:docMk/>
          <pc:sldMk cId="1616748228" sldId="1158"/>
        </pc:sldMkLst>
        <pc:spChg chg="mod">
          <ac:chgData name="MATHIEU Alexandre" userId="e241321e-edca-4be9-918c-7dd3cd5e5b9d" providerId="ADAL" clId="{E9B50DEE-1718-483B-B959-B3AB6E74A090}" dt="2023-06-05T12:22:09.261" v="2451" actId="20577"/>
          <ac:spMkLst>
            <pc:docMk/>
            <pc:sldMk cId="1616748228" sldId="1158"/>
            <ac:spMk id="3" creationId="{104ADCDE-F1CA-3D59-9CB8-986FDBD1C47C}"/>
          </ac:spMkLst>
        </pc:spChg>
      </pc:sldChg>
      <pc:sldChg chg="new del">
        <pc:chgData name="MATHIEU Alexandre" userId="e241321e-edca-4be9-918c-7dd3cd5e5b9d" providerId="ADAL" clId="{E9B50DEE-1718-483B-B959-B3AB6E74A090}" dt="2023-06-05T08:14:32.937" v="93" actId="680"/>
        <pc:sldMkLst>
          <pc:docMk/>
          <pc:sldMk cId="143871557" sldId="1159"/>
        </pc:sldMkLst>
      </pc:sldChg>
      <pc:sldChg chg="addSp delSp modSp new mod">
        <pc:chgData name="MATHIEU Alexandre" userId="e241321e-edca-4be9-918c-7dd3cd5e5b9d" providerId="ADAL" clId="{E9B50DEE-1718-483B-B959-B3AB6E74A090}" dt="2023-06-05T12:24:13.412" v="2551" actId="20577"/>
        <pc:sldMkLst>
          <pc:docMk/>
          <pc:sldMk cId="442400729" sldId="1159"/>
        </pc:sldMkLst>
        <pc:spChg chg="mod">
          <ac:chgData name="MATHIEU Alexandre" userId="e241321e-edca-4be9-918c-7dd3cd5e5b9d" providerId="ADAL" clId="{E9B50DEE-1718-483B-B959-B3AB6E74A090}" dt="2023-06-05T09:07:52.906" v="777" actId="20577"/>
          <ac:spMkLst>
            <pc:docMk/>
            <pc:sldMk cId="442400729" sldId="1159"/>
            <ac:spMk id="2" creationId="{71D9913D-0C10-FB10-7762-41764044CDAA}"/>
          </ac:spMkLst>
        </pc:spChg>
        <pc:spChg chg="del">
          <ac:chgData name="MATHIEU Alexandre" userId="e241321e-edca-4be9-918c-7dd3cd5e5b9d" providerId="ADAL" clId="{E9B50DEE-1718-483B-B959-B3AB6E74A090}" dt="2023-06-05T08:44:33.867" v="110" actId="478"/>
          <ac:spMkLst>
            <pc:docMk/>
            <pc:sldMk cId="442400729" sldId="1159"/>
            <ac:spMk id="3" creationId="{D2FFC8B1-0E63-18A4-D836-77E18D84E0AE}"/>
          </ac:spMkLst>
        </pc:spChg>
        <pc:spChg chg="del">
          <ac:chgData name="MATHIEU Alexandre" userId="e241321e-edca-4be9-918c-7dd3cd5e5b9d" providerId="ADAL" clId="{E9B50DEE-1718-483B-B959-B3AB6E74A090}" dt="2023-06-05T08:44:24.977" v="107" actId="478"/>
          <ac:spMkLst>
            <pc:docMk/>
            <pc:sldMk cId="442400729" sldId="1159"/>
            <ac:spMk id="4" creationId="{E52AD3C5-6932-A724-2D47-D67A879603A5}"/>
          </ac:spMkLst>
        </pc:spChg>
        <pc:spChg chg="add mod">
          <ac:chgData name="MATHIEU Alexandre" userId="e241321e-edca-4be9-918c-7dd3cd5e5b9d" providerId="ADAL" clId="{E9B50DEE-1718-483B-B959-B3AB6E74A090}" dt="2023-06-05T12:24:13.412" v="2551" actId="20577"/>
          <ac:spMkLst>
            <pc:docMk/>
            <pc:sldMk cId="442400729" sldId="1159"/>
            <ac:spMk id="11" creationId="{99932997-2AA8-CCBF-723F-6EF26B11E922}"/>
          </ac:spMkLst>
        </pc:spChg>
        <pc:picChg chg="add del mod">
          <ac:chgData name="MATHIEU Alexandre" userId="e241321e-edca-4be9-918c-7dd3cd5e5b9d" providerId="ADAL" clId="{E9B50DEE-1718-483B-B959-B3AB6E74A090}" dt="2023-06-05T08:45:16.451" v="112" actId="478"/>
          <ac:picMkLst>
            <pc:docMk/>
            <pc:sldMk cId="442400729" sldId="1159"/>
            <ac:picMk id="7" creationId="{DD7B0279-7F4E-E58F-41A8-EBD297762FB3}"/>
          </ac:picMkLst>
        </pc:picChg>
        <pc:picChg chg="add mod">
          <ac:chgData name="MATHIEU Alexandre" userId="e241321e-edca-4be9-918c-7dd3cd5e5b9d" providerId="ADAL" clId="{E9B50DEE-1718-483B-B959-B3AB6E74A090}" dt="2023-06-05T08:45:20.758" v="115" actId="1076"/>
          <ac:picMkLst>
            <pc:docMk/>
            <pc:sldMk cId="442400729" sldId="1159"/>
            <ac:picMk id="9" creationId="{AB50366C-9958-7866-4C10-2D0A7C610E22}"/>
          </ac:picMkLst>
        </pc:picChg>
      </pc:sldChg>
      <pc:sldChg chg="del">
        <pc:chgData name="MATHIEU Alexandre" userId="e241321e-edca-4be9-918c-7dd3cd5e5b9d" providerId="ADAL" clId="{E9B50DEE-1718-483B-B959-B3AB6E74A090}" dt="2023-05-22T16:28:42.840" v="64" actId="47"/>
        <pc:sldMkLst>
          <pc:docMk/>
          <pc:sldMk cId="3885755662" sldId="1159"/>
        </pc:sldMkLst>
      </pc:sldChg>
      <pc:sldChg chg="del">
        <pc:chgData name="MATHIEU Alexandre" userId="e241321e-edca-4be9-918c-7dd3cd5e5b9d" providerId="ADAL" clId="{E9B50DEE-1718-483B-B959-B3AB6E74A090}" dt="2023-05-22T16:28:42.840" v="64" actId="47"/>
        <pc:sldMkLst>
          <pc:docMk/>
          <pc:sldMk cId="1587610678" sldId="1160"/>
        </pc:sldMkLst>
      </pc:sldChg>
      <pc:sldChg chg="new del">
        <pc:chgData name="MATHIEU Alexandre" userId="e241321e-edca-4be9-918c-7dd3cd5e5b9d" providerId="ADAL" clId="{E9B50DEE-1718-483B-B959-B3AB6E74A090}" dt="2023-06-05T08:14:32.457" v="92" actId="680"/>
        <pc:sldMkLst>
          <pc:docMk/>
          <pc:sldMk cId="4024006943" sldId="1160"/>
        </pc:sldMkLst>
      </pc:sldChg>
      <pc:sldChg chg="addSp delSp modSp new mod modNotesTx">
        <pc:chgData name="MATHIEU Alexandre" userId="e241321e-edca-4be9-918c-7dd3cd5e5b9d" providerId="ADAL" clId="{E9B50DEE-1718-483B-B959-B3AB6E74A090}" dt="2023-06-05T12:24:15.732" v="2552"/>
        <pc:sldMkLst>
          <pc:docMk/>
          <pc:sldMk cId="4118250227" sldId="1160"/>
        </pc:sldMkLst>
        <pc:spChg chg="mod">
          <ac:chgData name="MATHIEU Alexandre" userId="e241321e-edca-4be9-918c-7dd3cd5e5b9d" providerId="ADAL" clId="{E9B50DEE-1718-483B-B959-B3AB6E74A090}" dt="2023-06-05T09:08:01" v="789" actId="1076"/>
          <ac:spMkLst>
            <pc:docMk/>
            <pc:sldMk cId="4118250227" sldId="1160"/>
            <ac:spMk id="2" creationId="{C7DD24A9-845C-57CC-796F-F0584A5E72E9}"/>
          </ac:spMkLst>
        </pc:spChg>
        <pc:spChg chg="del">
          <ac:chgData name="MATHIEU Alexandre" userId="e241321e-edca-4be9-918c-7dd3cd5e5b9d" providerId="ADAL" clId="{E9B50DEE-1718-483B-B959-B3AB6E74A090}" dt="2023-06-05T08:51:24.027" v="116" actId="478"/>
          <ac:spMkLst>
            <pc:docMk/>
            <pc:sldMk cId="4118250227" sldId="1160"/>
            <ac:spMk id="4" creationId="{45E0DF92-FEF6-05F2-6193-CFF0A0ED40E8}"/>
          </ac:spMkLst>
        </pc:spChg>
        <pc:spChg chg="add mod">
          <ac:chgData name="MATHIEU Alexandre" userId="e241321e-edca-4be9-918c-7dd3cd5e5b9d" providerId="ADAL" clId="{E9B50DEE-1718-483B-B959-B3AB6E74A090}" dt="2023-06-05T12:24:15.732" v="2552"/>
          <ac:spMkLst>
            <pc:docMk/>
            <pc:sldMk cId="4118250227" sldId="1160"/>
            <ac:spMk id="9" creationId="{12FC7CF1-7075-A7BB-7AEB-33D541F25267}"/>
          </ac:spMkLst>
        </pc:spChg>
        <pc:picChg chg="add mod">
          <ac:chgData name="MATHIEU Alexandre" userId="e241321e-edca-4be9-918c-7dd3cd5e5b9d" providerId="ADAL" clId="{E9B50DEE-1718-483B-B959-B3AB6E74A090}" dt="2023-06-05T08:51:34.296" v="120" actId="1076"/>
          <ac:picMkLst>
            <pc:docMk/>
            <pc:sldMk cId="4118250227" sldId="1160"/>
            <ac:picMk id="7" creationId="{92FE7D1D-0A34-7C16-4878-1321BBB95C45}"/>
          </ac:picMkLst>
        </pc:picChg>
      </pc:sldChg>
      <pc:sldChg chg="addSp delSp modSp new mod">
        <pc:chgData name="MATHIEU Alexandre" userId="e241321e-edca-4be9-918c-7dd3cd5e5b9d" providerId="ADAL" clId="{E9B50DEE-1718-483B-B959-B3AB6E74A090}" dt="2023-06-05T14:06:11.406" v="2610" actId="20577"/>
        <pc:sldMkLst>
          <pc:docMk/>
          <pc:sldMk cId="880759046" sldId="1161"/>
        </pc:sldMkLst>
        <pc:spChg chg="mod">
          <ac:chgData name="MATHIEU Alexandre" userId="e241321e-edca-4be9-918c-7dd3cd5e5b9d" providerId="ADAL" clId="{E9B50DEE-1718-483B-B959-B3AB6E74A090}" dt="2023-06-05T14:06:11.406" v="2610" actId="20577"/>
          <ac:spMkLst>
            <pc:docMk/>
            <pc:sldMk cId="880759046" sldId="1161"/>
            <ac:spMk id="2" creationId="{66181729-46E5-7B3B-52BE-929EDCAE8983}"/>
          </ac:spMkLst>
        </pc:spChg>
        <pc:spChg chg="del">
          <ac:chgData name="MATHIEU Alexandre" userId="e241321e-edca-4be9-918c-7dd3cd5e5b9d" providerId="ADAL" clId="{E9B50DEE-1718-483B-B959-B3AB6E74A090}" dt="2023-06-05T08:53:36.867" v="184" actId="478"/>
          <ac:spMkLst>
            <pc:docMk/>
            <pc:sldMk cId="880759046" sldId="1161"/>
            <ac:spMk id="3" creationId="{CBA30B5D-2B57-CB28-4E09-E87CB1EE57B9}"/>
          </ac:spMkLst>
        </pc:spChg>
        <pc:spChg chg="del">
          <ac:chgData name="MATHIEU Alexandre" userId="e241321e-edca-4be9-918c-7dd3cd5e5b9d" providerId="ADAL" clId="{E9B50DEE-1718-483B-B959-B3AB6E74A090}" dt="2023-06-05T08:53:52.523" v="185" actId="478"/>
          <ac:spMkLst>
            <pc:docMk/>
            <pc:sldMk cId="880759046" sldId="1161"/>
            <ac:spMk id="4" creationId="{4648F59F-6FD3-DE03-5C9F-D36914A5EBE8}"/>
          </ac:spMkLst>
        </pc:spChg>
        <pc:spChg chg="add mod">
          <ac:chgData name="MATHIEU Alexandre" userId="e241321e-edca-4be9-918c-7dd3cd5e5b9d" providerId="ADAL" clId="{E9B50DEE-1718-483B-B959-B3AB6E74A090}" dt="2023-06-05T12:24:17.811" v="2553"/>
          <ac:spMkLst>
            <pc:docMk/>
            <pc:sldMk cId="880759046" sldId="1161"/>
            <ac:spMk id="8" creationId="{FE044435-B8D6-8382-C29A-47A662C67E1B}"/>
          </ac:spMkLst>
        </pc:spChg>
        <pc:graphicFrameChg chg="add mod">
          <ac:chgData name="MATHIEU Alexandre" userId="e241321e-edca-4be9-918c-7dd3cd5e5b9d" providerId="ADAL" clId="{E9B50DEE-1718-483B-B959-B3AB6E74A090}" dt="2023-06-05T08:55:22.236" v="191" actId="1076"/>
          <ac:graphicFrameMkLst>
            <pc:docMk/>
            <pc:sldMk cId="880759046" sldId="1161"/>
            <ac:graphicFrameMk id="6" creationId="{0FA4A920-6C25-4E8A-1B40-081F6D32B504}"/>
          </ac:graphicFrameMkLst>
        </pc:graphicFrameChg>
      </pc:sldChg>
      <pc:sldChg chg="del">
        <pc:chgData name="MATHIEU Alexandre" userId="e241321e-edca-4be9-918c-7dd3cd5e5b9d" providerId="ADAL" clId="{E9B50DEE-1718-483B-B959-B3AB6E74A090}" dt="2023-05-22T16:28:42.840" v="64" actId="47"/>
        <pc:sldMkLst>
          <pc:docMk/>
          <pc:sldMk cId="3613676023" sldId="1161"/>
        </pc:sldMkLst>
      </pc:sldChg>
      <pc:sldChg chg="addSp delSp modSp new mod">
        <pc:chgData name="MATHIEU Alexandre" userId="e241321e-edca-4be9-918c-7dd3cd5e5b9d" providerId="ADAL" clId="{E9B50DEE-1718-483B-B959-B3AB6E74A090}" dt="2023-06-05T12:30:17.845" v="2606" actId="14100"/>
        <pc:sldMkLst>
          <pc:docMk/>
          <pc:sldMk cId="63046830" sldId="1162"/>
        </pc:sldMkLst>
        <pc:spChg chg="del">
          <ac:chgData name="MATHIEU Alexandre" userId="e241321e-edca-4be9-918c-7dd3cd5e5b9d" providerId="ADAL" clId="{E9B50DEE-1718-483B-B959-B3AB6E74A090}" dt="2023-06-05T09:08:17.127" v="793"/>
          <ac:spMkLst>
            <pc:docMk/>
            <pc:sldMk cId="63046830" sldId="1162"/>
            <ac:spMk id="2" creationId="{53A91ECB-CC02-06F0-D6A5-403140248981}"/>
          </ac:spMkLst>
        </pc:spChg>
        <pc:spChg chg="del">
          <ac:chgData name="MATHIEU Alexandre" userId="e241321e-edca-4be9-918c-7dd3cd5e5b9d" providerId="ADAL" clId="{E9B50DEE-1718-483B-B959-B3AB6E74A090}" dt="2023-06-05T09:08:15.858" v="792" actId="478"/>
          <ac:spMkLst>
            <pc:docMk/>
            <pc:sldMk cId="63046830" sldId="1162"/>
            <ac:spMk id="3" creationId="{9C81B074-38F2-3070-114A-A897DA9DFFCF}"/>
          </ac:spMkLst>
        </pc:spChg>
        <pc:spChg chg="del">
          <ac:chgData name="MATHIEU Alexandre" userId="e241321e-edca-4be9-918c-7dd3cd5e5b9d" providerId="ADAL" clId="{E9B50DEE-1718-483B-B959-B3AB6E74A090}" dt="2023-06-05T09:08:25.539" v="795" actId="478"/>
          <ac:spMkLst>
            <pc:docMk/>
            <pc:sldMk cId="63046830" sldId="1162"/>
            <ac:spMk id="4" creationId="{BDB051E2-032C-B621-42DD-F357E4F2BDE0}"/>
          </ac:spMkLst>
        </pc:spChg>
        <pc:spChg chg="add mod">
          <ac:chgData name="MATHIEU Alexandre" userId="e241321e-edca-4be9-918c-7dd3cd5e5b9d" providerId="ADAL" clId="{E9B50DEE-1718-483B-B959-B3AB6E74A090}" dt="2023-06-05T12:27:23.841" v="2592" actId="20577"/>
          <ac:spMkLst>
            <pc:docMk/>
            <pc:sldMk cId="63046830" sldId="1162"/>
            <ac:spMk id="6" creationId="{669464A8-AF52-3CA5-1B3A-D0CB1E3D9A19}"/>
          </ac:spMkLst>
        </pc:spChg>
        <pc:spChg chg="add mod">
          <ac:chgData name="MATHIEU Alexandre" userId="e241321e-edca-4be9-918c-7dd3cd5e5b9d" providerId="ADAL" clId="{E9B50DEE-1718-483B-B959-B3AB6E74A090}" dt="2023-06-05T12:24:25.316" v="2554"/>
          <ac:spMkLst>
            <pc:docMk/>
            <pc:sldMk cId="63046830" sldId="1162"/>
            <ac:spMk id="9" creationId="{BA10C8D1-A10F-AA4F-D005-C7B90CAF465E}"/>
          </ac:spMkLst>
        </pc:spChg>
        <pc:graphicFrameChg chg="add mod">
          <ac:chgData name="MATHIEU Alexandre" userId="e241321e-edca-4be9-918c-7dd3cd5e5b9d" providerId="ADAL" clId="{E9B50DEE-1718-483B-B959-B3AB6E74A090}" dt="2023-06-05T12:30:17.845" v="2606" actId="14100"/>
          <ac:graphicFrameMkLst>
            <pc:docMk/>
            <pc:sldMk cId="63046830" sldId="1162"/>
            <ac:graphicFrameMk id="7" creationId="{1B840544-EFC6-E0EC-4E6D-6FA78E00C6B4}"/>
          </ac:graphicFrameMkLst>
        </pc:graphicFrameChg>
      </pc:sldChg>
      <pc:sldChg chg="modSp add del mod">
        <pc:chgData name="MATHIEU Alexandre" userId="e241321e-edca-4be9-918c-7dd3cd5e5b9d" providerId="ADAL" clId="{E9B50DEE-1718-483B-B959-B3AB6E74A090}" dt="2023-06-05T08:55:25.327" v="193" actId="47"/>
        <pc:sldMkLst>
          <pc:docMk/>
          <pc:sldMk cId="341438033" sldId="1163"/>
        </pc:sldMkLst>
        <pc:spChg chg="mod">
          <ac:chgData name="MATHIEU Alexandre" userId="e241321e-edca-4be9-918c-7dd3cd5e5b9d" providerId="ADAL" clId="{E9B50DEE-1718-483B-B959-B3AB6E74A090}" dt="2023-06-05T08:54:09.962" v="190" actId="20577"/>
          <ac:spMkLst>
            <pc:docMk/>
            <pc:sldMk cId="341438033" sldId="1163"/>
            <ac:spMk id="2" creationId="{66181729-46E5-7B3B-52BE-929EDCAE8983}"/>
          </ac:spMkLst>
        </pc:spChg>
      </pc:sldChg>
      <pc:sldChg chg="addSp delSp modSp add mod">
        <pc:chgData name="MATHIEU Alexandre" userId="e241321e-edca-4be9-918c-7dd3cd5e5b9d" providerId="ADAL" clId="{E9B50DEE-1718-483B-B959-B3AB6E74A090}" dt="2023-06-05T09:07:04.286" v="766"/>
        <pc:sldMkLst>
          <pc:docMk/>
          <pc:sldMk cId="2069443743" sldId="1164"/>
        </pc:sldMkLst>
        <pc:spChg chg="add del mod">
          <ac:chgData name="MATHIEU Alexandre" userId="e241321e-edca-4be9-918c-7dd3cd5e5b9d" providerId="ADAL" clId="{E9B50DEE-1718-483B-B959-B3AB6E74A090}" dt="2023-06-05T09:05:47.202" v="747" actId="478"/>
          <ac:spMkLst>
            <pc:docMk/>
            <pc:sldMk cId="2069443743" sldId="1164"/>
            <ac:spMk id="7" creationId="{B8B39CBA-6960-9958-9A86-F3F03E442448}"/>
          </ac:spMkLst>
        </pc:spChg>
        <pc:spChg chg="add del mod">
          <ac:chgData name="MATHIEU Alexandre" userId="e241321e-edca-4be9-918c-7dd3cd5e5b9d" providerId="ADAL" clId="{E9B50DEE-1718-483B-B959-B3AB6E74A090}" dt="2023-06-05T08:58:47.123" v="320" actId="478"/>
          <ac:spMkLst>
            <pc:docMk/>
            <pc:sldMk cId="2069443743" sldId="1164"/>
            <ac:spMk id="12" creationId="{4B01FC6E-DEA5-82EA-BF65-954D361469F3}"/>
          </ac:spMkLst>
        </pc:spChg>
        <pc:spChg chg="add del mod">
          <ac:chgData name="MATHIEU Alexandre" userId="e241321e-edca-4be9-918c-7dd3cd5e5b9d" providerId="ADAL" clId="{E9B50DEE-1718-483B-B959-B3AB6E74A090}" dt="2023-06-05T09:02:06.587" v="589" actId="478"/>
          <ac:spMkLst>
            <pc:docMk/>
            <pc:sldMk cId="2069443743" sldId="1164"/>
            <ac:spMk id="15" creationId="{464288CD-2EE6-79A9-E7E7-4379706CF5EE}"/>
          </ac:spMkLst>
        </pc:spChg>
        <pc:spChg chg="add del mod">
          <ac:chgData name="MATHIEU Alexandre" userId="e241321e-edca-4be9-918c-7dd3cd5e5b9d" providerId="ADAL" clId="{E9B50DEE-1718-483B-B959-B3AB6E74A090}" dt="2023-06-05T09:02:13.691" v="593" actId="478"/>
          <ac:spMkLst>
            <pc:docMk/>
            <pc:sldMk cId="2069443743" sldId="1164"/>
            <ac:spMk id="18" creationId="{01A7DD3A-128D-C965-723D-148C747C204D}"/>
          </ac:spMkLst>
        </pc:spChg>
        <pc:spChg chg="add del mod">
          <ac:chgData name="MATHIEU Alexandre" userId="e241321e-edca-4be9-918c-7dd3cd5e5b9d" providerId="ADAL" clId="{E9B50DEE-1718-483B-B959-B3AB6E74A090}" dt="2023-06-05T09:02:13.691" v="593" actId="478"/>
          <ac:spMkLst>
            <pc:docMk/>
            <pc:sldMk cId="2069443743" sldId="1164"/>
            <ac:spMk id="20" creationId="{3FAE2CEE-A3A2-AB1B-5900-C49EFFF783EE}"/>
          </ac:spMkLst>
        </pc:spChg>
        <pc:spChg chg="add mod">
          <ac:chgData name="MATHIEU Alexandre" userId="e241321e-edca-4be9-918c-7dd3cd5e5b9d" providerId="ADAL" clId="{E9B50DEE-1718-483B-B959-B3AB6E74A090}" dt="2023-06-05T09:07:04.286" v="766"/>
          <ac:spMkLst>
            <pc:docMk/>
            <pc:sldMk cId="2069443743" sldId="1164"/>
            <ac:spMk id="30" creationId="{7A1CB615-29AD-37B4-1AF8-BF4135EF553B}"/>
          </ac:spMkLst>
        </pc:spChg>
        <pc:graphicFrameChg chg="mod">
          <ac:chgData name="MATHIEU Alexandre" userId="e241321e-edca-4be9-918c-7dd3cd5e5b9d" providerId="ADAL" clId="{E9B50DEE-1718-483B-B959-B3AB6E74A090}" dt="2023-06-05T08:58:38.128" v="317" actId="14100"/>
          <ac:graphicFrameMkLst>
            <pc:docMk/>
            <pc:sldMk cId="2069443743" sldId="1164"/>
            <ac:graphicFrameMk id="6" creationId="{0FA4A920-6C25-4E8A-1B40-081F6D32B504}"/>
          </ac:graphicFrameMkLst>
        </pc:graphicFrameChg>
        <pc:cxnChg chg="add del mod">
          <ac:chgData name="MATHIEU Alexandre" userId="e241321e-edca-4be9-918c-7dd3cd5e5b9d" providerId="ADAL" clId="{E9B50DEE-1718-483B-B959-B3AB6E74A090}" dt="2023-06-05T08:57:11.482" v="197" actId="478"/>
          <ac:cxnSpMkLst>
            <pc:docMk/>
            <pc:sldMk cId="2069443743" sldId="1164"/>
            <ac:cxnSpMk id="4" creationId="{27361C07-C75C-B054-89CF-6FF8DAD906D5}"/>
          </ac:cxnSpMkLst>
        </pc:cxnChg>
        <pc:cxnChg chg="add mod">
          <ac:chgData name="MATHIEU Alexandre" userId="e241321e-edca-4be9-918c-7dd3cd5e5b9d" providerId="ADAL" clId="{E9B50DEE-1718-483B-B959-B3AB6E74A090}" dt="2023-06-05T09:05:49.643" v="749" actId="14100"/>
          <ac:cxnSpMkLst>
            <pc:docMk/>
            <pc:sldMk cId="2069443743" sldId="1164"/>
            <ac:cxnSpMk id="9" creationId="{3CFD64A9-4FA4-7A38-0239-AEB97828D97C}"/>
          </ac:cxnSpMkLst>
        </pc:cxnChg>
        <pc:cxnChg chg="add del mod">
          <ac:chgData name="MATHIEU Alexandre" userId="e241321e-edca-4be9-918c-7dd3cd5e5b9d" providerId="ADAL" clId="{E9B50DEE-1718-483B-B959-B3AB6E74A090}" dt="2023-06-05T09:02:07.130" v="590" actId="478"/>
          <ac:cxnSpMkLst>
            <pc:docMk/>
            <pc:sldMk cId="2069443743" sldId="1164"/>
            <ac:cxnSpMk id="16" creationId="{7C261F96-4D0A-D085-DE18-6A079C824F8E}"/>
          </ac:cxnSpMkLst>
        </pc:cxnChg>
        <pc:cxnChg chg="add del mod">
          <ac:chgData name="MATHIEU Alexandre" userId="e241321e-edca-4be9-918c-7dd3cd5e5b9d" providerId="ADAL" clId="{E9B50DEE-1718-483B-B959-B3AB6E74A090}" dt="2023-06-05T09:02:15.387" v="595" actId="478"/>
          <ac:cxnSpMkLst>
            <pc:docMk/>
            <pc:sldMk cId="2069443743" sldId="1164"/>
            <ac:cxnSpMk id="19" creationId="{8F4C66D1-AE51-9405-AF1C-AED2D86F589C}"/>
          </ac:cxnSpMkLst>
        </pc:cxnChg>
        <pc:cxnChg chg="add del mod">
          <ac:chgData name="MATHIEU Alexandre" userId="e241321e-edca-4be9-918c-7dd3cd5e5b9d" providerId="ADAL" clId="{E9B50DEE-1718-483B-B959-B3AB6E74A090}" dt="2023-06-05T09:02:14.434" v="594" actId="478"/>
          <ac:cxnSpMkLst>
            <pc:docMk/>
            <pc:sldMk cId="2069443743" sldId="1164"/>
            <ac:cxnSpMk id="21" creationId="{9967676F-4CE2-9908-2A52-DB70B68894B9}"/>
          </ac:cxnSpMkLst>
        </pc:cxnChg>
        <pc:cxnChg chg="add del mod">
          <ac:chgData name="MATHIEU Alexandre" userId="e241321e-edca-4be9-918c-7dd3cd5e5b9d" providerId="ADAL" clId="{E9B50DEE-1718-483B-B959-B3AB6E74A090}" dt="2023-06-05T09:02:08.578" v="592" actId="478"/>
          <ac:cxnSpMkLst>
            <pc:docMk/>
            <pc:sldMk cId="2069443743" sldId="1164"/>
            <ac:cxnSpMk id="27" creationId="{D2EA248D-4248-0AD3-60E6-C2C77B2625A6}"/>
          </ac:cxnSpMkLst>
        </pc:cxnChg>
        <pc:cxnChg chg="add del mod">
          <ac:chgData name="MATHIEU Alexandre" userId="e241321e-edca-4be9-918c-7dd3cd5e5b9d" providerId="ADAL" clId="{E9B50DEE-1718-483B-B959-B3AB6E74A090}" dt="2023-06-05T09:02:07.755" v="591" actId="478"/>
          <ac:cxnSpMkLst>
            <pc:docMk/>
            <pc:sldMk cId="2069443743" sldId="1164"/>
            <ac:cxnSpMk id="28" creationId="{98D35620-AC7E-6E84-B713-5F30E5A06815}"/>
          </ac:cxnSpMkLst>
        </pc:cxnChg>
      </pc:sldChg>
      <pc:sldChg chg="del">
        <pc:chgData name="MATHIEU Alexandre" userId="e241321e-edca-4be9-918c-7dd3cd5e5b9d" providerId="ADAL" clId="{E9B50DEE-1718-483B-B959-B3AB6E74A090}" dt="2023-05-22T16:28:42.840" v="64" actId="47"/>
        <pc:sldMkLst>
          <pc:docMk/>
          <pc:sldMk cId="2289451799" sldId="1164"/>
        </pc:sldMkLst>
      </pc:sldChg>
      <pc:sldChg chg="addSp delSp modSp add mod ord">
        <pc:chgData name="MATHIEU Alexandre" userId="e241321e-edca-4be9-918c-7dd3cd5e5b9d" providerId="ADAL" clId="{E9B50DEE-1718-483B-B959-B3AB6E74A090}" dt="2023-06-05T10:51:18.761" v="1440" actId="20577"/>
        <pc:sldMkLst>
          <pc:docMk/>
          <pc:sldMk cId="983019689" sldId="1165"/>
        </pc:sldMkLst>
        <pc:spChg chg="add mod">
          <ac:chgData name="MATHIEU Alexandre" userId="e241321e-edca-4be9-918c-7dd3cd5e5b9d" providerId="ADAL" clId="{E9B50DEE-1718-483B-B959-B3AB6E74A090}" dt="2023-06-05T09:06:55.610" v="764" actId="20577"/>
          <ac:spMkLst>
            <pc:docMk/>
            <pc:sldMk cId="983019689" sldId="1165"/>
            <ac:spMk id="4" creationId="{3817A8B8-E08D-4FDF-5E34-E4BB1403D306}"/>
          </ac:spMkLst>
        </pc:spChg>
        <pc:spChg chg="del">
          <ac:chgData name="MATHIEU Alexandre" userId="e241321e-edca-4be9-918c-7dd3cd5e5b9d" providerId="ADAL" clId="{E9B50DEE-1718-483B-B959-B3AB6E74A090}" dt="2023-06-05T09:06:10.347" v="753" actId="478"/>
          <ac:spMkLst>
            <pc:docMk/>
            <pc:sldMk cId="983019689" sldId="1165"/>
            <ac:spMk id="7" creationId="{B8B39CBA-6960-9958-9A86-F3F03E442448}"/>
          </ac:spMkLst>
        </pc:spChg>
        <pc:spChg chg="mod">
          <ac:chgData name="MATHIEU Alexandre" userId="e241321e-edca-4be9-918c-7dd3cd5e5b9d" providerId="ADAL" clId="{E9B50DEE-1718-483B-B959-B3AB6E74A090}" dt="2023-06-05T10:51:18.761" v="1440" actId="20577"/>
          <ac:spMkLst>
            <pc:docMk/>
            <pc:sldMk cId="983019689" sldId="1165"/>
            <ac:spMk id="18" creationId="{01A7DD3A-128D-C965-723D-148C747C204D}"/>
          </ac:spMkLst>
        </pc:spChg>
        <pc:spChg chg="mod">
          <ac:chgData name="MATHIEU Alexandre" userId="e241321e-edca-4be9-918c-7dd3cd5e5b9d" providerId="ADAL" clId="{E9B50DEE-1718-483B-B959-B3AB6E74A090}" dt="2023-06-05T10:37:21.107" v="1033" actId="20577"/>
          <ac:spMkLst>
            <pc:docMk/>
            <pc:sldMk cId="983019689" sldId="1165"/>
            <ac:spMk id="20" creationId="{3FAE2CEE-A3A2-AB1B-5900-C49EFFF783EE}"/>
          </ac:spMkLst>
        </pc:spChg>
        <pc:cxnChg chg="add mod">
          <ac:chgData name="MATHIEU Alexandre" userId="e241321e-edca-4be9-918c-7dd3cd5e5b9d" providerId="ADAL" clId="{E9B50DEE-1718-483B-B959-B3AB6E74A090}" dt="2023-06-05T09:06:12.046" v="755"/>
          <ac:cxnSpMkLst>
            <pc:docMk/>
            <pc:sldMk cId="983019689" sldId="1165"/>
            <ac:cxnSpMk id="3" creationId="{C0F5A4D9-DEFE-FCE4-0E35-94C9A8FCCFF9}"/>
          </ac:cxnSpMkLst>
        </pc:cxnChg>
        <pc:cxnChg chg="del mod">
          <ac:chgData name="MATHIEU Alexandre" userId="e241321e-edca-4be9-918c-7dd3cd5e5b9d" providerId="ADAL" clId="{E9B50DEE-1718-483B-B959-B3AB6E74A090}" dt="2023-06-05T09:06:11.850" v="754" actId="478"/>
          <ac:cxnSpMkLst>
            <pc:docMk/>
            <pc:sldMk cId="983019689" sldId="1165"/>
            <ac:cxnSpMk id="9" creationId="{3CFD64A9-4FA4-7A38-0239-AEB97828D97C}"/>
          </ac:cxnSpMkLst>
        </pc:cxnChg>
        <pc:cxnChg chg="mod">
          <ac:chgData name="MATHIEU Alexandre" userId="e241321e-edca-4be9-918c-7dd3cd5e5b9d" providerId="ADAL" clId="{E9B50DEE-1718-483B-B959-B3AB6E74A090}" dt="2023-06-05T10:51:18.761" v="1440" actId="20577"/>
          <ac:cxnSpMkLst>
            <pc:docMk/>
            <pc:sldMk cId="983019689" sldId="1165"/>
            <ac:cxnSpMk id="19" creationId="{8F4C66D1-AE51-9405-AF1C-AED2D86F589C}"/>
          </ac:cxnSpMkLst>
        </pc:cxnChg>
        <pc:cxnChg chg="mod">
          <ac:chgData name="MATHIEU Alexandre" userId="e241321e-edca-4be9-918c-7dd3cd5e5b9d" providerId="ADAL" clId="{E9B50DEE-1718-483B-B959-B3AB6E74A090}" dt="2023-06-05T10:37:17.184" v="1030" actId="20577"/>
          <ac:cxnSpMkLst>
            <pc:docMk/>
            <pc:sldMk cId="983019689" sldId="1165"/>
            <ac:cxnSpMk id="21" creationId="{9967676F-4CE2-9908-2A52-DB70B68894B9}"/>
          </ac:cxnSpMkLst>
        </pc:cxnChg>
      </pc:sldChg>
      <pc:sldChg chg="addSp delSp modSp add mod">
        <pc:chgData name="MATHIEU Alexandre" userId="e241321e-edca-4be9-918c-7dd3cd5e5b9d" providerId="ADAL" clId="{E9B50DEE-1718-483B-B959-B3AB6E74A090}" dt="2023-06-05T09:07:00.414" v="765"/>
        <pc:sldMkLst>
          <pc:docMk/>
          <pc:sldMk cId="2227119514" sldId="1166"/>
        </pc:sldMkLst>
        <pc:spChg chg="add mod">
          <ac:chgData name="MATHIEU Alexandre" userId="e241321e-edca-4be9-918c-7dd3cd5e5b9d" providerId="ADAL" clId="{E9B50DEE-1718-483B-B959-B3AB6E74A090}" dt="2023-06-05T09:07:00.414" v="765"/>
          <ac:spMkLst>
            <pc:docMk/>
            <pc:sldMk cId="2227119514" sldId="1166"/>
            <ac:spMk id="4" creationId="{E4063729-E1C5-48B3-CAAE-7FAD24D501B0}"/>
          </ac:spMkLst>
        </pc:spChg>
        <pc:spChg chg="del">
          <ac:chgData name="MATHIEU Alexandre" userId="e241321e-edca-4be9-918c-7dd3cd5e5b9d" providerId="ADAL" clId="{E9B50DEE-1718-483B-B959-B3AB6E74A090}" dt="2023-06-05T09:06:04.738" v="751" actId="478"/>
          <ac:spMkLst>
            <pc:docMk/>
            <pc:sldMk cId="2227119514" sldId="1166"/>
            <ac:spMk id="7" creationId="{B8B39CBA-6960-9958-9A86-F3F03E442448}"/>
          </ac:spMkLst>
        </pc:spChg>
        <pc:spChg chg="del">
          <ac:chgData name="MATHIEU Alexandre" userId="e241321e-edca-4be9-918c-7dd3cd5e5b9d" providerId="ADAL" clId="{E9B50DEE-1718-483B-B959-B3AB6E74A090}" dt="2023-06-05T09:02:18.107" v="597" actId="478"/>
          <ac:spMkLst>
            <pc:docMk/>
            <pc:sldMk cId="2227119514" sldId="1166"/>
            <ac:spMk id="18" creationId="{01A7DD3A-128D-C965-723D-148C747C204D}"/>
          </ac:spMkLst>
        </pc:spChg>
        <pc:spChg chg="del">
          <ac:chgData name="MATHIEU Alexandre" userId="e241321e-edca-4be9-918c-7dd3cd5e5b9d" providerId="ADAL" clId="{E9B50DEE-1718-483B-B959-B3AB6E74A090}" dt="2023-06-05T09:02:19.579" v="598" actId="478"/>
          <ac:spMkLst>
            <pc:docMk/>
            <pc:sldMk cId="2227119514" sldId="1166"/>
            <ac:spMk id="20" creationId="{3FAE2CEE-A3A2-AB1B-5900-C49EFFF783EE}"/>
          </ac:spMkLst>
        </pc:spChg>
        <pc:cxnChg chg="add mod">
          <ac:chgData name="MATHIEU Alexandre" userId="e241321e-edca-4be9-918c-7dd3cd5e5b9d" providerId="ADAL" clId="{E9B50DEE-1718-483B-B959-B3AB6E74A090}" dt="2023-06-05T09:06:04.886" v="752"/>
          <ac:cxnSpMkLst>
            <pc:docMk/>
            <pc:sldMk cId="2227119514" sldId="1166"/>
            <ac:cxnSpMk id="3" creationId="{1BFEE181-718D-B905-2105-8E4662E0711E}"/>
          </ac:cxnSpMkLst>
        </pc:cxnChg>
        <pc:cxnChg chg="del mod">
          <ac:chgData name="MATHIEU Alexandre" userId="e241321e-edca-4be9-918c-7dd3cd5e5b9d" providerId="ADAL" clId="{E9B50DEE-1718-483B-B959-B3AB6E74A090}" dt="2023-06-05T09:06:01.738" v="750" actId="478"/>
          <ac:cxnSpMkLst>
            <pc:docMk/>
            <pc:sldMk cId="2227119514" sldId="1166"/>
            <ac:cxnSpMk id="9" creationId="{3CFD64A9-4FA4-7A38-0239-AEB97828D97C}"/>
          </ac:cxnSpMkLst>
        </pc:cxnChg>
        <pc:cxnChg chg="del mod">
          <ac:chgData name="MATHIEU Alexandre" userId="e241321e-edca-4be9-918c-7dd3cd5e5b9d" providerId="ADAL" clId="{E9B50DEE-1718-483B-B959-B3AB6E74A090}" dt="2023-06-05T09:02:17.570" v="596" actId="478"/>
          <ac:cxnSpMkLst>
            <pc:docMk/>
            <pc:sldMk cId="2227119514" sldId="1166"/>
            <ac:cxnSpMk id="19" creationId="{8F4C66D1-AE51-9405-AF1C-AED2D86F589C}"/>
          </ac:cxnSpMkLst>
        </pc:cxnChg>
        <pc:cxnChg chg="del mod">
          <ac:chgData name="MATHIEU Alexandre" userId="e241321e-edca-4be9-918c-7dd3cd5e5b9d" providerId="ADAL" clId="{E9B50DEE-1718-483B-B959-B3AB6E74A090}" dt="2023-06-05T09:02:20.234" v="599" actId="478"/>
          <ac:cxnSpMkLst>
            <pc:docMk/>
            <pc:sldMk cId="2227119514" sldId="1166"/>
            <ac:cxnSpMk id="21" creationId="{9967676F-4CE2-9908-2A52-DB70B68894B9}"/>
          </ac:cxnSpMkLst>
        </pc:cxnChg>
      </pc:sldChg>
      <pc:sldChg chg="delSp modSp add mod">
        <pc:chgData name="MATHIEU Alexandre" userId="e241321e-edca-4be9-918c-7dd3cd5e5b9d" providerId="ADAL" clId="{E9B50DEE-1718-483B-B959-B3AB6E74A090}" dt="2023-06-05T10:51:06.015" v="1437" actId="20577"/>
        <pc:sldMkLst>
          <pc:docMk/>
          <pc:sldMk cId="2557501073" sldId="1167"/>
        </pc:sldMkLst>
        <pc:spChg chg="mod">
          <ac:chgData name="MATHIEU Alexandre" userId="e241321e-edca-4be9-918c-7dd3cd5e5b9d" providerId="ADAL" clId="{E9B50DEE-1718-483B-B959-B3AB6E74A090}" dt="2023-06-05T09:07:08.767" v="767"/>
          <ac:spMkLst>
            <pc:docMk/>
            <pc:sldMk cId="2557501073" sldId="1167"/>
            <ac:spMk id="7" creationId="{B8B39CBA-6960-9958-9A86-F3F03E442448}"/>
          </ac:spMkLst>
        </pc:spChg>
        <pc:spChg chg="mod">
          <ac:chgData name="MATHIEU Alexandre" userId="e241321e-edca-4be9-918c-7dd3cd5e5b9d" providerId="ADAL" clId="{E9B50DEE-1718-483B-B959-B3AB6E74A090}" dt="2023-06-05T10:51:06.015" v="1437" actId="20577"/>
          <ac:spMkLst>
            <pc:docMk/>
            <pc:sldMk cId="2557501073" sldId="1167"/>
            <ac:spMk id="18" creationId="{01A7DD3A-128D-C965-723D-148C747C204D}"/>
          </ac:spMkLst>
        </pc:spChg>
        <pc:spChg chg="del">
          <ac:chgData name="MATHIEU Alexandre" userId="e241321e-edca-4be9-918c-7dd3cd5e5b9d" providerId="ADAL" clId="{E9B50DEE-1718-483B-B959-B3AB6E74A090}" dt="2023-06-05T09:02:22.579" v="600" actId="478"/>
          <ac:spMkLst>
            <pc:docMk/>
            <pc:sldMk cId="2557501073" sldId="1167"/>
            <ac:spMk id="20" creationId="{3FAE2CEE-A3A2-AB1B-5900-C49EFFF783EE}"/>
          </ac:spMkLst>
        </pc:spChg>
        <pc:cxnChg chg="mod">
          <ac:chgData name="MATHIEU Alexandre" userId="e241321e-edca-4be9-918c-7dd3cd5e5b9d" providerId="ADAL" clId="{E9B50DEE-1718-483B-B959-B3AB6E74A090}" dt="2023-06-05T09:05:43.275" v="746" actId="14100"/>
          <ac:cxnSpMkLst>
            <pc:docMk/>
            <pc:sldMk cId="2557501073" sldId="1167"/>
            <ac:cxnSpMk id="9" creationId="{3CFD64A9-4FA4-7A38-0239-AEB97828D97C}"/>
          </ac:cxnSpMkLst>
        </pc:cxnChg>
        <pc:cxnChg chg="mod">
          <ac:chgData name="MATHIEU Alexandre" userId="e241321e-edca-4be9-918c-7dd3cd5e5b9d" providerId="ADAL" clId="{E9B50DEE-1718-483B-B959-B3AB6E74A090}" dt="2023-06-05T10:50:55.664" v="1417" actId="20577"/>
          <ac:cxnSpMkLst>
            <pc:docMk/>
            <pc:sldMk cId="2557501073" sldId="1167"/>
            <ac:cxnSpMk id="19" creationId="{8F4C66D1-AE51-9405-AF1C-AED2D86F589C}"/>
          </ac:cxnSpMkLst>
        </pc:cxnChg>
        <pc:cxnChg chg="del mod">
          <ac:chgData name="MATHIEU Alexandre" userId="e241321e-edca-4be9-918c-7dd3cd5e5b9d" providerId="ADAL" clId="{E9B50DEE-1718-483B-B959-B3AB6E74A090}" dt="2023-06-05T09:02:23.075" v="601" actId="478"/>
          <ac:cxnSpMkLst>
            <pc:docMk/>
            <pc:sldMk cId="2557501073" sldId="1167"/>
            <ac:cxnSpMk id="21" creationId="{9967676F-4CE2-9908-2A52-DB70B68894B9}"/>
          </ac:cxnSpMkLst>
        </pc:cxnChg>
      </pc:sldChg>
      <pc:sldChg chg="addSp delSp modSp new mod">
        <pc:chgData name="MATHIEU Alexandre" userId="e241321e-edca-4be9-918c-7dd3cd5e5b9d" providerId="ADAL" clId="{E9B50DEE-1718-483B-B959-B3AB6E74A090}" dt="2023-06-05T11:40:20.090" v="1712" actId="1076"/>
        <pc:sldMkLst>
          <pc:docMk/>
          <pc:sldMk cId="1105030104" sldId="1168"/>
        </pc:sldMkLst>
        <pc:spChg chg="mod">
          <ac:chgData name="MATHIEU Alexandre" userId="e241321e-edca-4be9-918c-7dd3cd5e5b9d" providerId="ADAL" clId="{E9B50DEE-1718-483B-B959-B3AB6E74A090}" dt="2023-06-05T09:51:51.872" v="951" actId="20577"/>
          <ac:spMkLst>
            <pc:docMk/>
            <pc:sldMk cId="1105030104" sldId="1168"/>
            <ac:spMk id="2" creationId="{70EFF77E-8F4B-5909-0BAD-A7D87A669483}"/>
          </ac:spMkLst>
        </pc:spChg>
        <pc:spChg chg="del">
          <ac:chgData name="MATHIEU Alexandre" userId="e241321e-edca-4be9-918c-7dd3cd5e5b9d" providerId="ADAL" clId="{E9B50DEE-1718-483B-B959-B3AB6E74A090}" dt="2023-06-05T09:50:14.266" v="860" actId="478"/>
          <ac:spMkLst>
            <pc:docMk/>
            <pc:sldMk cId="1105030104" sldId="1168"/>
            <ac:spMk id="3" creationId="{7533367C-DF58-0547-3292-42C0045CF95F}"/>
          </ac:spMkLst>
        </pc:spChg>
        <pc:spChg chg="del">
          <ac:chgData name="MATHIEU Alexandre" userId="e241321e-edca-4be9-918c-7dd3cd5e5b9d" providerId="ADAL" clId="{E9B50DEE-1718-483B-B959-B3AB6E74A090}" dt="2023-06-05T09:50:11.858" v="858" actId="478"/>
          <ac:spMkLst>
            <pc:docMk/>
            <pc:sldMk cId="1105030104" sldId="1168"/>
            <ac:spMk id="4" creationId="{8902097D-ACB5-A06C-85FD-467F6FF0734F}"/>
          </ac:spMkLst>
        </pc:spChg>
        <pc:spChg chg="add mod">
          <ac:chgData name="MATHIEU Alexandre" userId="e241321e-edca-4be9-918c-7dd3cd5e5b9d" providerId="ADAL" clId="{E9B50DEE-1718-483B-B959-B3AB6E74A090}" dt="2023-06-05T11:38:37.578" v="1703" actId="1076"/>
          <ac:spMkLst>
            <pc:docMk/>
            <pc:sldMk cId="1105030104" sldId="1168"/>
            <ac:spMk id="8" creationId="{3ECCC418-ED50-9614-C103-E7B82CB7C5C9}"/>
          </ac:spMkLst>
        </pc:spChg>
        <pc:spChg chg="add mod">
          <ac:chgData name="MATHIEU Alexandre" userId="e241321e-edca-4be9-918c-7dd3cd5e5b9d" providerId="ADAL" clId="{E9B50DEE-1718-483B-B959-B3AB6E74A090}" dt="2023-06-05T11:38:37.578" v="1703" actId="1076"/>
          <ac:spMkLst>
            <pc:docMk/>
            <pc:sldMk cId="1105030104" sldId="1168"/>
            <ac:spMk id="9" creationId="{F3D7C8B5-8DE1-DE23-FEF5-F85196F82E89}"/>
          </ac:spMkLst>
        </pc:spChg>
        <pc:spChg chg="add mod">
          <ac:chgData name="MATHIEU Alexandre" userId="e241321e-edca-4be9-918c-7dd3cd5e5b9d" providerId="ADAL" clId="{E9B50DEE-1718-483B-B959-B3AB6E74A090}" dt="2023-06-05T11:38:37.578" v="1703" actId="1076"/>
          <ac:spMkLst>
            <pc:docMk/>
            <pc:sldMk cId="1105030104" sldId="1168"/>
            <ac:spMk id="10" creationId="{A94E070B-E58A-16DA-EEE9-E5725A7403AC}"/>
          </ac:spMkLst>
        </pc:spChg>
        <pc:spChg chg="add mod">
          <ac:chgData name="MATHIEU Alexandre" userId="e241321e-edca-4be9-918c-7dd3cd5e5b9d" providerId="ADAL" clId="{E9B50DEE-1718-483B-B959-B3AB6E74A090}" dt="2023-06-05T11:38:37.578" v="1703" actId="1076"/>
          <ac:spMkLst>
            <pc:docMk/>
            <pc:sldMk cId="1105030104" sldId="1168"/>
            <ac:spMk id="11" creationId="{1F259EE9-C887-D529-B1F2-8A14B64DA3AE}"/>
          </ac:spMkLst>
        </pc:spChg>
        <pc:graphicFrameChg chg="add mod modGraphic">
          <ac:chgData name="MATHIEU Alexandre" userId="e241321e-edca-4be9-918c-7dd3cd5e5b9d" providerId="ADAL" clId="{E9B50DEE-1718-483B-B959-B3AB6E74A090}" dt="2023-06-05T11:40:20.090" v="1712" actId="1076"/>
          <ac:graphicFrameMkLst>
            <pc:docMk/>
            <pc:sldMk cId="1105030104" sldId="1168"/>
            <ac:graphicFrameMk id="19" creationId="{1BDD0D37-28F0-2DB1-6FBB-EA1070999509}"/>
          </ac:graphicFrameMkLst>
        </pc:graphicFrameChg>
        <pc:picChg chg="add mod">
          <ac:chgData name="MATHIEU Alexandre" userId="e241321e-edca-4be9-918c-7dd3cd5e5b9d" providerId="ADAL" clId="{E9B50DEE-1718-483B-B959-B3AB6E74A090}" dt="2023-06-05T11:38:37.578" v="1703" actId="1076"/>
          <ac:picMkLst>
            <pc:docMk/>
            <pc:sldMk cId="1105030104" sldId="1168"/>
            <ac:picMk id="7" creationId="{21789FEF-145B-E8D7-C601-FF69C11FBFD4}"/>
          </ac:picMkLst>
        </pc:picChg>
        <pc:picChg chg="add del mod">
          <ac:chgData name="MATHIEU Alexandre" userId="e241321e-edca-4be9-918c-7dd3cd5e5b9d" providerId="ADAL" clId="{E9B50DEE-1718-483B-B959-B3AB6E74A090}" dt="2023-06-05T11:34:45.270" v="1627" actId="478"/>
          <ac:picMkLst>
            <pc:docMk/>
            <pc:sldMk cId="1105030104" sldId="1168"/>
            <ac:picMk id="12" creationId="{7BB2A3E6-9E76-B2AB-BC99-9605A613544F}"/>
          </ac:picMkLst>
        </pc:picChg>
        <pc:picChg chg="add del mod">
          <ac:chgData name="MATHIEU Alexandre" userId="e241321e-edca-4be9-918c-7dd3cd5e5b9d" providerId="ADAL" clId="{E9B50DEE-1718-483B-B959-B3AB6E74A090}" dt="2023-06-05T11:35:41.598" v="1632" actId="478"/>
          <ac:picMkLst>
            <pc:docMk/>
            <pc:sldMk cId="1105030104" sldId="1168"/>
            <ac:picMk id="14" creationId="{A2BFD743-9CDF-C7EB-BE69-287F7BACA8E7}"/>
          </ac:picMkLst>
        </pc:picChg>
        <pc:picChg chg="add del mod">
          <ac:chgData name="MATHIEU Alexandre" userId="e241321e-edca-4be9-918c-7dd3cd5e5b9d" providerId="ADAL" clId="{E9B50DEE-1718-483B-B959-B3AB6E74A090}" dt="2023-06-05T11:35:49.622" v="1636" actId="478"/>
          <ac:picMkLst>
            <pc:docMk/>
            <pc:sldMk cId="1105030104" sldId="1168"/>
            <ac:picMk id="16" creationId="{037E3B52-1971-ED2E-4347-55089BAC5236}"/>
          </ac:picMkLst>
        </pc:picChg>
        <pc:picChg chg="add mod modCrop">
          <ac:chgData name="MATHIEU Alexandre" userId="e241321e-edca-4be9-918c-7dd3cd5e5b9d" providerId="ADAL" clId="{E9B50DEE-1718-483B-B959-B3AB6E74A090}" dt="2023-06-05T11:40:15.155" v="1711" actId="1076"/>
          <ac:picMkLst>
            <pc:docMk/>
            <pc:sldMk cId="1105030104" sldId="1168"/>
            <ac:picMk id="18" creationId="{DACF47C2-E757-8788-D278-6AD9EAE24FD5}"/>
          </ac:picMkLst>
        </pc:picChg>
      </pc:sldChg>
      <pc:sldChg chg="del">
        <pc:chgData name="MATHIEU Alexandre" userId="e241321e-edca-4be9-918c-7dd3cd5e5b9d" providerId="ADAL" clId="{E9B50DEE-1718-483B-B959-B3AB6E74A090}" dt="2023-05-22T16:28:42.840" v="64" actId="47"/>
        <pc:sldMkLst>
          <pc:docMk/>
          <pc:sldMk cId="3788401913" sldId="1168"/>
        </pc:sldMkLst>
      </pc:sldChg>
      <pc:sldChg chg="addSp delSp modSp new mod">
        <pc:chgData name="MATHIEU Alexandre" userId="e241321e-edca-4be9-918c-7dd3cd5e5b9d" providerId="ADAL" clId="{E9B50DEE-1718-483B-B959-B3AB6E74A090}" dt="2023-06-05T12:25:36.470" v="2581" actId="108"/>
        <pc:sldMkLst>
          <pc:docMk/>
          <pc:sldMk cId="901702" sldId="1169"/>
        </pc:sldMkLst>
        <pc:spChg chg="mod">
          <ac:chgData name="MATHIEU Alexandre" userId="e241321e-edca-4be9-918c-7dd3cd5e5b9d" providerId="ADAL" clId="{E9B50DEE-1718-483B-B959-B3AB6E74A090}" dt="2023-06-05T10:44:21.603" v="1416" actId="1076"/>
          <ac:spMkLst>
            <pc:docMk/>
            <pc:sldMk cId="901702" sldId="1169"/>
            <ac:spMk id="2" creationId="{EF6E9E2B-B83D-55EC-7DB6-6A0670417B04}"/>
          </ac:spMkLst>
        </pc:spChg>
        <pc:spChg chg="del">
          <ac:chgData name="MATHIEU Alexandre" userId="e241321e-edca-4be9-918c-7dd3cd5e5b9d" providerId="ADAL" clId="{E9B50DEE-1718-483B-B959-B3AB6E74A090}" dt="2023-06-05T10:41:19.001" v="1045" actId="478"/>
          <ac:spMkLst>
            <pc:docMk/>
            <pc:sldMk cId="901702" sldId="1169"/>
            <ac:spMk id="3" creationId="{F872522C-4D43-872F-41C3-C07A240A170F}"/>
          </ac:spMkLst>
        </pc:spChg>
        <pc:spChg chg="mod">
          <ac:chgData name="MATHIEU Alexandre" userId="e241321e-edca-4be9-918c-7dd3cd5e5b9d" providerId="ADAL" clId="{E9B50DEE-1718-483B-B959-B3AB6E74A090}" dt="2023-06-05T10:44:16.842" v="1415" actId="113"/>
          <ac:spMkLst>
            <pc:docMk/>
            <pc:sldMk cId="901702" sldId="1169"/>
            <ac:spMk id="4" creationId="{A23C9AB5-722A-39D6-6BDE-6458A4FA7DEC}"/>
          </ac:spMkLst>
        </pc:spChg>
        <pc:spChg chg="add mod">
          <ac:chgData name="MATHIEU Alexandre" userId="e241321e-edca-4be9-918c-7dd3cd5e5b9d" providerId="ADAL" clId="{E9B50DEE-1718-483B-B959-B3AB6E74A090}" dt="2023-06-05T12:25:36.470" v="2581" actId="108"/>
          <ac:spMkLst>
            <pc:docMk/>
            <pc:sldMk cId="901702" sldId="1169"/>
            <ac:spMk id="9" creationId="{0910B2E7-E41C-33E1-7152-A09B53D2DE3C}"/>
          </ac:spMkLst>
        </pc:spChg>
        <pc:graphicFrameChg chg="add del mod ord modGraphic">
          <ac:chgData name="MATHIEU Alexandre" userId="e241321e-edca-4be9-918c-7dd3cd5e5b9d" providerId="ADAL" clId="{E9B50DEE-1718-483B-B959-B3AB6E74A090}" dt="2023-06-05T10:41:09.551" v="1044" actId="166"/>
          <ac:graphicFrameMkLst>
            <pc:docMk/>
            <pc:sldMk cId="901702" sldId="1169"/>
            <ac:graphicFrameMk id="6" creationId="{DD815A6A-BAE9-A565-8FE2-B56F8E4128D6}"/>
          </ac:graphicFrameMkLst>
        </pc:graphicFrameChg>
        <pc:picChg chg="add mod">
          <ac:chgData name="MATHIEU Alexandre" userId="e241321e-edca-4be9-918c-7dd3cd5e5b9d" providerId="ADAL" clId="{E9B50DEE-1718-483B-B959-B3AB6E74A090}" dt="2023-06-05T10:37:41.956" v="1036" actId="1076"/>
          <ac:picMkLst>
            <pc:docMk/>
            <pc:sldMk cId="901702" sldId="1169"/>
            <ac:picMk id="7" creationId="{472F51D7-D667-7F48-A78E-D009AB217DA9}"/>
          </ac:picMkLst>
        </pc:picChg>
      </pc:sldChg>
      <pc:sldChg chg="addSp delSp modSp new mod">
        <pc:chgData name="MATHIEU Alexandre" userId="e241321e-edca-4be9-918c-7dd3cd5e5b9d" providerId="ADAL" clId="{E9B50DEE-1718-483B-B959-B3AB6E74A090}" dt="2023-06-05T12:25:58.158" v="2585" actId="108"/>
        <pc:sldMkLst>
          <pc:docMk/>
          <pc:sldMk cId="2789181633" sldId="1170"/>
        </pc:sldMkLst>
        <pc:spChg chg="mod">
          <ac:chgData name="MATHIEU Alexandre" userId="e241321e-edca-4be9-918c-7dd3cd5e5b9d" providerId="ADAL" clId="{E9B50DEE-1718-483B-B959-B3AB6E74A090}" dt="2023-06-05T12:05:41.166" v="1918" actId="20577"/>
          <ac:spMkLst>
            <pc:docMk/>
            <pc:sldMk cId="2789181633" sldId="1170"/>
            <ac:spMk id="2" creationId="{8C340117-6B78-7CFF-8B11-01FE92E3A8A0}"/>
          </ac:spMkLst>
        </pc:spChg>
        <pc:spChg chg="del">
          <ac:chgData name="MATHIEU Alexandre" userId="e241321e-edca-4be9-918c-7dd3cd5e5b9d" providerId="ADAL" clId="{E9B50DEE-1718-483B-B959-B3AB6E74A090}" dt="2023-06-05T10:55:44.616" v="1587" actId="478"/>
          <ac:spMkLst>
            <pc:docMk/>
            <pc:sldMk cId="2789181633" sldId="1170"/>
            <ac:spMk id="3" creationId="{D63481BC-EC2D-E975-5B7B-59A154E6E742}"/>
          </ac:spMkLst>
        </pc:spChg>
        <pc:spChg chg="mod">
          <ac:chgData name="MATHIEU Alexandre" userId="e241321e-edca-4be9-918c-7dd3cd5e5b9d" providerId="ADAL" clId="{E9B50DEE-1718-483B-B959-B3AB6E74A090}" dt="2023-06-05T12:10:10.134" v="1980" actId="115"/>
          <ac:spMkLst>
            <pc:docMk/>
            <pc:sldMk cId="2789181633" sldId="1170"/>
            <ac:spMk id="4" creationId="{7C801F34-C280-3200-AB03-755C3A8CCC3F}"/>
          </ac:spMkLst>
        </pc:spChg>
        <pc:spChg chg="add mod">
          <ac:chgData name="MATHIEU Alexandre" userId="e241321e-edca-4be9-918c-7dd3cd5e5b9d" providerId="ADAL" clId="{E9B50DEE-1718-483B-B959-B3AB6E74A090}" dt="2023-06-05T12:25:58.158" v="2585" actId="108"/>
          <ac:spMkLst>
            <pc:docMk/>
            <pc:sldMk cId="2789181633" sldId="1170"/>
            <ac:spMk id="7" creationId="{6DB6D0FE-13CA-BC99-40F3-42379D764749}"/>
          </ac:spMkLst>
        </pc:spChg>
      </pc:sldChg>
      <pc:sldChg chg="addSp delSp modSp add mod">
        <pc:chgData name="MATHIEU Alexandre" userId="e241321e-edca-4be9-918c-7dd3cd5e5b9d" providerId="ADAL" clId="{E9B50DEE-1718-483B-B959-B3AB6E74A090}" dt="2023-06-05T12:26:55.692" v="2591" actId="14100"/>
        <pc:sldMkLst>
          <pc:docMk/>
          <pc:sldMk cId="306169566" sldId="1171"/>
        </pc:sldMkLst>
        <pc:spChg chg="add mod">
          <ac:chgData name="MATHIEU Alexandre" userId="e241321e-edca-4be9-918c-7dd3cd5e5b9d" providerId="ADAL" clId="{E9B50DEE-1718-483B-B959-B3AB6E74A090}" dt="2023-06-05T12:12:36.925" v="1991"/>
          <ac:spMkLst>
            <pc:docMk/>
            <pc:sldMk cId="306169566" sldId="1171"/>
            <ac:spMk id="4" creationId="{461987D8-6DBF-902C-0AB1-5AD0DB0AA4E2}"/>
          </ac:spMkLst>
        </pc:spChg>
        <pc:spChg chg="add mod">
          <ac:chgData name="MATHIEU Alexandre" userId="e241321e-edca-4be9-918c-7dd3cd5e5b9d" providerId="ADAL" clId="{E9B50DEE-1718-483B-B959-B3AB6E74A090}" dt="2023-06-05T12:12:36.925" v="1991"/>
          <ac:spMkLst>
            <pc:docMk/>
            <pc:sldMk cId="306169566" sldId="1171"/>
            <ac:spMk id="6" creationId="{2343AA70-02F0-1EE1-EA9F-D39A2CA26B83}"/>
          </ac:spMkLst>
        </pc:spChg>
        <pc:spChg chg="del">
          <ac:chgData name="MATHIEU Alexandre" userId="e241321e-edca-4be9-918c-7dd3cd5e5b9d" providerId="ADAL" clId="{E9B50DEE-1718-483B-B959-B3AB6E74A090}" dt="2023-06-05T12:11:29.214" v="1986" actId="478"/>
          <ac:spMkLst>
            <pc:docMk/>
            <pc:sldMk cId="306169566" sldId="1171"/>
            <ac:spMk id="8" creationId="{3ECCC418-ED50-9614-C103-E7B82CB7C5C9}"/>
          </ac:spMkLst>
        </pc:spChg>
        <pc:spChg chg="del">
          <ac:chgData name="MATHIEU Alexandre" userId="e241321e-edca-4be9-918c-7dd3cd5e5b9d" providerId="ADAL" clId="{E9B50DEE-1718-483B-B959-B3AB6E74A090}" dt="2023-06-05T12:11:26.350" v="1984" actId="478"/>
          <ac:spMkLst>
            <pc:docMk/>
            <pc:sldMk cId="306169566" sldId="1171"/>
            <ac:spMk id="9" creationId="{F3D7C8B5-8DE1-DE23-FEF5-F85196F82E89}"/>
          </ac:spMkLst>
        </pc:spChg>
        <pc:spChg chg="del">
          <ac:chgData name="MATHIEU Alexandre" userId="e241321e-edca-4be9-918c-7dd3cd5e5b9d" providerId="ADAL" clId="{E9B50DEE-1718-483B-B959-B3AB6E74A090}" dt="2023-06-05T12:11:27.854" v="1985" actId="478"/>
          <ac:spMkLst>
            <pc:docMk/>
            <pc:sldMk cId="306169566" sldId="1171"/>
            <ac:spMk id="10" creationId="{A94E070B-E58A-16DA-EEE9-E5725A7403AC}"/>
          </ac:spMkLst>
        </pc:spChg>
        <pc:spChg chg="del">
          <ac:chgData name="MATHIEU Alexandre" userId="e241321e-edca-4be9-918c-7dd3cd5e5b9d" providerId="ADAL" clId="{E9B50DEE-1718-483B-B959-B3AB6E74A090}" dt="2023-06-05T12:11:30.406" v="1987" actId="478"/>
          <ac:spMkLst>
            <pc:docMk/>
            <pc:sldMk cId="306169566" sldId="1171"/>
            <ac:spMk id="11" creationId="{1F259EE9-C887-D529-B1F2-8A14B64DA3AE}"/>
          </ac:spMkLst>
        </pc:spChg>
        <pc:spChg chg="add mod">
          <ac:chgData name="MATHIEU Alexandre" userId="e241321e-edca-4be9-918c-7dd3cd5e5b9d" providerId="ADAL" clId="{E9B50DEE-1718-483B-B959-B3AB6E74A090}" dt="2023-06-05T12:26:52.691" v="2590" actId="1076"/>
          <ac:spMkLst>
            <pc:docMk/>
            <pc:sldMk cId="306169566" sldId="1171"/>
            <ac:spMk id="13" creationId="{8540188D-AC98-46D9-6AAA-36BD4DF1022F}"/>
          </ac:spMkLst>
        </pc:spChg>
        <pc:spChg chg="add mod">
          <ac:chgData name="MATHIEU Alexandre" userId="e241321e-edca-4be9-918c-7dd3cd5e5b9d" providerId="ADAL" clId="{E9B50DEE-1718-483B-B959-B3AB6E74A090}" dt="2023-06-05T12:13:34.749" v="1992"/>
          <ac:spMkLst>
            <pc:docMk/>
            <pc:sldMk cId="306169566" sldId="1171"/>
            <ac:spMk id="14" creationId="{EFE4D84E-6231-D8AA-914C-4BF8EBE3E999}"/>
          </ac:spMkLst>
        </pc:spChg>
        <pc:spChg chg="add mod">
          <ac:chgData name="MATHIEU Alexandre" userId="e241321e-edca-4be9-918c-7dd3cd5e5b9d" providerId="ADAL" clId="{E9B50DEE-1718-483B-B959-B3AB6E74A090}" dt="2023-06-05T12:26:55.692" v="2591" actId="14100"/>
          <ac:spMkLst>
            <pc:docMk/>
            <pc:sldMk cId="306169566" sldId="1171"/>
            <ac:spMk id="16" creationId="{D525CB39-5A71-FA3A-B7DD-7A00C668EE4F}"/>
          </ac:spMkLst>
        </pc:spChg>
        <pc:spChg chg="add mod">
          <ac:chgData name="MATHIEU Alexandre" userId="e241321e-edca-4be9-918c-7dd3cd5e5b9d" providerId="ADAL" clId="{E9B50DEE-1718-483B-B959-B3AB6E74A090}" dt="2023-06-05T12:24:53.788" v="2569" actId="6549"/>
          <ac:spMkLst>
            <pc:docMk/>
            <pc:sldMk cId="306169566" sldId="1171"/>
            <ac:spMk id="20" creationId="{6165EB6A-2CEF-665E-08B0-98375B0066B2}"/>
          </ac:spMkLst>
        </pc:spChg>
        <pc:grpChg chg="add mod">
          <ac:chgData name="MATHIEU Alexandre" userId="e241321e-edca-4be9-918c-7dd3cd5e5b9d" providerId="ADAL" clId="{E9B50DEE-1718-483B-B959-B3AB6E74A090}" dt="2023-06-05T12:12:36.925" v="1991"/>
          <ac:grpSpMkLst>
            <pc:docMk/>
            <pc:sldMk cId="306169566" sldId="1171"/>
            <ac:grpSpMk id="3" creationId="{F383B1FA-524A-F435-812C-29ADFBC87B18}"/>
          </ac:grpSpMkLst>
        </pc:grpChg>
        <pc:graphicFrameChg chg="add mod">
          <ac:chgData name="MATHIEU Alexandre" userId="e241321e-edca-4be9-918c-7dd3cd5e5b9d" providerId="ADAL" clId="{E9B50DEE-1718-483B-B959-B3AB6E74A090}" dt="2023-06-05T12:13:34.749" v="1992"/>
          <ac:graphicFrameMkLst>
            <pc:docMk/>
            <pc:sldMk cId="306169566" sldId="1171"/>
            <ac:graphicFrameMk id="12" creationId="{020A1FEA-980C-6689-9E9C-15321C21B039}"/>
          </ac:graphicFrameMkLst>
        </pc:graphicFrameChg>
        <pc:graphicFrameChg chg="del">
          <ac:chgData name="MATHIEU Alexandre" userId="e241321e-edca-4be9-918c-7dd3cd5e5b9d" providerId="ADAL" clId="{E9B50DEE-1718-483B-B959-B3AB6E74A090}" dt="2023-06-05T12:11:31.918" v="1989" actId="478"/>
          <ac:graphicFrameMkLst>
            <pc:docMk/>
            <pc:sldMk cId="306169566" sldId="1171"/>
            <ac:graphicFrameMk id="19" creationId="{1BDD0D37-28F0-2DB1-6FBB-EA1070999509}"/>
          </ac:graphicFrameMkLst>
        </pc:graphicFrameChg>
        <pc:picChg chg="del">
          <ac:chgData name="MATHIEU Alexandre" userId="e241321e-edca-4be9-918c-7dd3cd5e5b9d" providerId="ADAL" clId="{E9B50DEE-1718-483B-B959-B3AB6E74A090}" dt="2023-06-05T12:11:24.742" v="1983" actId="478"/>
          <ac:picMkLst>
            <pc:docMk/>
            <pc:sldMk cId="306169566" sldId="1171"/>
            <ac:picMk id="7" creationId="{21789FEF-145B-E8D7-C601-FF69C11FBFD4}"/>
          </ac:picMkLst>
        </pc:picChg>
        <pc:picChg chg="del">
          <ac:chgData name="MATHIEU Alexandre" userId="e241321e-edca-4be9-918c-7dd3cd5e5b9d" providerId="ADAL" clId="{E9B50DEE-1718-483B-B959-B3AB6E74A090}" dt="2023-06-05T12:11:30.839" v="1988" actId="478"/>
          <ac:picMkLst>
            <pc:docMk/>
            <pc:sldMk cId="306169566" sldId="1171"/>
            <ac:picMk id="18" creationId="{DACF47C2-E757-8788-D278-6AD9EAE24FD5}"/>
          </ac:picMkLst>
        </pc:picChg>
      </pc:sldChg>
      <pc:sldChg chg="addSp delSp modSp new del mod">
        <pc:chgData name="MATHIEU Alexandre" userId="e241321e-edca-4be9-918c-7dd3cd5e5b9d" providerId="ADAL" clId="{E9B50DEE-1718-483B-B959-B3AB6E74A090}" dt="2023-06-05T11:38:53.268" v="1708" actId="47"/>
        <pc:sldMkLst>
          <pc:docMk/>
          <pc:sldMk cId="808434095" sldId="1171"/>
        </pc:sldMkLst>
        <pc:spChg chg="del">
          <ac:chgData name="MATHIEU Alexandre" userId="e241321e-edca-4be9-918c-7dd3cd5e5b9d" providerId="ADAL" clId="{E9B50DEE-1718-483B-B959-B3AB6E74A090}" dt="2023-06-05T11:34:07.935" v="1617" actId="478"/>
          <ac:spMkLst>
            <pc:docMk/>
            <pc:sldMk cId="808434095" sldId="1171"/>
            <ac:spMk id="4" creationId="{F34B3087-A414-7183-03B7-84C6C2FA6FB1}"/>
          </ac:spMkLst>
        </pc:spChg>
        <pc:picChg chg="add del mod">
          <ac:chgData name="MATHIEU Alexandre" userId="e241321e-edca-4be9-918c-7dd3cd5e5b9d" providerId="ADAL" clId="{E9B50DEE-1718-483B-B959-B3AB6E74A090}" dt="2023-06-05T11:34:21.868" v="1623" actId="21"/>
          <ac:picMkLst>
            <pc:docMk/>
            <pc:sldMk cId="808434095" sldId="1171"/>
            <ac:picMk id="7" creationId="{C5E29172-F0A3-BD05-A8B4-46779106A665}"/>
          </ac:picMkLst>
        </pc:picChg>
      </pc:sldChg>
      <pc:sldChg chg="del">
        <pc:chgData name="MATHIEU Alexandre" userId="e241321e-edca-4be9-918c-7dd3cd5e5b9d" providerId="ADAL" clId="{E9B50DEE-1718-483B-B959-B3AB6E74A090}" dt="2023-05-22T16:28:42.840" v="64" actId="47"/>
        <pc:sldMkLst>
          <pc:docMk/>
          <pc:sldMk cId="1644364610" sldId="1171"/>
        </pc:sldMkLst>
      </pc:sldChg>
      <pc:sldChg chg="del">
        <pc:chgData name="MATHIEU Alexandre" userId="e241321e-edca-4be9-918c-7dd3cd5e5b9d" providerId="ADAL" clId="{E9B50DEE-1718-483B-B959-B3AB6E74A090}" dt="2023-05-22T16:28:42.840" v="64" actId="47"/>
        <pc:sldMkLst>
          <pc:docMk/>
          <pc:sldMk cId="700992663" sldId="1172"/>
        </pc:sldMkLst>
      </pc:sldChg>
      <pc:sldChg chg="addSp delSp modSp new mod">
        <pc:chgData name="MATHIEU Alexandre" userId="e241321e-edca-4be9-918c-7dd3cd5e5b9d" providerId="ADAL" clId="{E9B50DEE-1718-483B-B959-B3AB6E74A090}" dt="2023-06-05T12:25:03.643" v="2571"/>
        <pc:sldMkLst>
          <pc:docMk/>
          <pc:sldMk cId="877060582" sldId="1172"/>
        </pc:sldMkLst>
        <pc:spChg chg="mod">
          <ac:chgData name="MATHIEU Alexandre" userId="e241321e-edca-4be9-918c-7dd3cd5e5b9d" providerId="ADAL" clId="{E9B50DEE-1718-483B-B959-B3AB6E74A090}" dt="2023-06-05T12:16:11.729" v="2125"/>
          <ac:spMkLst>
            <pc:docMk/>
            <pc:sldMk cId="877060582" sldId="1172"/>
            <ac:spMk id="2" creationId="{E18C0710-50D2-1EC0-E808-74ED15288D43}"/>
          </ac:spMkLst>
        </pc:spChg>
        <pc:spChg chg="mod">
          <ac:chgData name="MATHIEU Alexandre" userId="e241321e-edca-4be9-918c-7dd3cd5e5b9d" providerId="ADAL" clId="{E9B50DEE-1718-483B-B959-B3AB6E74A090}" dt="2023-06-05T12:18:40.181" v="2272" actId="20577"/>
          <ac:spMkLst>
            <pc:docMk/>
            <pc:sldMk cId="877060582" sldId="1172"/>
            <ac:spMk id="3" creationId="{17489FD1-163E-C950-3FE3-C1E548A5668B}"/>
          </ac:spMkLst>
        </pc:spChg>
        <pc:spChg chg="del">
          <ac:chgData name="MATHIEU Alexandre" userId="e241321e-edca-4be9-918c-7dd3cd5e5b9d" providerId="ADAL" clId="{E9B50DEE-1718-483B-B959-B3AB6E74A090}" dt="2023-06-05T12:14:37.166" v="1994" actId="478"/>
          <ac:spMkLst>
            <pc:docMk/>
            <pc:sldMk cId="877060582" sldId="1172"/>
            <ac:spMk id="4" creationId="{70901AD5-4C80-DBA8-B0AF-6D336CD6223B}"/>
          </ac:spMkLst>
        </pc:spChg>
        <pc:spChg chg="add mod">
          <ac:chgData name="MATHIEU Alexandre" userId="e241321e-edca-4be9-918c-7dd3cd5e5b9d" providerId="ADAL" clId="{E9B50DEE-1718-483B-B959-B3AB6E74A090}" dt="2023-06-05T12:20:24.057" v="2376" actId="1076"/>
          <ac:spMkLst>
            <pc:docMk/>
            <pc:sldMk cId="877060582" sldId="1172"/>
            <ac:spMk id="7" creationId="{0E755821-B5C0-8596-1E4E-AEA9DF8954B1}"/>
          </ac:spMkLst>
        </pc:spChg>
        <pc:spChg chg="add mod">
          <ac:chgData name="MATHIEU Alexandre" userId="e241321e-edca-4be9-918c-7dd3cd5e5b9d" providerId="ADAL" clId="{E9B50DEE-1718-483B-B959-B3AB6E74A090}" dt="2023-06-05T12:20:21.132" v="2375" actId="1076"/>
          <ac:spMkLst>
            <pc:docMk/>
            <pc:sldMk cId="877060582" sldId="1172"/>
            <ac:spMk id="9" creationId="{E13E70E0-67ED-FBE4-80C0-360C05D17DBD}"/>
          </ac:spMkLst>
        </pc:spChg>
        <pc:spChg chg="add mod">
          <ac:chgData name="MATHIEU Alexandre" userId="e241321e-edca-4be9-918c-7dd3cd5e5b9d" providerId="ADAL" clId="{E9B50DEE-1718-483B-B959-B3AB6E74A090}" dt="2023-06-05T12:25:03.643" v="2571"/>
          <ac:spMkLst>
            <pc:docMk/>
            <pc:sldMk cId="877060582" sldId="1172"/>
            <ac:spMk id="11" creationId="{A81A1F38-5523-220A-0C18-86D438719DCA}"/>
          </ac:spMkLst>
        </pc:spChg>
        <pc:picChg chg="add mod">
          <ac:chgData name="MATHIEU Alexandre" userId="e241321e-edca-4be9-918c-7dd3cd5e5b9d" providerId="ADAL" clId="{E9B50DEE-1718-483B-B959-B3AB6E74A090}" dt="2023-06-05T12:20:17.989" v="2374" actId="14100"/>
          <ac:picMkLst>
            <pc:docMk/>
            <pc:sldMk cId="877060582" sldId="1172"/>
            <ac:picMk id="2050" creationId="{55C54186-220A-9D7C-3C01-B1A3C117DD34}"/>
          </ac:picMkLst>
        </pc:picChg>
        <pc:picChg chg="add mod">
          <ac:chgData name="MATHIEU Alexandre" userId="e241321e-edca-4be9-918c-7dd3cd5e5b9d" providerId="ADAL" clId="{E9B50DEE-1718-483B-B959-B3AB6E74A090}" dt="2023-06-05T12:20:34.024" v="2377" actId="1076"/>
          <ac:picMkLst>
            <pc:docMk/>
            <pc:sldMk cId="877060582" sldId="1172"/>
            <ac:picMk id="2051" creationId="{0CF2E525-0888-189E-0594-F50DD48A9F0F}"/>
          </ac:picMkLst>
        </pc:picChg>
      </pc:sldChg>
      <pc:sldChg chg="addSp modSp add mod">
        <pc:chgData name="MATHIEU Alexandre" userId="e241321e-edca-4be9-918c-7dd3cd5e5b9d" providerId="ADAL" clId="{E9B50DEE-1718-483B-B959-B3AB6E74A090}" dt="2023-06-05T12:25:00.467" v="2570"/>
        <pc:sldMkLst>
          <pc:docMk/>
          <pc:sldMk cId="450952537" sldId="1173"/>
        </pc:sldMkLst>
        <pc:spChg chg="add mod">
          <ac:chgData name="MATHIEU Alexandre" userId="e241321e-edca-4be9-918c-7dd3cd5e5b9d" providerId="ADAL" clId="{E9B50DEE-1718-483B-B959-B3AB6E74A090}" dt="2023-06-05T12:18:03.581" v="2241" actId="20577"/>
          <ac:spMkLst>
            <pc:docMk/>
            <pc:sldMk cId="450952537" sldId="1173"/>
            <ac:spMk id="20" creationId="{5849612D-D675-09FE-0BE6-17BF3421B46E}"/>
          </ac:spMkLst>
        </pc:spChg>
        <pc:spChg chg="add mod">
          <ac:chgData name="MATHIEU Alexandre" userId="e241321e-edca-4be9-918c-7dd3cd5e5b9d" providerId="ADAL" clId="{E9B50DEE-1718-483B-B959-B3AB6E74A090}" dt="2023-06-05T12:18:12.213" v="2242" actId="14100"/>
          <ac:spMkLst>
            <pc:docMk/>
            <pc:sldMk cId="450952537" sldId="1173"/>
            <ac:spMk id="25" creationId="{F2FC41F4-DC41-CB93-DDC2-F984B013CE24}"/>
          </ac:spMkLst>
        </pc:spChg>
        <pc:spChg chg="add mod">
          <ac:chgData name="MATHIEU Alexandre" userId="e241321e-edca-4be9-918c-7dd3cd5e5b9d" providerId="ADAL" clId="{E9B50DEE-1718-483B-B959-B3AB6E74A090}" dt="2023-06-05T12:25:00.467" v="2570"/>
          <ac:spMkLst>
            <pc:docMk/>
            <pc:sldMk cId="450952537" sldId="1173"/>
            <ac:spMk id="43" creationId="{760E1B4E-FD05-6F8E-F9CA-A6BCD936B9EC}"/>
          </ac:spMkLst>
        </pc:spChg>
        <pc:cxnChg chg="add mod">
          <ac:chgData name="MATHIEU Alexandre" userId="e241321e-edca-4be9-918c-7dd3cd5e5b9d" providerId="ADAL" clId="{E9B50DEE-1718-483B-B959-B3AB6E74A090}" dt="2023-06-05T12:18:02.358" v="2229" actId="20577"/>
          <ac:cxnSpMkLst>
            <pc:docMk/>
            <pc:sldMk cId="450952537" sldId="1173"/>
            <ac:cxnSpMk id="4" creationId="{3897AF48-B55C-D03B-7691-8A885C5C86F4}"/>
          </ac:cxnSpMkLst>
        </pc:cxnChg>
        <pc:cxnChg chg="add mod">
          <ac:chgData name="MATHIEU Alexandre" userId="e241321e-edca-4be9-918c-7dd3cd5e5b9d" providerId="ADAL" clId="{E9B50DEE-1718-483B-B959-B3AB6E74A090}" dt="2023-06-05T12:18:02.358" v="2229" actId="20577"/>
          <ac:cxnSpMkLst>
            <pc:docMk/>
            <pc:sldMk cId="450952537" sldId="1173"/>
            <ac:cxnSpMk id="7" creationId="{2E2995A2-DCC1-FAA4-4DFF-F295F2C1744D}"/>
          </ac:cxnSpMkLst>
        </pc:cxnChg>
        <pc:cxnChg chg="add mod">
          <ac:chgData name="MATHIEU Alexandre" userId="e241321e-edca-4be9-918c-7dd3cd5e5b9d" providerId="ADAL" clId="{E9B50DEE-1718-483B-B959-B3AB6E74A090}" dt="2023-06-05T12:18:02.358" v="2229" actId="20577"/>
          <ac:cxnSpMkLst>
            <pc:docMk/>
            <pc:sldMk cId="450952537" sldId="1173"/>
            <ac:cxnSpMk id="9" creationId="{6A859D71-2138-8CD0-2789-4F7E000487F0}"/>
          </ac:cxnSpMkLst>
        </pc:cxnChg>
        <pc:cxnChg chg="add mod">
          <ac:chgData name="MATHIEU Alexandre" userId="e241321e-edca-4be9-918c-7dd3cd5e5b9d" providerId="ADAL" clId="{E9B50DEE-1718-483B-B959-B3AB6E74A090}" dt="2023-06-05T12:18:02.358" v="2229" actId="20577"/>
          <ac:cxnSpMkLst>
            <pc:docMk/>
            <pc:sldMk cId="450952537" sldId="1173"/>
            <ac:cxnSpMk id="11" creationId="{BACEC6F4-639D-0E8E-1D72-D61E5AD2127E}"/>
          </ac:cxnSpMkLst>
        </pc:cxnChg>
        <pc:cxnChg chg="add mod">
          <ac:chgData name="MATHIEU Alexandre" userId="e241321e-edca-4be9-918c-7dd3cd5e5b9d" providerId="ADAL" clId="{E9B50DEE-1718-483B-B959-B3AB6E74A090}" dt="2023-06-05T12:18:12.213" v="2242" actId="14100"/>
          <ac:cxnSpMkLst>
            <pc:docMk/>
            <pc:sldMk cId="450952537" sldId="1173"/>
            <ac:cxnSpMk id="26" creationId="{143FAA31-8927-26C5-80EF-EC899D40FF18}"/>
          </ac:cxnSpMkLst>
        </pc:cxnChg>
        <pc:cxnChg chg="add mod">
          <ac:chgData name="MATHIEU Alexandre" userId="e241321e-edca-4be9-918c-7dd3cd5e5b9d" providerId="ADAL" clId="{E9B50DEE-1718-483B-B959-B3AB6E74A090}" dt="2023-06-05T12:18:12.213" v="2242" actId="14100"/>
          <ac:cxnSpMkLst>
            <pc:docMk/>
            <pc:sldMk cId="450952537" sldId="1173"/>
            <ac:cxnSpMk id="29" creationId="{89D7D31E-8B52-2EB0-5FEB-038726760946}"/>
          </ac:cxnSpMkLst>
        </pc:cxnChg>
      </pc:sldChg>
      <pc:sldChg chg="del">
        <pc:chgData name="MATHIEU Alexandre" userId="e241321e-edca-4be9-918c-7dd3cd5e5b9d" providerId="ADAL" clId="{E9B50DEE-1718-483B-B959-B3AB6E74A090}" dt="2023-05-22T16:28:42.840" v="64" actId="47"/>
        <pc:sldMkLst>
          <pc:docMk/>
          <pc:sldMk cId="2390309832" sldId="1173"/>
        </pc:sldMkLst>
      </pc:sldChg>
      <pc:sldChg chg="del">
        <pc:chgData name="MATHIEU Alexandre" userId="e241321e-edca-4be9-918c-7dd3cd5e5b9d" providerId="ADAL" clId="{E9B50DEE-1718-483B-B959-B3AB6E74A090}" dt="2023-05-22T16:28:42.840" v="64" actId="47"/>
        <pc:sldMkLst>
          <pc:docMk/>
          <pc:sldMk cId="3968025551" sldId="1174"/>
        </pc:sldMkLst>
      </pc:sldChg>
      <pc:sldChg chg="modSp add del mod">
        <pc:chgData name="MATHIEU Alexandre" userId="e241321e-edca-4be9-918c-7dd3cd5e5b9d" providerId="ADAL" clId="{E9B50DEE-1718-483B-B959-B3AB6E74A090}" dt="2023-06-05T14:05:38.759" v="2608" actId="47"/>
        <pc:sldMkLst>
          <pc:docMk/>
          <pc:sldMk cId="4264693887" sldId="1174"/>
        </pc:sldMkLst>
        <pc:spChg chg="mod">
          <ac:chgData name="MATHIEU Alexandre" userId="e241321e-edca-4be9-918c-7dd3cd5e5b9d" providerId="ADAL" clId="{E9B50DEE-1718-483B-B959-B3AB6E74A090}" dt="2023-06-05T12:22:20.818" v="2453" actId="207"/>
          <ac:spMkLst>
            <pc:docMk/>
            <pc:sldMk cId="4264693887" sldId="1174"/>
            <ac:spMk id="3" creationId="{104ADCDE-F1CA-3D59-9CB8-986FDBD1C47C}"/>
          </ac:spMkLst>
        </pc:spChg>
      </pc:sldChg>
      <pc:sldChg chg="del">
        <pc:chgData name="MATHIEU Alexandre" userId="e241321e-edca-4be9-918c-7dd3cd5e5b9d" providerId="ADAL" clId="{E9B50DEE-1718-483B-B959-B3AB6E74A090}" dt="2023-05-22T16:28:42.840" v="64" actId="47"/>
        <pc:sldMkLst>
          <pc:docMk/>
          <pc:sldMk cId="708151143" sldId="1175"/>
        </pc:sldMkLst>
      </pc:sldChg>
      <pc:sldChg chg="modSp add mod">
        <pc:chgData name="MATHIEU Alexandre" userId="e241321e-edca-4be9-918c-7dd3cd5e5b9d" providerId="ADAL" clId="{E9B50DEE-1718-483B-B959-B3AB6E74A090}" dt="2023-06-05T14:07:28.339" v="2614" actId="207"/>
        <pc:sldMkLst>
          <pc:docMk/>
          <pc:sldMk cId="2136438236" sldId="1175"/>
        </pc:sldMkLst>
        <pc:spChg chg="mod">
          <ac:chgData name="MATHIEU Alexandre" userId="e241321e-edca-4be9-918c-7dd3cd5e5b9d" providerId="ADAL" clId="{E9B50DEE-1718-483B-B959-B3AB6E74A090}" dt="2023-06-05T14:07:28.339" v="2614" actId="207"/>
          <ac:spMkLst>
            <pc:docMk/>
            <pc:sldMk cId="2136438236" sldId="1175"/>
            <ac:spMk id="3" creationId="{104ADCDE-F1CA-3D59-9CB8-986FDBD1C47C}"/>
          </ac:spMkLst>
        </pc:spChg>
      </pc:sldChg>
      <pc:sldChg chg="modSp add mod">
        <pc:chgData name="MATHIEU Alexandre" userId="e241321e-edca-4be9-918c-7dd3cd5e5b9d" providerId="ADAL" clId="{E9B50DEE-1718-483B-B959-B3AB6E74A090}" dt="2023-06-05T14:07:11.479" v="2611" actId="207"/>
        <pc:sldMkLst>
          <pc:docMk/>
          <pc:sldMk cId="3191678149" sldId="1176"/>
        </pc:sldMkLst>
        <pc:spChg chg="mod">
          <ac:chgData name="MATHIEU Alexandre" userId="e241321e-edca-4be9-918c-7dd3cd5e5b9d" providerId="ADAL" clId="{E9B50DEE-1718-483B-B959-B3AB6E74A090}" dt="2023-06-05T14:07:11.479" v="2611" actId="207"/>
          <ac:spMkLst>
            <pc:docMk/>
            <pc:sldMk cId="3191678149" sldId="1176"/>
            <ac:spMk id="3" creationId="{104ADCDE-F1CA-3D59-9CB8-986FDBD1C47C}"/>
          </ac:spMkLst>
        </pc:spChg>
      </pc:sldChg>
      <pc:sldChg chg="modSp add mod">
        <pc:chgData name="MATHIEU Alexandre" userId="e241321e-edca-4be9-918c-7dd3cd5e5b9d" providerId="ADAL" clId="{E9B50DEE-1718-483B-B959-B3AB6E74A090}" dt="2023-06-05T14:07:19.039" v="2612" actId="207"/>
        <pc:sldMkLst>
          <pc:docMk/>
          <pc:sldMk cId="64758689" sldId="1177"/>
        </pc:sldMkLst>
        <pc:spChg chg="mod">
          <ac:chgData name="MATHIEU Alexandre" userId="e241321e-edca-4be9-918c-7dd3cd5e5b9d" providerId="ADAL" clId="{E9B50DEE-1718-483B-B959-B3AB6E74A090}" dt="2023-06-05T14:07:19.039" v="2612" actId="207"/>
          <ac:spMkLst>
            <pc:docMk/>
            <pc:sldMk cId="64758689" sldId="1177"/>
            <ac:spMk id="3" creationId="{104ADCDE-F1CA-3D59-9CB8-986FDBD1C47C}"/>
          </ac:spMkLst>
        </pc:spChg>
      </pc:sldChg>
      <pc:sldChg chg="modSp add mod">
        <pc:chgData name="MATHIEU Alexandre" userId="e241321e-edca-4be9-918c-7dd3cd5e5b9d" providerId="ADAL" clId="{E9B50DEE-1718-483B-B959-B3AB6E74A090}" dt="2023-06-05T12:22:55.162" v="2475" actId="1076"/>
        <pc:sldMkLst>
          <pc:docMk/>
          <pc:sldMk cId="1835441215" sldId="1178"/>
        </pc:sldMkLst>
        <pc:spChg chg="mod">
          <ac:chgData name="MATHIEU Alexandre" userId="e241321e-edca-4be9-918c-7dd3cd5e5b9d" providerId="ADAL" clId="{E9B50DEE-1718-483B-B959-B3AB6E74A090}" dt="2023-06-05T12:22:55.162" v="2475" actId="1076"/>
          <ac:spMkLst>
            <pc:docMk/>
            <pc:sldMk cId="1835441215" sldId="1178"/>
            <ac:spMk id="3" creationId="{104ADCDE-F1CA-3D59-9CB8-986FDBD1C47C}"/>
          </ac:spMkLst>
        </pc:spChg>
      </pc:sldChg>
      <pc:sldChg chg="modSp add mod">
        <pc:chgData name="MATHIEU Alexandre" userId="e241321e-edca-4be9-918c-7dd3cd5e5b9d" providerId="ADAL" clId="{E9B50DEE-1718-483B-B959-B3AB6E74A090}" dt="2023-06-05T14:05:45.237" v="2609" actId="207"/>
        <pc:sldMkLst>
          <pc:docMk/>
          <pc:sldMk cId="2176974432" sldId="1179"/>
        </pc:sldMkLst>
        <pc:spChg chg="mod">
          <ac:chgData name="MATHIEU Alexandre" userId="e241321e-edca-4be9-918c-7dd3cd5e5b9d" providerId="ADAL" clId="{E9B50DEE-1718-483B-B959-B3AB6E74A090}" dt="2023-06-05T14:05:45.237" v="2609" actId="207"/>
          <ac:spMkLst>
            <pc:docMk/>
            <pc:sldMk cId="2176974432" sldId="1179"/>
            <ac:spMk id="3" creationId="{104ADCDE-F1CA-3D59-9CB8-986FDBD1C47C}"/>
          </ac:spMkLst>
        </pc:spChg>
      </pc:sldChg>
      <pc:sldChg chg="del">
        <pc:chgData name="MATHIEU Alexandre" userId="e241321e-edca-4be9-918c-7dd3cd5e5b9d" providerId="ADAL" clId="{E9B50DEE-1718-483B-B959-B3AB6E74A090}" dt="2023-05-22T16:28:42.840" v="64" actId="47"/>
        <pc:sldMkLst>
          <pc:docMk/>
          <pc:sldMk cId="2161431420" sldId="1180"/>
        </pc:sldMkLst>
      </pc:sldChg>
      <pc:sldChg chg="del">
        <pc:chgData name="MATHIEU Alexandre" userId="e241321e-edca-4be9-918c-7dd3cd5e5b9d" providerId="ADAL" clId="{E9B50DEE-1718-483B-B959-B3AB6E74A090}" dt="2023-05-22T16:28:42.840" v="64" actId="47"/>
        <pc:sldMkLst>
          <pc:docMk/>
          <pc:sldMk cId="1358178775" sldId="1181"/>
        </pc:sldMkLst>
      </pc:sldChg>
      <pc:sldChg chg="del">
        <pc:chgData name="MATHIEU Alexandre" userId="e241321e-edca-4be9-918c-7dd3cd5e5b9d" providerId="ADAL" clId="{E9B50DEE-1718-483B-B959-B3AB6E74A090}" dt="2023-05-22T16:28:42.840" v="64" actId="47"/>
        <pc:sldMkLst>
          <pc:docMk/>
          <pc:sldMk cId="573360817" sldId="1185"/>
        </pc:sldMkLst>
      </pc:sldChg>
      <pc:sldChg chg="del">
        <pc:chgData name="MATHIEU Alexandre" userId="e241321e-edca-4be9-918c-7dd3cd5e5b9d" providerId="ADAL" clId="{E9B50DEE-1718-483B-B959-B3AB6E74A090}" dt="2023-05-22T16:28:42.840" v="64" actId="47"/>
        <pc:sldMkLst>
          <pc:docMk/>
          <pc:sldMk cId="3017079691" sldId="1189"/>
        </pc:sldMkLst>
      </pc:sldChg>
      <pc:sldChg chg="del">
        <pc:chgData name="MATHIEU Alexandre" userId="e241321e-edca-4be9-918c-7dd3cd5e5b9d" providerId="ADAL" clId="{E9B50DEE-1718-483B-B959-B3AB6E74A090}" dt="2023-05-22T16:28:42.840" v="64" actId="47"/>
        <pc:sldMkLst>
          <pc:docMk/>
          <pc:sldMk cId="3836732363" sldId="1190"/>
        </pc:sldMkLst>
      </pc:sldChg>
      <pc:sldChg chg="del">
        <pc:chgData name="MATHIEU Alexandre" userId="e241321e-edca-4be9-918c-7dd3cd5e5b9d" providerId="ADAL" clId="{E9B50DEE-1718-483B-B959-B3AB6E74A090}" dt="2023-05-22T16:28:42.840" v="64" actId="47"/>
        <pc:sldMkLst>
          <pc:docMk/>
          <pc:sldMk cId="2641334416" sldId="1191"/>
        </pc:sldMkLst>
      </pc:sldChg>
      <pc:sldChg chg="del">
        <pc:chgData name="MATHIEU Alexandre" userId="e241321e-edca-4be9-918c-7dd3cd5e5b9d" providerId="ADAL" clId="{E9B50DEE-1718-483B-B959-B3AB6E74A090}" dt="2023-05-22T16:28:42.840" v="64" actId="47"/>
        <pc:sldMkLst>
          <pc:docMk/>
          <pc:sldMk cId="1625696991" sldId="1192"/>
        </pc:sldMkLst>
      </pc:sldChg>
      <pc:sldChg chg="del">
        <pc:chgData name="MATHIEU Alexandre" userId="e241321e-edca-4be9-918c-7dd3cd5e5b9d" providerId="ADAL" clId="{E9B50DEE-1718-483B-B959-B3AB6E74A090}" dt="2023-05-22T16:28:42.840" v="64" actId="47"/>
        <pc:sldMkLst>
          <pc:docMk/>
          <pc:sldMk cId="1999478295" sldId="1193"/>
        </pc:sldMkLst>
      </pc:sldChg>
      <pc:sldChg chg="del">
        <pc:chgData name="MATHIEU Alexandre" userId="e241321e-edca-4be9-918c-7dd3cd5e5b9d" providerId="ADAL" clId="{E9B50DEE-1718-483B-B959-B3AB6E74A090}" dt="2023-05-22T16:28:42.840" v="64" actId="47"/>
        <pc:sldMkLst>
          <pc:docMk/>
          <pc:sldMk cId="1233087166" sldId="1194"/>
        </pc:sldMkLst>
      </pc:sldChg>
      <pc:sldChg chg="del">
        <pc:chgData name="MATHIEU Alexandre" userId="e241321e-edca-4be9-918c-7dd3cd5e5b9d" providerId="ADAL" clId="{E9B50DEE-1718-483B-B959-B3AB6E74A090}" dt="2023-05-22T16:28:42.840" v="64" actId="47"/>
        <pc:sldMkLst>
          <pc:docMk/>
          <pc:sldMk cId="2725979820" sldId="1195"/>
        </pc:sldMkLst>
      </pc:sldChg>
      <pc:sldChg chg="del">
        <pc:chgData name="MATHIEU Alexandre" userId="e241321e-edca-4be9-918c-7dd3cd5e5b9d" providerId="ADAL" clId="{E9B50DEE-1718-483B-B959-B3AB6E74A090}" dt="2023-05-22T16:28:42.840" v="64" actId="47"/>
        <pc:sldMkLst>
          <pc:docMk/>
          <pc:sldMk cId="2835234180" sldId="1196"/>
        </pc:sldMkLst>
      </pc:sldChg>
      <pc:sldChg chg="del">
        <pc:chgData name="MATHIEU Alexandre" userId="e241321e-edca-4be9-918c-7dd3cd5e5b9d" providerId="ADAL" clId="{E9B50DEE-1718-483B-B959-B3AB6E74A090}" dt="2023-05-22T16:28:42.840" v="64" actId="47"/>
        <pc:sldMkLst>
          <pc:docMk/>
          <pc:sldMk cId="1419419715" sldId="1197"/>
        </pc:sldMkLst>
      </pc:sldChg>
      <pc:sldChg chg="del">
        <pc:chgData name="MATHIEU Alexandre" userId="e241321e-edca-4be9-918c-7dd3cd5e5b9d" providerId="ADAL" clId="{E9B50DEE-1718-483B-B959-B3AB6E74A090}" dt="2023-05-22T16:28:42.840" v="64" actId="47"/>
        <pc:sldMkLst>
          <pc:docMk/>
          <pc:sldMk cId="2878827197" sldId="1198"/>
        </pc:sldMkLst>
      </pc:sldChg>
      <pc:sldChg chg="del">
        <pc:chgData name="MATHIEU Alexandre" userId="e241321e-edca-4be9-918c-7dd3cd5e5b9d" providerId="ADAL" clId="{E9B50DEE-1718-483B-B959-B3AB6E74A090}" dt="2023-05-22T16:28:42.840" v="64" actId="47"/>
        <pc:sldMkLst>
          <pc:docMk/>
          <pc:sldMk cId="533443900" sldId="1200"/>
        </pc:sldMkLst>
      </pc:sldChg>
      <pc:sldChg chg="del">
        <pc:chgData name="MATHIEU Alexandre" userId="e241321e-edca-4be9-918c-7dd3cd5e5b9d" providerId="ADAL" clId="{E9B50DEE-1718-483B-B959-B3AB6E74A090}" dt="2023-05-22T16:28:42.840" v="64" actId="47"/>
        <pc:sldMkLst>
          <pc:docMk/>
          <pc:sldMk cId="3132672213" sldId="1201"/>
        </pc:sldMkLst>
      </pc:sldChg>
      <pc:sldChg chg="del">
        <pc:chgData name="MATHIEU Alexandre" userId="e241321e-edca-4be9-918c-7dd3cd5e5b9d" providerId="ADAL" clId="{E9B50DEE-1718-483B-B959-B3AB6E74A090}" dt="2023-05-22T16:28:42.840" v="64" actId="47"/>
        <pc:sldMkLst>
          <pc:docMk/>
          <pc:sldMk cId="1733717822" sldId="1202"/>
        </pc:sldMkLst>
      </pc:sldChg>
      <pc:sldChg chg="del">
        <pc:chgData name="MATHIEU Alexandre" userId="e241321e-edca-4be9-918c-7dd3cd5e5b9d" providerId="ADAL" clId="{E9B50DEE-1718-483B-B959-B3AB6E74A090}" dt="2023-05-22T16:28:42.840" v="64" actId="47"/>
        <pc:sldMkLst>
          <pc:docMk/>
          <pc:sldMk cId="783412420" sldId="1203"/>
        </pc:sldMkLst>
      </pc:sldChg>
      <pc:sldChg chg="del">
        <pc:chgData name="MATHIEU Alexandre" userId="e241321e-edca-4be9-918c-7dd3cd5e5b9d" providerId="ADAL" clId="{E9B50DEE-1718-483B-B959-B3AB6E74A090}" dt="2023-05-22T16:28:42.840" v="64" actId="47"/>
        <pc:sldMkLst>
          <pc:docMk/>
          <pc:sldMk cId="3107916551" sldId="1204"/>
        </pc:sldMkLst>
      </pc:sldChg>
      <pc:sldChg chg="del">
        <pc:chgData name="MATHIEU Alexandre" userId="e241321e-edca-4be9-918c-7dd3cd5e5b9d" providerId="ADAL" clId="{E9B50DEE-1718-483B-B959-B3AB6E74A090}" dt="2023-05-22T16:28:42.840" v="64" actId="47"/>
        <pc:sldMkLst>
          <pc:docMk/>
          <pc:sldMk cId="2002610128" sldId="1205"/>
        </pc:sldMkLst>
      </pc:sldChg>
      <pc:sldChg chg="del">
        <pc:chgData name="MATHIEU Alexandre" userId="e241321e-edca-4be9-918c-7dd3cd5e5b9d" providerId="ADAL" clId="{E9B50DEE-1718-483B-B959-B3AB6E74A090}" dt="2023-05-22T16:28:42.840" v="64" actId="47"/>
        <pc:sldMkLst>
          <pc:docMk/>
          <pc:sldMk cId="2436826582" sldId="1206"/>
        </pc:sldMkLst>
      </pc:sldChg>
      <pc:sldChg chg="del">
        <pc:chgData name="MATHIEU Alexandre" userId="e241321e-edca-4be9-918c-7dd3cd5e5b9d" providerId="ADAL" clId="{E9B50DEE-1718-483B-B959-B3AB6E74A090}" dt="2023-05-22T16:28:42.840" v="64" actId="47"/>
        <pc:sldMkLst>
          <pc:docMk/>
          <pc:sldMk cId="2297695878" sldId="1207"/>
        </pc:sldMkLst>
      </pc:sldChg>
      <pc:sldChg chg="del">
        <pc:chgData name="MATHIEU Alexandre" userId="e241321e-edca-4be9-918c-7dd3cd5e5b9d" providerId="ADAL" clId="{E9B50DEE-1718-483B-B959-B3AB6E74A090}" dt="2023-05-22T16:28:42.840" v="64" actId="47"/>
        <pc:sldMkLst>
          <pc:docMk/>
          <pc:sldMk cId="2180115720" sldId="1208"/>
        </pc:sldMkLst>
      </pc:sldChg>
      <pc:sldChg chg="del">
        <pc:chgData name="MATHIEU Alexandre" userId="e241321e-edca-4be9-918c-7dd3cd5e5b9d" providerId="ADAL" clId="{E9B50DEE-1718-483B-B959-B3AB6E74A090}" dt="2023-05-22T16:28:42.840" v="64" actId="47"/>
        <pc:sldMkLst>
          <pc:docMk/>
          <pc:sldMk cId="901053819" sldId="1209"/>
        </pc:sldMkLst>
      </pc:sldChg>
      <pc:sldChg chg="del">
        <pc:chgData name="MATHIEU Alexandre" userId="e241321e-edca-4be9-918c-7dd3cd5e5b9d" providerId="ADAL" clId="{E9B50DEE-1718-483B-B959-B3AB6E74A090}" dt="2023-05-22T16:28:42.840" v="64" actId="47"/>
        <pc:sldMkLst>
          <pc:docMk/>
          <pc:sldMk cId="3505150295" sldId="1210"/>
        </pc:sldMkLst>
      </pc:sldChg>
      <pc:sldMasterChg chg="modSldLayout">
        <pc:chgData name="MATHIEU Alexandre" userId="e241321e-edca-4be9-918c-7dd3cd5e5b9d" providerId="ADAL" clId="{E9B50DEE-1718-483B-B959-B3AB6E74A090}" dt="2023-06-05T12:23:00.542" v="2477" actId="20577"/>
        <pc:sldMasterMkLst>
          <pc:docMk/>
          <pc:sldMasterMk cId="3529744656" sldId="2147483648"/>
        </pc:sldMasterMkLst>
        <pc:sldLayoutChg chg="modSp mod">
          <pc:chgData name="MATHIEU Alexandre" userId="e241321e-edca-4be9-918c-7dd3cd5e5b9d" providerId="ADAL" clId="{E9B50DEE-1718-483B-B959-B3AB6E74A090}" dt="2023-06-05T12:23:00.542" v="2477" actId="20577"/>
          <pc:sldLayoutMkLst>
            <pc:docMk/>
            <pc:sldMasterMk cId="3529744656" sldId="2147483648"/>
            <pc:sldLayoutMk cId="1224605063" sldId="2147483664"/>
          </pc:sldLayoutMkLst>
          <pc:spChg chg="mod">
            <ac:chgData name="MATHIEU Alexandre" userId="e241321e-edca-4be9-918c-7dd3cd5e5b9d" providerId="ADAL" clId="{E9B50DEE-1718-483B-B959-B3AB6E74A090}" dt="2023-06-05T12:23:00.542" v="2477"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7357E9F1-7731-46D6-B479-C5C34922C9F3}"/>
    <pc:docChg chg="custSel delSld modSld">
      <pc:chgData name="MATHIEU Alexandre" userId="e241321e-edca-4be9-918c-7dd3cd5e5b9d" providerId="ADAL" clId="{7357E9F1-7731-46D6-B479-C5C34922C9F3}" dt="2022-12-05T14:48:53.965" v="148" actId="20577"/>
      <pc:docMkLst>
        <pc:docMk/>
      </pc:docMkLst>
      <pc:sldChg chg="del">
        <pc:chgData name="MATHIEU Alexandre" userId="e241321e-edca-4be9-918c-7dd3cd5e5b9d" providerId="ADAL" clId="{7357E9F1-7731-46D6-B479-C5C34922C9F3}" dt="2022-11-24T09:33:45.823" v="2" actId="47"/>
        <pc:sldMkLst>
          <pc:docMk/>
          <pc:sldMk cId="4074418965" sldId="1128"/>
        </pc:sldMkLst>
      </pc:sldChg>
      <pc:sldChg chg="del">
        <pc:chgData name="MATHIEU Alexandre" userId="e241321e-edca-4be9-918c-7dd3cd5e5b9d" providerId="ADAL" clId="{7357E9F1-7731-46D6-B479-C5C34922C9F3}" dt="2022-11-24T09:33:45.823" v="2" actId="47"/>
        <pc:sldMkLst>
          <pc:docMk/>
          <pc:sldMk cId="2392987202" sldId="1142"/>
        </pc:sldMkLst>
      </pc:sldChg>
      <pc:sldChg chg="del">
        <pc:chgData name="MATHIEU Alexandre" userId="e241321e-edca-4be9-918c-7dd3cd5e5b9d" providerId="ADAL" clId="{7357E9F1-7731-46D6-B479-C5C34922C9F3}" dt="2022-11-24T09:33:45.823" v="2" actId="47"/>
        <pc:sldMkLst>
          <pc:docMk/>
          <pc:sldMk cId="1777612935" sldId="1144"/>
        </pc:sldMkLst>
      </pc:sldChg>
      <pc:sldChg chg="del">
        <pc:chgData name="MATHIEU Alexandre" userId="e241321e-edca-4be9-918c-7dd3cd5e5b9d" providerId="ADAL" clId="{7357E9F1-7731-46D6-B479-C5C34922C9F3}" dt="2022-11-24T09:33:45.823" v="2" actId="47"/>
        <pc:sldMkLst>
          <pc:docMk/>
          <pc:sldMk cId="3099208026" sldId="1146"/>
        </pc:sldMkLst>
      </pc:sldChg>
      <pc:sldChg chg="modSp mod">
        <pc:chgData name="MATHIEU Alexandre" userId="e241321e-edca-4be9-918c-7dd3cd5e5b9d" providerId="ADAL" clId="{7357E9F1-7731-46D6-B479-C5C34922C9F3}" dt="2022-11-24T09:35:27.055" v="90" actId="20577"/>
        <pc:sldMkLst>
          <pc:docMk/>
          <pc:sldMk cId="1825094770" sldId="1147"/>
        </pc:sldMkLst>
        <pc:spChg chg="mod">
          <ac:chgData name="MATHIEU Alexandre" userId="e241321e-edca-4be9-918c-7dd3cd5e5b9d" providerId="ADAL" clId="{7357E9F1-7731-46D6-B479-C5C34922C9F3}" dt="2022-11-24T09:33:23.424" v="1" actId="20577"/>
          <ac:spMkLst>
            <pc:docMk/>
            <pc:sldMk cId="1825094770" sldId="1147"/>
            <ac:spMk id="8" creationId="{08AEB04E-A0EE-4BC3-B38A-D51C2D504BBA}"/>
          </ac:spMkLst>
        </pc:spChg>
        <pc:spChg chg="mod">
          <ac:chgData name="MATHIEU Alexandre" userId="e241321e-edca-4be9-918c-7dd3cd5e5b9d" providerId="ADAL" clId="{7357E9F1-7731-46D6-B479-C5C34922C9F3}" dt="2022-11-24T09:35:27.055" v="90" actId="20577"/>
          <ac:spMkLst>
            <pc:docMk/>
            <pc:sldMk cId="1825094770" sldId="1147"/>
            <ac:spMk id="12" creationId="{1F1A7A7A-9327-465D-AE95-422BA7B9A32A}"/>
          </ac:spMkLst>
        </pc:spChg>
      </pc:sldChg>
      <pc:sldChg chg="del">
        <pc:chgData name="MATHIEU Alexandre" userId="e241321e-edca-4be9-918c-7dd3cd5e5b9d" providerId="ADAL" clId="{7357E9F1-7731-46D6-B479-C5C34922C9F3}" dt="2022-11-24T09:33:45.823" v="2" actId="47"/>
        <pc:sldMkLst>
          <pc:docMk/>
          <pc:sldMk cId="3740233412" sldId="1149"/>
        </pc:sldMkLst>
      </pc:sldChg>
      <pc:sldChg chg="del">
        <pc:chgData name="MATHIEU Alexandre" userId="e241321e-edca-4be9-918c-7dd3cd5e5b9d" providerId="ADAL" clId="{7357E9F1-7731-46D6-B479-C5C34922C9F3}" dt="2022-11-24T09:33:45.823" v="2" actId="47"/>
        <pc:sldMkLst>
          <pc:docMk/>
          <pc:sldMk cId="2550652448" sldId="1150"/>
        </pc:sldMkLst>
      </pc:sldChg>
      <pc:sldChg chg="del">
        <pc:chgData name="MATHIEU Alexandre" userId="e241321e-edca-4be9-918c-7dd3cd5e5b9d" providerId="ADAL" clId="{7357E9F1-7731-46D6-B479-C5C34922C9F3}" dt="2022-11-24T09:33:45.823" v="2" actId="47"/>
        <pc:sldMkLst>
          <pc:docMk/>
          <pc:sldMk cId="1280602950" sldId="1153"/>
        </pc:sldMkLst>
      </pc:sldChg>
      <pc:sldChg chg="del">
        <pc:chgData name="MATHIEU Alexandre" userId="e241321e-edca-4be9-918c-7dd3cd5e5b9d" providerId="ADAL" clId="{7357E9F1-7731-46D6-B479-C5C34922C9F3}" dt="2022-11-24T09:33:45.823" v="2" actId="47"/>
        <pc:sldMkLst>
          <pc:docMk/>
          <pc:sldMk cId="2779490981" sldId="1155"/>
        </pc:sldMkLst>
      </pc:sldChg>
      <pc:sldChg chg="del">
        <pc:chgData name="MATHIEU Alexandre" userId="e241321e-edca-4be9-918c-7dd3cd5e5b9d" providerId="ADAL" clId="{7357E9F1-7731-46D6-B479-C5C34922C9F3}" dt="2022-11-24T09:33:45.823" v="2" actId="47"/>
        <pc:sldMkLst>
          <pc:docMk/>
          <pc:sldMk cId="592344107" sldId="1156"/>
        </pc:sldMkLst>
      </pc:sldChg>
      <pc:sldChg chg="modSp mod">
        <pc:chgData name="MATHIEU Alexandre" userId="e241321e-edca-4be9-918c-7dd3cd5e5b9d" providerId="ADAL" clId="{7357E9F1-7731-46D6-B479-C5C34922C9F3}" dt="2022-12-05T14:48:53.965" v="148" actId="20577"/>
        <pc:sldMkLst>
          <pc:docMk/>
          <pc:sldMk cId="1616748228" sldId="1158"/>
        </pc:sldMkLst>
        <pc:spChg chg="mod">
          <ac:chgData name="MATHIEU Alexandre" userId="e241321e-edca-4be9-918c-7dd3cd5e5b9d" providerId="ADAL" clId="{7357E9F1-7731-46D6-B479-C5C34922C9F3}" dt="2022-12-05T14:48:53.965" v="148" actId="20577"/>
          <ac:spMkLst>
            <pc:docMk/>
            <pc:sldMk cId="1616748228" sldId="1158"/>
            <ac:spMk id="10" creationId="{F175F488-3C68-41FE-A8F5-C6A036A10ADA}"/>
          </ac:spMkLst>
        </pc:spChg>
      </pc:sldChg>
      <pc:sldChg chg="del">
        <pc:chgData name="MATHIEU Alexandre" userId="e241321e-edca-4be9-918c-7dd3cd5e5b9d" providerId="ADAL" clId="{7357E9F1-7731-46D6-B479-C5C34922C9F3}" dt="2022-11-24T09:33:45.823" v="2" actId="47"/>
        <pc:sldMkLst>
          <pc:docMk/>
          <pc:sldMk cId="2596356337" sldId="1159"/>
        </pc:sldMkLst>
      </pc:sldChg>
      <pc:sldChg chg="del">
        <pc:chgData name="MATHIEU Alexandre" userId="e241321e-edca-4be9-918c-7dd3cd5e5b9d" providerId="ADAL" clId="{7357E9F1-7731-46D6-B479-C5C34922C9F3}" dt="2022-11-24T09:33:45.823" v="2" actId="47"/>
        <pc:sldMkLst>
          <pc:docMk/>
          <pc:sldMk cId="146125940" sldId="1160"/>
        </pc:sldMkLst>
      </pc:sldChg>
      <pc:sldChg chg="del">
        <pc:chgData name="MATHIEU Alexandre" userId="e241321e-edca-4be9-918c-7dd3cd5e5b9d" providerId="ADAL" clId="{7357E9F1-7731-46D6-B479-C5C34922C9F3}" dt="2022-11-24T09:33:45.823" v="2" actId="47"/>
        <pc:sldMkLst>
          <pc:docMk/>
          <pc:sldMk cId="298940024" sldId="1161"/>
        </pc:sldMkLst>
      </pc:sldChg>
      <pc:sldChg chg="del">
        <pc:chgData name="MATHIEU Alexandre" userId="e241321e-edca-4be9-918c-7dd3cd5e5b9d" providerId="ADAL" clId="{7357E9F1-7731-46D6-B479-C5C34922C9F3}" dt="2022-11-24T09:33:45.823" v="2" actId="47"/>
        <pc:sldMkLst>
          <pc:docMk/>
          <pc:sldMk cId="3143832190" sldId="1162"/>
        </pc:sldMkLst>
      </pc:sldChg>
      <pc:sldChg chg="del">
        <pc:chgData name="MATHIEU Alexandre" userId="e241321e-edca-4be9-918c-7dd3cd5e5b9d" providerId="ADAL" clId="{7357E9F1-7731-46D6-B479-C5C34922C9F3}" dt="2022-11-24T09:33:45.823" v="2" actId="47"/>
        <pc:sldMkLst>
          <pc:docMk/>
          <pc:sldMk cId="2969455423" sldId="1163"/>
        </pc:sldMkLst>
      </pc:sldChg>
      <pc:sldChg chg="del">
        <pc:chgData name="MATHIEU Alexandre" userId="e241321e-edca-4be9-918c-7dd3cd5e5b9d" providerId="ADAL" clId="{7357E9F1-7731-46D6-B479-C5C34922C9F3}" dt="2022-11-24T09:33:45.823" v="2" actId="47"/>
        <pc:sldMkLst>
          <pc:docMk/>
          <pc:sldMk cId="3706610068" sldId="1164"/>
        </pc:sldMkLst>
      </pc:sldChg>
      <pc:sldMasterChg chg="delSldLayout">
        <pc:chgData name="MATHIEU Alexandre" userId="e241321e-edca-4be9-918c-7dd3cd5e5b9d" providerId="ADAL" clId="{7357E9F1-7731-46D6-B479-C5C34922C9F3}" dt="2022-11-24T09:33:45.823" v="2" actId="47"/>
        <pc:sldMasterMkLst>
          <pc:docMk/>
          <pc:sldMasterMk cId="3529744656" sldId="2147483648"/>
        </pc:sldMasterMkLst>
        <pc:sldLayoutChg chg="del">
          <pc:chgData name="MATHIEU Alexandre" userId="e241321e-edca-4be9-918c-7dd3cd5e5b9d" providerId="ADAL" clId="{7357E9F1-7731-46D6-B479-C5C34922C9F3}" dt="2022-11-24T09:33:45.823" v="2" actId="47"/>
          <pc:sldLayoutMkLst>
            <pc:docMk/>
            <pc:sldMasterMk cId="3529744656" sldId="2147483648"/>
            <pc:sldLayoutMk cId="668385159" sldId="2147483666"/>
          </pc:sldLayoutMkLst>
        </pc:sldLayoutChg>
      </pc:sldMasterChg>
    </pc:docChg>
  </pc:docChgLst>
  <pc:docChgLst>
    <pc:chgData name="MATHIEU Alexandre" userId="e241321e-edca-4be9-918c-7dd3cd5e5b9d" providerId="ADAL" clId="{625A265B-D275-4D74-94AD-F483D9789B99}"/>
    <pc:docChg chg="custSel addSld modSld">
      <pc:chgData name="MATHIEU Alexandre" userId="e241321e-edca-4be9-918c-7dd3cd5e5b9d" providerId="ADAL" clId="{625A265B-D275-4D74-94AD-F483D9789B99}" dt="2023-08-28T16:20:08.380" v="199" actId="1076"/>
      <pc:docMkLst>
        <pc:docMk/>
      </pc:docMkLst>
      <pc:sldChg chg="modSp mod">
        <pc:chgData name="MATHIEU Alexandre" userId="e241321e-edca-4be9-918c-7dd3cd5e5b9d" providerId="ADAL" clId="{625A265B-D275-4D74-94AD-F483D9789B99}" dt="2023-08-18T09:44:19.748" v="186" actId="20577"/>
        <pc:sldMkLst>
          <pc:docMk/>
          <pc:sldMk cId="1616748228" sldId="1158"/>
        </pc:sldMkLst>
        <pc:spChg chg="mod">
          <ac:chgData name="MATHIEU Alexandre" userId="e241321e-edca-4be9-918c-7dd3cd5e5b9d" providerId="ADAL" clId="{625A265B-D275-4D74-94AD-F483D9789B99}" dt="2023-08-18T09:44:19.748" v="186" actId="20577"/>
          <ac:spMkLst>
            <pc:docMk/>
            <pc:sldMk cId="1616748228" sldId="1158"/>
            <ac:spMk id="3" creationId="{104ADCDE-F1CA-3D59-9CB8-986FDBD1C47C}"/>
          </ac:spMkLst>
        </pc:spChg>
      </pc:sldChg>
      <pc:sldChg chg="addSp delSp modSp mod">
        <pc:chgData name="MATHIEU Alexandre" userId="e241321e-edca-4be9-918c-7dd3cd5e5b9d" providerId="ADAL" clId="{625A265B-D275-4D74-94AD-F483D9789B99}" dt="2023-08-28T16:18:45.831" v="189" actId="1076"/>
        <pc:sldMkLst>
          <pc:docMk/>
          <pc:sldMk cId="442400729" sldId="1159"/>
        </pc:sldMkLst>
        <pc:picChg chg="add mod">
          <ac:chgData name="MATHIEU Alexandre" userId="e241321e-edca-4be9-918c-7dd3cd5e5b9d" providerId="ADAL" clId="{625A265B-D275-4D74-94AD-F483D9789B99}" dt="2023-08-28T16:18:45.831" v="189" actId="1076"/>
          <ac:picMkLst>
            <pc:docMk/>
            <pc:sldMk cId="442400729" sldId="1159"/>
            <ac:picMk id="4" creationId="{428098DE-3DDB-94AB-6AC7-9D2367CD3EA8}"/>
          </ac:picMkLst>
        </pc:picChg>
        <pc:picChg chg="del">
          <ac:chgData name="MATHIEU Alexandre" userId="e241321e-edca-4be9-918c-7dd3cd5e5b9d" providerId="ADAL" clId="{625A265B-D275-4D74-94AD-F483D9789B99}" dt="2023-08-28T16:18:39.955" v="187" actId="478"/>
          <ac:picMkLst>
            <pc:docMk/>
            <pc:sldMk cId="442400729" sldId="1159"/>
            <ac:picMk id="9" creationId="{AB50366C-9958-7866-4C10-2D0A7C610E22}"/>
          </ac:picMkLst>
        </pc:picChg>
      </pc:sldChg>
      <pc:sldChg chg="addSp delSp modSp new mod">
        <pc:chgData name="MATHIEU Alexandre" userId="e241321e-edca-4be9-918c-7dd3cd5e5b9d" providerId="ADAL" clId="{625A265B-D275-4D74-94AD-F483D9789B99}" dt="2023-08-28T16:20:08.380" v="199" actId="1076"/>
        <pc:sldMkLst>
          <pc:docMk/>
          <pc:sldMk cId="1331039304" sldId="1180"/>
        </pc:sldMkLst>
        <pc:spChg chg="del">
          <ac:chgData name="MATHIEU Alexandre" userId="e241321e-edca-4be9-918c-7dd3cd5e5b9d" providerId="ADAL" clId="{625A265B-D275-4D74-94AD-F483D9789B99}" dt="2023-08-28T16:19:42.370" v="192" actId="478"/>
          <ac:spMkLst>
            <pc:docMk/>
            <pc:sldMk cId="1331039304" sldId="1180"/>
            <ac:spMk id="3" creationId="{D370D02B-8F4E-7BAB-79C9-D8AB382F28B3}"/>
          </ac:spMkLst>
        </pc:spChg>
        <pc:spChg chg="del">
          <ac:chgData name="MATHIEU Alexandre" userId="e241321e-edca-4be9-918c-7dd3cd5e5b9d" providerId="ADAL" clId="{625A265B-D275-4D74-94AD-F483D9789B99}" dt="2023-08-28T16:19:41.083" v="191" actId="478"/>
          <ac:spMkLst>
            <pc:docMk/>
            <pc:sldMk cId="1331039304" sldId="1180"/>
            <ac:spMk id="4" creationId="{6C465ABB-2DF2-81D6-B160-880E403AB13D}"/>
          </ac:spMkLst>
        </pc:spChg>
        <pc:picChg chg="add mod">
          <ac:chgData name="MATHIEU Alexandre" userId="e241321e-edca-4be9-918c-7dd3cd5e5b9d" providerId="ADAL" clId="{625A265B-D275-4D74-94AD-F483D9789B99}" dt="2023-08-28T16:20:08.380" v="199" actId="1076"/>
          <ac:picMkLst>
            <pc:docMk/>
            <pc:sldMk cId="1331039304" sldId="1180"/>
            <ac:picMk id="7" creationId="{CA6DC962-8BA3-5349-FD13-C900FB0A0CB6}"/>
          </ac:picMkLst>
        </pc:picChg>
      </pc:sldChg>
    </pc:docChg>
  </pc:docChgLst>
  <pc:docChgLst>
    <pc:chgData name="MATHIEU Alexandre" userId="e241321e-edca-4be9-918c-7dd3cd5e5b9d" providerId="ADAL" clId="{33A65C93-56A2-42CD-BD3A-82C2E06B0685}"/>
    <pc:docChg chg="undo custSel addSld delSld modSld sldOrd modMainMaster">
      <pc:chgData name="MATHIEU Alexandre" userId="e241321e-edca-4be9-918c-7dd3cd5e5b9d" providerId="ADAL" clId="{33A65C93-56A2-42CD-BD3A-82C2E06B0685}" dt="2023-08-30T08:01:24.992" v="3598" actId="313"/>
      <pc:docMkLst>
        <pc:docMk/>
      </pc:docMkLst>
      <pc:sldChg chg="modSp mod">
        <pc:chgData name="MATHIEU Alexandre" userId="e241321e-edca-4be9-918c-7dd3cd5e5b9d" providerId="ADAL" clId="{33A65C93-56A2-42CD-BD3A-82C2E06B0685}" dt="2023-08-29T07:40:19.274" v="457" actId="20577"/>
        <pc:sldMkLst>
          <pc:docMk/>
          <pc:sldMk cId="1825094770" sldId="1147"/>
        </pc:sldMkLst>
        <pc:spChg chg="mod">
          <ac:chgData name="MATHIEU Alexandre" userId="e241321e-edca-4be9-918c-7dd3cd5e5b9d" providerId="ADAL" clId="{33A65C93-56A2-42CD-BD3A-82C2E06B0685}" dt="2023-08-29T07:40:11.840" v="451" actId="20577"/>
          <ac:spMkLst>
            <pc:docMk/>
            <pc:sldMk cId="1825094770" sldId="1147"/>
            <ac:spMk id="8" creationId="{08AEB04E-A0EE-4BC3-B38A-D51C2D504BBA}"/>
          </ac:spMkLst>
        </pc:spChg>
        <pc:spChg chg="mod">
          <ac:chgData name="MATHIEU Alexandre" userId="e241321e-edca-4be9-918c-7dd3cd5e5b9d" providerId="ADAL" clId="{33A65C93-56A2-42CD-BD3A-82C2E06B0685}" dt="2023-08-29T07:40:19.274" v="457" actId="20577"/>
          <ac:spMkLst>
            <pc:docMk/>
            <pc:sldMk cId="1825094770" sldId="1147"/>
            <ac:spMk id="12" creationId="{1F1A7A7A-9327-465D-AE95-422BA7B9A32A}"/>
          </ac:spMkLst>
        </pc:spChg>
      </pc:sldChg>
      <pc:sldChg chg="modSp mod modNotesTx">
        <pc:chgData name="MATHIEU Alexandre" userId="e241321e-edca-4be9-918c-7dd3cd5e5b9d" providerId="ADAL" clId="{33A65C93-56A2-42CD-BD3A-82C2E06B0685}" dt="2023-08-29T09:17:05.861" v="2756" actId="20577"/>
        <pc:sldMkLst>
          <pc:docMk/>
          <pc:sldMk cId="1616748228" sldId="1158"/>
        </pc:sldMkLst>
        <pc:spChg chg="mod">
          <ac:chgData name="MATHIEU Alexandre" userId="e241321e-edca-4be9-918c-7dd3cd5e5b9d" providerId="ADAL" clId="{33A65C93-56A2-42CD-BD3A-82C2E06B0685}" dt="2023-08-29T09:09:26.455" v="2493" actId="20577"/>
          <ac:spMkLst>
            <pc:docMk/>
            <pc:sldMk cId="1616748228" sldId="1158"/>
            <ac:spMk id="3" creationId="{104ADCDE-F1CA-3D59-9CB8-986FDBD1C47C}"/>
          </ac:spMkLst>
        </pc:spChg>
      </pc:sldChg>
      <pc:sldChg chg="addSp delSp modSp mod">
        <pc:chgData name="MATHIEU Alexandre" userId="e241321e-edca-4be9-918c-7dd3cd5e5b9d" providerId="ADAL" clId="{33A65C93-56A2-42CD-BD3A-82C2E06B0685}" dt="2023-08-29T09:43:27.695" v="3370" actId="20577"/>
        <pc:sldMkLst>
          <pc:docMk/>
          <pc:sldMk cId="442400729" sldId="1159"/>
        </pc:sldMkLst>
        <pc:spChg chg="mod">
          <ac:chgData name="MATHIEU Alexandre" userId="e241321e-edca-4be9-918c-7dd3cd5e5b9d" providerId="ADAL" clId="{33A65C93-56A2-42CD-BD3A-82C2E06B0685}" dt="2023-08-29T09:43:27.695" v="3370" actId="20577"/>
          <ac:spMkLst>
            <pc:docMk/>
            <pc:sldMk cId="442400729" sldId="1159"/>
            <ac:spMk id="11" creationId="{99932997-2AA8-CCBF-723F-6EF26B11E922}"/>
          </ac:spMkLst>
        </pc:spChg>
        <pc:picChg chg="del">
          <ac:chgData name="MATHIEU Alexandre" userId="e241321e-edca-4be9-918c-7dd3cd5e5b9d" providerId="ADAL" clId="{33A65C93-56A2-42CD-BD3A-82C2E06B0685}" dt="2023-08-29T09:29:40.769" v="3124" actId="478"/>
          <ac:picMkLst>
            <pc:docMk/>
            <pc:sldMk cId="442400729" sldId="1159"/>
            <ac:picMk id="4" creationId="{428098DE-3DDB-94AB-6AC7-9D2367CD3EA8}"/>
          </ac:picMkLst>
        </pc:picChg>
        <pc:picChg chg="add del mod">
          <ac:chgData name="MATHIEU Alexandre" userId="e241321e-edca-4be9-918c-7dd3cd5e5b9d" providerId="ADAL" clId="{33A65C93-56A2-42CD-BD3A-82C2E06B0685}" dt="2023-08-29T09:30:11.200" v="3127" actId="478"/>
          <ac:picMkLst>
            <pc:docMk/>
            <pc:sldMk cId="442400729" sldId="1159"/>
            <ac:picMk id="5" creationId="{370408FD-2AFB-9899-8FF6-5AD18A7653AB}"/>
          </ac:picMkLst>
        </pc:picChg>
        <pc:picChg chg="add mod">
          <ac:chgData name="MATHIEU Alexandre" userId="e241321e-edca-4be9-918c-7dd3cd5e5b9d" providerId="ADAL" clId="{33A65C93-56A2-42CD-BD3A-82C2E06B0685}" dt="2023-08-29T09:30:21.071" v="3129" actId="1076"/>
          <ac:picMkLst>
            <pc:docMk/>
            <pc:sldMk cId="442400729" sldId="1159"/>
            <ac:picMk id="7" creationId="{0D3E9D3F-D0CF-C647-2049-E318F1313485}"/>
          </ac:picMkLst>
        </pc:picChg>
      </pc:sldChg>
      <pc:sldChg chg="del">
        <pc:chgData name="MATHIEU Alexandre" userId="e241321e-edca-4be9-918c-7dd3cd5e5b9d" providerId="ADAL" clId="{33A65C93-56A2-42CD-BD3A-82C2E06B0685}" dt="2023-08-29T07:16:21.315" v="79" actId="47"/>
        <pc:sldMkLst>
          <pc:docMk/>
          <pc:sldMk cId="4118250227" sldId="1160"/>
        </pc:sldMkLst>
      </pc:sldChg>
      <pc:sldChg chg="addSp delSp modSp mod">
        <pc:chgData name="MATHIEU Alexandre" userId="e241321e-edca-4be9-918c-7dd3cd5e5b9d" providerId="ADAL" clId="{33A65C93-56A2-42CD-BD3A-82C2E06B0685}" dt="2023-08-29T09:49:12.269" v="3519" actId="790"/>
        <pc:sldMkLst>
          <pc:docMk/>
          <pc:sldMk cId="880759046" sldId="1161"/>
        </pc:sldMkLst>
        <pc:spChg chg="mod">
          <ac:chgData name="MATHIEU Alexandre" userId="e241321e-edca-4be9-918c-7dd3cd5e5b9d" providerId="ADAL" clId="{33A65C93-56A2-42CD-BD3A-82C2E06B0685}" dt="2023-08-29T07:56:27.089" v="459" actId="20577"/>
          <ac:spMkLst>
            <pc:docMk/>
            <pc:sldMk cId="880759046" sldId="1161"/>
            <ac:spMk id="2" creationId="{66181729-46E5-7B3B-52BE-929EDCAE8983}"/>
          </ac:spMkLst>
        </pc:spChg>
        <pc:spChg chg="add mod">
          <ac:chgData name="MATHIEU Alexandre" userId="e241321e-edca-4be9-918c-7dd3cd5e5b9d" providerId="ADAL" clId="{33A65C93-56A2-42CD-BD3A-82C2E06B0685}" dt="2023-08-29T09:43:38.237" v="3375"/>
          <ac:spMkLst>
            <pc:docMk/>
            <pc:sldMk cId="880759046" sldId="1161"/>
            <ac:spMk id="3" creationId="{97D537F0-121E-D1B8-4383-00EC73D05A86}"/>
          </ac:spMkLst>
        </pc:spChg>
        <pc:spChg chg="del">
          <ac:chgData name="MATHIEU Alexandre" userId="e241321e-edca-4be9-918c-7dd3cd5e5b9d" providerId="ADAL" clId="{33A65C93-56A2-42CD-BD3A-82C2E06B0685}" dt="2023-08-29T09:43:38.122" v="3374" actId="478"/>
          <ac:spMkLst>
            <pc:docMk/>
            <pc:sldMk cId="880759046" sldId="1161"/>
            <ac:spMk id="8" creationId="{FE044435-B8D6-8382-C29A-47A662C67E1B}"/>
          </ac:spMkLst>
        </pc:spChg>
        <pc:spChg chg="add mod">
          <ac:chgData name="MATHIEU Alexandre" userId="e241321e-edca-4be9-918c-7dd3cd5e5b9d" providerId="ADAL" clId="{33A65C93-56A2-42CD-BD3A-82C2E06B0685}" dt="2023-08-29T09:49:12.269" v="3519" actId="790"/>
          <ac:spMkLst>
            <pc:docMk/>
            <pc:sldMk cId="880759046" sldId="1161"/>
            <ac:spMk id="9" creationId="{EA1A1521-4382-7753-A2AF-3E329CC483BE}"/>
          </ac:spMkLst>
        </pc:spChg>
        <pc:spChg chg="add mod">
          <ac:chgData name="MATHIEU Alexandre" userId="e241321e-edca-4be9-918c-7dd3cd5e5b9d" providerId="ADAL" clId="{33A65C93-56A2-42CD-BD3A-82C2E06B0685}" dt="2023-08-29T07:34:45.631" v="346" actId="20577"/>
          <ac:spMkLst>
            <pc:docMk/>
            <pc:sldMk cId="880759046" sldId="1161"/>
            <ac:spMk id="15" creationId="{B285D330-AEF8-A12B-1216-463BB00DB824}"/>
          </ac:spMkLst>
        </pc:spChg>
        <pc:spChg chg="add mod">
          <ac:chgData name="MATHIEU Alexandre" userId="e241321e-edca-4be9-918c-7dd3cd5e5b9d" providerId="ADAL" clId="{33A65C93-56A2-42CD-BD3A-82C2E06B0685}" dt="2023-08-29T09:48:11.474" v="3514" actId="313"/>
          <ac:spMkLst>
            <pc:docMk/>
            <pc:sldMk cId="880759046" sldId="1161"/>
            <ac:spMk id="19" creationId="{E78FCD87-0B8F-D6C1-1505-D702109CEDB7}"/>
          </ac:spMkLst>
        </pc:spChg>
        <pc:graphicFrameChg chg="mod modGraphic">
          <ac:chgData name="MATHIEU Alexandre" userId="e241321e-edca-4be9-918c-7dd3cd5e5b9d" providerId="ADAL" clId="{33A65C93-56A2-42CD-BD3A-82C2E06B0685}" dt="2023-08-29T07:32:55.681" v="265"/>
          <ac:graphicFrameMkLst>
            <pc:docMk/>
            <pc:sldMk cId="880759046" sldId="1161"/>
            <ac:graphicFrameMk id="6" creationId="{0FA4A920-6C25-4E8A-1B40-081F6D32B504}"/>
          </ac:graphicFrameMkLst>
        </pc:graphicFrameChg>
        <pc:cxnChg chg="add mod">
          <ac:chgData name="MATHIEU Alexandre" userId="e241321e-edca-4be9-918c-7dd3cd5e5b9d" providerId="ADAL" clId="{33A65C93-56A2-42CD-BD3A-82C2E06B0685}" dt="2023-08-29T07:31:24.603" v="185" actId="6549"/>
          <ac:cxnSpMkLst>
            <pc:docMk/>
            <pc:sldMk cId="880759046" sldId="1161"/>
            <ac:cxnSpMk id="4" creationId="{E94BAD8B-DB67-7156-87E4-3617F0949F0B}"/>
          </ac:cxnSpMkLst>
        </pc:cxnChg>
        <pc:cxnChg chg="add mod">
          <ac:chgData name="MATHIEU Alexandre" userId="e241321e-edca-4be9-918c-7dd3cd5e5b9d" providerId="ADAL" clId="{33A65C93-56A2-42CD-BD3A-82C2E06B0685}" dt="2023-08-29T07:33:30.273" v="328" actId="20577"/>
          <ac:cxnSpMkLst>
            <pc:docMk/>
            <pc:sldMk cId="880759046" sldId="1161"/>
            <ac:cxnSpMk id="14" creationId="{239B63A6-ECB1-A97D-7D88-827BE3B851E8}"/>
          </ac:cxnSpMkLst>
        </pc:cxnChg>
        <pc:cxnChg chg="add mod">
          <ac:chgData name="MATHIEU Alexandre" userId="e241321e-edca-4be9-918c-7dd3cd5e5b9d" providerId="ADAL" clId="{33A65C93-56A2-42CD-BD3A-82C2E06B0685}" dt="2023-08-29T07:35:30.743" v="418" actId="20577"/>
          <ac:cxnSpMkLst>
            <pc:docMk/>
            <pc:sldMk cId="880759046" sldId="1161"/>
            <ac:cxnSpMk id="18" creationId="{C87262C3-955E-32CC-325A-F1E96532497E}"/>
          </ac:cxnSpMkLst>
        </pc:cxnChg>
      </pc:sldChg>
      <pc:sldChg chg="addSp delSp modSp del mod">
        <pc:chgData name="MATHIEU Alexandre" userId="e241321e-edca-4be9-918c-7dd3cd5e5b9d" providerId="ADAL" clId="{33A65C93-56A2-42CD-BD3A-82C2E06B0685}" dt="2023-08-29T09:09:52.665" v="2496" actId="47"/>
        <pc:sldMkLst>
          <pc:docMk/>
          <pc:sldMk cId="63046830" sldId="1162"/>
        </pc:sldMkLst>
        <pc:spChg chg="add mod">
          <ac:chgData name="MATHIEU Alexandre" userId="e241321e-edca-4be9-918c-7dd3cd5e5b9d" providerId="ADAL" clId="{33A65C93-56A2-42CD-BD3A-82C2E06B0685}" dt="2023-08-29T08:10:31.230" v="1018" actId="1076"/>
          <ac:spMkLst>
            <pc:docMk/>
            <pc:sldMk cId="63046830" sldId="1162"/>
            <ac:spMk id="2" creationId="{D0D38F67-C0AE-13D8-6DD0-ECE9F8A5957A}"/>
          </ac:spMkLst>
        </pc:spChg>
        <pc:spChg chg="add mod">
          <ac:chgData name="MATHIEU Alexandre" userId="e241321e-edca-4be9-918c-7dd3cd5e5b9d" providerId="ADAL" clId="{33A65C93-56A2-42CD-BD3A-82C2E06B0685}" dt="2023-08-29T08:26:50.937" v="1208" actId="1076"/>
          <ac:spMkLst>
            <pc:docMk/>
            <pc:sldMk cId="63046830" sldId="1162"/>
            <ac:spMk id="14" creationId="{5F11CA02-A634-11D3-FFF4-C3E36FCF1767}"/>
          </ac:spMkLst>
        </pc:spChg>
        <pc:spChg chg="add mod">
          <ac:chgData name="MATHIEU Alexandre" userId="e241321e-edca-4be9-918c-7dd3cd5e5b9d" providerId="ADAL" clId="{33A65C93-56A2-42CD-BD3A-82C2E06B0685}" dt="2023-08-29T08:10:06.275" v="992" actId="14100"/>
          <ac:spMkLst>
            <pc:docMk/>
            <pc:sldMk cId="63046830" sldId="1162"/>
            <ac:spMk id="18" creationId="{1BFF7DE8-6EA5-CF12-5065-FD6687791ED8}"/>
          </ac:spMkLst>
        </pc:spChg>
        <pc:spChg chg="add del">
          <ac:chgData name="MATHIEU Alexandre" userId="e241321e-edca-4be9-918c-7dd3cd5e5b9d" providerId="ADAL" clId="{33A65C93-56A2-42CD-BD3A-82C2E06B0685}" dt="2023-08-29T08:12:30.875" v="1044" actId="478"/>
          <ac:spMkLst>
            <pc:docMk/>
            <pc:sldMk cId="63046830" sldId="1162"/>
            <ac:spMk id="24" creationId="{F650CCC7-ECCE-EB8A-A4C5-1CF0888C89FC}"/>
          </ac:spMkLst>
        </pc:spChg>
        <pc:spChg chg="add mod">
          <ac:chgData name="MATHIEU Alexandre" userId="e241321e-edca-4be9-918c-7dd3cd5e5b9d" providerId="ADAL" clId="{33A65C93-56A2-42CD-BD3A-82C2E06B0685}" dt="2023-08-29T08:27:58.361" v="1258" actId="1076"/>
          <ac:spMkLst>
            <pc:docMk/>
            <pc:sldMk cId="63046830" sldId="1162"/>
            <ac:spMk id="52" creationId="{962AC01C-392D-432D-6413-9281312E866A}"/>
          </ac:spMkLst>
        </pc:spChg>
        <pc:spChg chg="add mod">
          <ac:chgData name="MATHIEU Alexandre" userId="e241321e-edca-4be9-918c-7dd3cd5e5b9d" providerId="ADAL" clId="{33A65C93-56A2-42CD-BD3A-82C2E06B0685}" dt="2023-08-29T08:28:06.507" v="1261" actId="1076"/>
          <ac:spMkLst>
            <pc:docMk/>
            <pc:sldMk cId="63046830" sldId="1162"/>
            <ac:spMk id="54" creationId="{0B3EA819-67B3-C1CB-2B55-961AF7AED2CC}"/>
          </ac:spMkLst>
        </pc:spChg>
        <pc:spChg chg="add mod">
          <ac:chgData name="MATHIEU Alexandre" userId="e241321e-edca-4be9-918c-7dd3cd5e5b9d" providerId="ADAL" clId="{33A65C93-56A2-42CD-BD3A-82C2E06B0685}" dt="2023-08-29T08:28:14.457" v="1265" actId="1076"/>
          <ac:spMkLst>
            <pc:docMk/>
            <pc:sldMk cId="63046830" sldId="1162"/>
            <ac:spMk id="55" creationId="{7DCA4586-852D-C045-7C91-8A6DBBD3B333}"/>
          </ac:spMkLst>
        </pc:spChg>
        <pc:graphicFrameChg chg="mod">
          <ac:chgData name="MATHIEU Alexandre" userId="e241321e-edca-4be9-918c-7dd3cd5e5b9d" providerId="ADAL" clId="{33A65C93-56A2-42CD-BD3A-82C2E06B0685}" dt="2023-08-29T08:26:45.120" v="1207" actId="14100"/>
          <ac:graphicFrameMkLst>
            <pc:docMk/>
            <pc:sldMk cId="63046830" sldId="1162"/>
            <ac:graphicFrameMk id="7" creationId="{1B840544-EFC6-E0EC-4E6D-6FA78E00C6B4}"/>
          </ac:graphicFrameMkLst>
        </pc:graphicFrameChg>
        <pc:picChg chg="add mod">
          <ac:chgData name="MATHIEU Alexandre" userId="e241321e-edca-4be9-918c-7dd3cd5e5b9d" providerId="ADAL" clId="{33A65C93-56A2-42CD-BD3A-82C2E06B0685}" dt="2023-08-29T08:26:52.148" v="1209" actId="1076"/>
          <ac:picMkLst>
            <pc:docMk/>
            <pc:sldMk cId="63046830" sldId="1162"/>
            <ac:picMk id="48" creationId="{E071A7F9-AE9E-FD1F-EE69-9B6069F6771D}"/>
          </ac:picMkLst>
        </pc:picChg>
        <pc:picChg chg="add mod">
          <ac:chgData name="MATHIEU Alexandre" userId="e241321e-edca-4be9-918c-7dd3cd5e5b9d" providerId="ADAL" clId="{33A65C93-56A2-42CD-BD3A-82C2E06B0685}" dt="2023-08-29T08:26:59.266" v="1212" actId="1076"/>
          <ac:picMkLst>
            <pc:docMk/>
            <pc:sldMk cId="63046830" sldId="1162"/>
            <ac:picMk id="50" creationId="{E841032E-1ABA-F312-8F10-E7E19165D4AC}"/>
          </ac:picMkLst>
        </pc:picChg>
        <pc:cxnChg chg="add del mod">
          <ac:chgData name="MATHIEU Alexandre" userId="e241321e-edca-4be9-918c-7dd3cd5e5b9d" providerId="ADAL" clId="{33A65C93-56A2-42CD-BD3A-82C2E06B0685}" dt="2023-08-29T08:09:55.369" v="988" actId="478"/>
          <ac:cxnSpMkLst>
            <pc:docMk/>
            <pc:sldMk cId="63046830" sldId="1162"/>
            <ac:cxnSpMk id="4" creationId="{C040CD9B-1806-AE29-2797-CA066C0339BE}"/>
          </ac:cxnSpMkLst>
        </pc:cxnChg>
        <pc:cxnChg chg="add del mod">
          <ac:chgData name="MATHIEU Alexandre" userId="e241321e-edca-4be9-918c-7dd3cd5e5b9d" providerId="ADAL" clId="{33A65C93-56A2-42CD-BD3A-82C2E06B0685}" dt="2023-08-29T08:09:56.209" v="989" actId="478"/>
          <ac:cxnSpMkLst>
            <pc:docMk/>
            <pc:sldMk cId="63046830" sldId="1162"/>
            <ac:cxnSpMk id="11" creationId="{655EFCEB-FB11-8837-463B-780B1654595E}"/>
          </ac:cxnSpMkLst>
        </pc:cxnChg>
        <pc:cxnChg chg="add mod">
          <ac:chgData name="MATHIEU Alexandre" userId="e241321e-edca-4be9-918c-7dd3cd5e5b9d" providerId="ADAL" clId="{33A65C93-56A2-42CD-BD3A-82C2E06B0685}" dt="2023-08-29T08:26:50.937" v="1208" actId="1076"/>
          <ac:cxnSpMkLst>
            <pc:docMk/>
            <pc:sldMk cId="63046830" sldId="1162"/>
            <ac:cxnSpMk id="15" creationId="{C8D022AA-C179-1EBA-7452-0D8A5C01A792}"/>
          </ac:cxnSpMkLst>
        </pc:cxnChg>
        <pc:cxnChg chg="add mod">
          <ac:chgData name="MATHIEU Alexandre" userId="e241321e-edca-4be9-918c-7dd3cd5e5b9d" providerId="ADAL" clId="{33A65C93-56A2-42CD-BD3A-82C2E06B0685}" dt="2023-08-29T08:10:40.318" v="1020" actId="13822"/>
          <ac:cxnSpMkLst>
            <pc:docMk/>
            <pc:sldMk cId="63046830" sldId="1162"/>
            <ac:cxnSpMk id="23" creationId="{0789B786-A1A1-2EC9-7B9B-4E906C0CF5F9}"/>
          </ac:cxnSpMkLst>
        </pc:cxnChg>
        <pc:cxnChg chg="add del mod">
          <ac:chgData name="MATHIEU Alexandre" userId="e241321e-edca-4be9-918c-7dd3cd5e5b9d" providerId="ADAL" clId="{33A65C93-56A2-42CD-BD3A-82C2E06B0685}" dt="2023-08-29T08:11:06.171" v="1024" actId="478"/>
          <ac:cxnSpMkLst>
            <pc:docMk/>
            <pc:sldMk cId="63046830" sldId="1162"/>
            <ac:cxnSpMk id="26" creationId="{427F965F-CA4A-3345-029A-4377C2ACA725}"/>
          </ac:cxnSpMkLst>
        </pc:cxnChg>
        <pc:cxnChg chg="add mod">
          <ac:chgData name="MATHIEU Alexandre" userId="e241321e-edca-4be9-918c-7dd3cd5e5b9d" providerId="ADAL" clId="{33A65C93-56A2-42CD-BD3A-82C2E06B0685}" dt="2023-08-29T09:06:18.473" v="2143" actId="14100"/>
          <ac:cxnSpMkLst>
            <pc:docMk/>
            <pc:sldMk cId="63046830" sldId="1162"/>
            <ac:cxnSpMk id="29" creationId="{74EA0965-E8DE-1536-1F36-4C3AC9F595A2}"/>
          </ac:cxnSpMkLst>
        </pc:cxnChg>
        <pc:cxnChg chg="add del mod">
          <ac:chgData name="MATHIEU Alexandre" userId="e241321e-edca-4be9-918c-7dd3cd5e5b9d" providerId="ADAL" clId="{33A65C93-56A2-42CD-BD3A-82C2E06B0685}" dt="2023-08-29T08:12:06.647" v="1038" actId="478"/>
          <ac:cxnSpMkLst>
            <pc:docMk/>
            <pc:sldMk cId="63046830" sldId="1162"/>
            <ac:cxnSpMk id="36" creationId="{3DA63F1B-CA43-89AC-5A11-954505312548}"/>
          </ac:cxnSpMkLst>
        </pc:cxnChg>
        <pc:cxnChg chg="add del">
          <ac:chgData name="MATHIEU Alexandre" userId="e241321e-edca-4be9-918c-7dd3cd5e5b9d" providerId="ADAL" clId="{33A65C93-56A2-42CD-BD3A-82C2E06B0685}" dt="2023-08-29T08:12:05.761" v="1037" actId="478"/>
          <ac:cxnSpMkLst>
            <pc:docMk/>
            <pc:sldMk cId="63046830" sldId="1162"/>
            <ac:cxnSpMk id="41" creationId="{A640CE63-BFCB-CFD0-21D5-FC6061F0454A}"/>
          </ac:cxnSpMkLst>
        </pc:cxnChg>
        <pc:cxnChg chg="add mod">
          <ac:chgData name="MATHIEU Alexandre" userId="e241321e-edca-4be9-918c-7dd3cd5e5b9d" providerId="ADAL" clId="{33A65C93-56A2-42CD-BD3A-82C2E06B0685}" dt="2023-08-29T08:28:28.480" v="1269" actId="14100"/>
          <ac:cxnSpMkLst>
            <pc:docMk/>
            <pc:sldMk cId="63046830" sldId="1162"/>
            <ac:cxnSpMk id="56" creationId="{402346D2-5FE3-1463-6F60-6183CC84077E}"/>
          </ac:cxnSpMkLst>
        </pc:cxnChg>
      </pc:sldChg>
      <pc:sldChg chg="del">
        <pc:chgData name="MATHIEU Alexandre" userId="e241321e-edca-4be9-918c-7dd3cd5e5b9d" providerId="ADAL" clId="{33A65C93-56A2-42CD-BD3A-82C2E06B0685}" dt="2023-08-29T07:37:24.018" v="446" actId="47"/>
        <pc:sldMkLst>
          <pc:docMk/>
          <pc:sldMk cId="2069443743" sldId="1164"/>
        </pc:sldMkLst>
      </pc:sldChg>
      <pc:sldChg chg="del">
        <pc:chgData name="MATHIEU Alexandre" userId="e241321e-edca-4be9-918c-7dd3cd5e5b9d" providerId="ADAL" clId="{33A65C93-56A2-42CD-BD3A-82C2E06B0685}" dt="2023-08-29T07:37:26.429" v="449" actId="47"/>
        <pc:sldMkLst>
          <pc:docMk/>
          <pc:sldMk cId="983019689" sldId="1165"/>
        </pc:sldMkLst>
      </pc:sldChg>
      <pc:sldChg chg="del">
        <pc:chgData name="MATHIEU Alexandre" userId="e241321e-edca-4be9-918c-7dd3cd5e5b9d" providerId="ADAL" clId="{33A65C93-56A2-42CD-BD3A-82C2E06B0685}" dt="2023-08-29T07:37:24.653" v="447" actId="47"/>
        <pc:sldMkLst>
          <pc:docMk/>
          <pc:sldMk cId="2227119514" sldId="1166"/>
        </pc:sldMkLst>
      </pc:sldChg>
      <pc:sldChg chg="del">
        <pc:chgData name="MATHIEU Alexandre" userId="e241321e-edca-4be9-918c-7dd3cd5e5b9d" providerId="ADAL" clId="{33A65C93-56A2-42CD-BD3A-82C2E06B0685}" dt="2023-08-29T07:37:25.385" v="448" actId="47"/>
        <pc:sldMkLst>
          <pc:docMk/>
          <pc:sldMk cId="2557501073" sldId="1167"/>
        </pc:sldMkLst>
      </pc:sldChg>
      <pc:sldChg chg="del">
        <pc:chgData name="MATHIEU Alexandre" userId="e241321e-edca-4be9-918c-7dd3cd5e5b9d" providerId="ADAL" clId="{33A65C93-56A2-42CD-BD3A-82C2E06B0685}" dt="2023-08-29T08:14:23.506" v="1050" actId="47"/>
        <pc:sldMkLst>
          <pc:docMk/>
          <pc:sldMk cId="1105030104" sldId="1168"/>
        </pc:sldMkLst>
      </pc:sldChg>
      <pc:sldChg chg="addSp delSp modSp mod">
        <pc:chgData name="MATHIEU Alexandre" userId="e241321e-edca-4be9-918c-7dd3cd5e5b9d" providerId="ADAL" clId="{33A65C93-56A2-42CD-BD3A-82C2E06B0685}" dt="2023-08-29T09:49:34.262" v="3521" actId="790"/>
        <pc:sldMkLst>
          <pc:docMk/>
          <pc:sldMk cId="901702" sldId="1169"/>
        </pc:sldMkLst>
        <pc:spChg chg="mod">
          <ac:chgData name="MATHIEU Alexandre" userId="e241321e-edca-4be9-918c-7dd3cd5e5b9d" providerId="ADAL" clId="{33A65C93-56A2-42CD-BD3A-82C2E06B0685}" dt="2023-08-29T09:49:34.262" v="3521" actId="790"/>
          <ac:spMkLst>
            <pc:docMk/>
            <pc:sldMk cId="901702" sldId="1169"/>
            <ac:spMk id="2" creationId="{EF6E9E2B-B83D-55EC-7DB6-6A0670417B04}"/>
          </ac:spMkLst>
        </pc:spChg>
        <pc:spChg chg="mod ord">
          <ac:chgData name="MATHIEU Alexandre" userId="e241321e-edca-4be9-918c-7dd3cd5e5b9d" providerId="ADAL" clId="{33A65C93-56A2-42CD-BD3A-82C2E06B0685}" dt="2023-08-29T09:49:22.815" v="3520" actId="790"/>
          <ac:spMkLst>
            <pc:docMk/>
            <pc:sldMk cId="901702" sldId="1169"/>
            <ac:spMk id="4" creationId="{A23C9AB5-722A-39D6-6BDE-6458A4FA7DEC}"/>
          </ac:spMkLst>
        </pc:spChg>
        <pc:spChg chg="add mod">
          <ac:chgData name="MATHIEU Alexandre" userId="e241321e-edca-4be9-918c-7dd3cd5e5b9d" providerId="ADAL" clId="{33A65C93-56A2-42CD-BD3A-82C2E06B0685}" dt="2023-08-29T09:43:55.287" v="3380" actId="207"/>
          <ac:spMkLst>
            <pc:docMk/>
            <pc:sldMk cId="901702" sldId="1169"/>
            <ac:spMk id="6" creationId="{2C5F59BD-C9D5-824D-1422-7615F7267416}"/>
          </ac:spMkLst>
        </pc:spChg>
        <pc:spChg chg="del">
          <ac:chgData name="MATHIEU Alexandre" userId="e241321e-edca-4be9-918c-7dd3cd5e5b9d" providerId="ADAL" clId="{33A65C93-56A2-42CD-BD3A-82C2E06B0685}" dt="2023-08-29T09:43:44.642" v="3376" actId="478"/>
          <ac:spMkLst>
            <pc:docMk/>
            <pc:sldMk cId="901702" sldId="1169"/>
            <ac:spMk id="9" creationId="{0910B2E7-E41C-33E1-7152-A09B53D2DE3C}"/>
          </ac:spMkLst>
        </pc:spChg>
        <pc:graphicFrameChg chg="del">
          <ac:chgData name="MATHIEU Alexandre" userId="e241321e-edca-4be9-918c-7dd3cd5e5b9d" providerId="ADAL" clId="{33A65C93-56A2-42CD-BD3A-82C2E06B0685}" dt="2023-08-29T08:15:27.905" v="1055" actId="478"/>
          <ac:graphicFrameMkLst>
            <pc:docMk/>
            <pc:sldMk cId="901702" sldId="1169"/>
            <ac:graphicFrameMk id="6" creationId="{DD815A6A-BAE9-A565-8FE2-B56F8E4128D6}"/>
          </ac:graphicFrameMkLst>
        </pc:graphicFrameChg>
        <pc:picChg chg="add mod ord modCrop">
          <ac:chgData name="MATHIEU Alexandre" userId="e241321e-edca-4be9-918c-7dd3cd5e5b9d" providerId="ADAL" clId="{33A65C93-56A2-42CD-BD3A-82C2E06B0685}" dt="2023-08-29T08:20:18.431" v="1119" actId="208"/>
          <ac:picMkLst>
            <pc:docMk/>
            <pc:sldMk cId="901702" sldId="1169"/>
            <ac:picMk id="3" creationId="{96F60430-8A47-A600-84FF-0429EF4E5DEC}"/>
          </ac:picMkLst>
        </pc:picChg>
        <pc:picChg chg="add mod modCrop">
          <ac:chgData name="MATHIEU Alexandre" userId="e241321e-edca-4be9-918c-7dd3cd5e5b9d" providerId="ADAL" clId="{33A65C93-56A2-42CD-BD3A-82C2E06B0685}" dt="2023-08-29T08:20:23.549" v="1120" actId="208"/>
          <ac:picMkLst>
            <pc:docMk/>
            <pc:sldMk cId="901702" sldId="1169"/>
            <ac:picMk id="5" creationId="{A486E38E-053B-E2EC-5EDD-1200807A9D57}"/>
          </ac:picMkLst>
        </pc:picChg>
        <pc:picChg chg="del">
          <ac:chgData name="MATHIEU Alexandre" userId="e241321e-edca-4be9-918c-7dd3cd5e5b9d" providerId="ADAL" clId="{33A65C93-56A2-42CD-BD3A-82C2E06B0685}" dt="2023-08-29T08:16:55.406" v="1073" actId="478"/>
          <ac:picMkLst>
            <pc:docMk/>
            <pc:sldMk cId="901702" sldId="1169"/>
            <ac:picMk id="7" creationId="{472F51D7-D667-7F48-A78E-D009AB217DA9}"/>
          </ac:picMkLst>
        </pc:picChg>
      </pc:sldChg>
      <pc:sldChg chg="del">
        <pc:chgData name="MATHIEU Alexandre" userId="e241321e-edca-4be9-918c-7dd3cd5e5b9d" providerId="ADAL" clId="{33A65C93-56A2-42CD-BD3A-82C2E06B0685}" dt="2023-08-29T08:15:10.746" v="1052" actId="47"/>
        <pc:sldMkLst>
          <pc:docMk/>
          <pc:sldMk cId="2789181633" sldId="1170"/>
        </pc:sldMkLst>
      </pc:sldChg>
      <pc:sldChg chg="del">
        <pc:chgData name="MATHIEU Alexandre" userId="e241321e-edca-4be9-918c-7dd3cd5e5b9d" providerId="ADAL" clId="{33A65C93-56A2-42CD-BD3A-82C2E06B0685}" dt="2023-08-29T08:14:21.374" v="1048" actId="47"/>
        <pc:sldMkLst>
          <pc:docMk/>
          <pc:sldMk cId="306169566" sldId="1171"/>
        </pc:sldMkLst>
      </pc:sldChg>
      <pc:sldChg chg="del">
        <pc:chgData name="MATHIEU Alexandre" userId="e241321e-edca-4be9-918c-7dd3cd5e5b9d" providerId="ADAL" clId="{33A65C93-56A2-42CD-BD3A-82C2E06B0685}" dt="2023-08-29T08:14:28.345" v="1051" actId="47"/>
        <pc:sldMkLst>
          <pc:docMk/>
          <pc:sldMk cId="877060582" sldId="1172"/>
        </pc:sldMkLst>
      </pc:sldChg>
      <pc:sldChg chg="del">
        <pc:chgData name="MATHIEU Alexandre" userId="e241321e-edca-4be9-918c-7dd3cd5e5b9d" providerId="ADAL" clId="{33A65C93-56A2-42CD-BD3A-82C2E06B0685}" dt="2023-08-29T08:14:22.216" v="1049" actId="47"/>
        <pc:sldMkLst>
          <pc:docMk/>
          <pc:sldMk cId="450952537" sldId="1173"/>
        </pc:sldMkLst>
      </pc:sldChg>
      <pc:sldChg chg="del">
        <pc:chgData name="MATHIEU Alexandre" userId="e241321e-edca-4be9-918c-7dd3cd5e5b9d" providerId="ADAL" clId="{33A65C93-56A2-42CD-BD3A-82C2E06B0685}" dt="2023-08-29T08:29:19.443" v="1270" actId="47"/>
        <pc:sldMkLst>
          <pc:docMk/>
          <pc:sldMk cId="2136438236" sldId="1175"/>
        </pc:sldMkLst>
      </pc:sldChg>
      <pc:sldChg chg="del">
        <pc:chgData name="MATHIEU Alexandre" userId="e241321e-edca-4be9-918c-7dd3cd5e5b9d" providerId="ADAL" clId="{33A65C93-56A2-42CD-BD3A-82C2E06B0685}" dt="2023-08-29T08:29:20.468" v="1271" actId="47"/>
        <pc:sldMkLst>
          <pc:docMk/>
          <pc:sldMk cId="3191678149" sldId="1176"/>
        </pc:sldMkLst>
      </pc:sldChg>
      <pc:sldChg chg="del">
        <pc:chgData name="MATHIEU Alexandre" userId="e241321e-edca-4be9-918c-7dd3cd5e5b9d" providerId="ADAL" clId="{33A65C93-56A2-42CD-BD3A-82C2E06B0685}" dt="2023-08-29T09:13:43.045" v="2562" actId="47"/>
        <pc:sldMkLst>
          <pc:docMk/>
          <pc:sldMk cId="64758689" sldId="1177"/>
        </pc:sldMkLst>
      </pc:sldChg>
      <pc:sldChg chg="addSp delSp modSp mod">
        <pc:chgData name="MATHIEU Alexandre" userId="e241321e-edca-4be9-918c-7dd3cd5e5b9d" providerId="ADAL" clId="{33A65C93-56A2-42CD-BD3A-82C2E06B0685}" dt="2023-08-29T09:44:41.011" v="3397" actId="478"/>
        <pc:sldMkLst>
          <pc:docMk/>
          <pc:sldMk cId="1835441215" sldId="1178"/>
        </pc:sldMkLst>
        <pc:spChg chg="add del mod">
          <ac:chgData name="MATHIEU Alexandre" userId="e241321e-edca-4be9-918c-7dd3cd5e5b9d" providerId="ADAL" clId="{33A65C93-56A2-42CD-BD3A-82C2E06B0685}" dt="2023-08-29T09:44:41.011" v="3397" actId="478"/>
          <ac:spMkLst>
            <pc:docMk/>
            <pc:sldMk cId="1835441215" sldId="1178"/>
            <ac:spMk id="5" creationId="{28F8754E-8BCD-401C-30B6-EB725E2893BB}"/>
          </ac:spMkLst>
        </pc:spChg>
        <pc:spChg chg="del">
          <ac:chgData name="MATHIEU Alexandre" userId="e241321e-edca-4be9-918c-7dd3cd5e5b9d" providerId="ADAL" clId="{33A65C93-56A2-42CD-BD3A-82C2E06B0685}" dt="2023-08-29T09:44:39.316" v="3396" actId="478"/>
          <ac:spMkLst>
            <pc:docMk/>
            <pc:sldMk cId="1835441215" sldId="1178"/>
            <ac:spMk id="9" creationId="{D0F50374-9D26-4E3E-8A04-B15DC1CB6411}"/>
          </ac:spMkLst>
        </pc:spChg>
      </pc:sldChg>
      <pc:sldChg chg="del">
        <pc:chgData name="MATHIEU Alexandre" userId="e241321e-edca-4be9-918c-7dd3cd5e5b9d" providerId="ADAL" clId="{33A65C93-56A2-42CD-BD3A-82C2E06B0685}" dt="2023-08-29T09:09:34.603" v="2494" actId="47"/>
        <pc:sldMkLst>
          <pc:docMk/>
          <pc:sldMk cId="2176974432" sldId="1179"/>
        </pc:sldMkLst>
      </pc:sldChg>
      <pc:sldChg chg="addSp delSp modSp mod modNotesTx">
        <pc:chgData name="MATHIEU Alexandre" userId="e241321e-edca-4be9-918c-7dd3cd5e5b9d" providerId="ADAL" clId="{33A65C93-56A2-42CD-BD3A-82C2E06B0685}" dt="2023-08-29T09:43:32.001" v="3371"/>
        <pc:sldMkLst>
          <pc:docMk/>
          <pc:sldMk cId="1331039304" sldId="1180"/>
        </pc:sldMkLst>
        <pc:spChg chg="add mod">
          <ac:chgData name="MATHIEU Alexandre" userId="e241321e-edca-4be9-918c-7dd3cd5e5b9d" providerId="ADAL" clId="{33A65C93-56A2-42CD-BD3A-82C2E06B0685}" dt="2023-08-29T09:43:32.001" v="3371"/>
          <ac:spMkLst>
            <pc:docMk/>
            <pc:sldMk cId="1331039304" sldId="1180"/>
            <ac:spMk id="3" creationId="{31124BF2-9654-87CF-D0A4-BB5DE31842FA}"/>
          </ac:spMkLst>
        </pc:spChg>
        <pc:spChg chg="add mod">
          <ac:chgData name="MATHIEU Alexandre" userId="e241321e-edca-4be9-918c-7dd3cd5e5b9d" providerId="ADAL" clId="{33A65C93-56A2-42CD-BD3A-82C2E06B0685}" dt="2023-08-29T07:11:24.267" v="18" actId="20577"/>
          <ac:spMkLst>
            <pc:docMk/>
            <pc:sldMk cId="1331039304" sldId="1180"/>
            <ac:spMk id="9" creationId="{2BB0D12F-5362-2D1E-31CB-2B180D1B565C}"/>
          </ac:spMkLst>
        </pc:spChg>
        <pc:spChg chg="add mod">
          <ac:chgData name="MATHIEU Alexandre" userId="e241321e-edca-4be9-918c-7dd3cd5e5b9d" providerId="ADAL" clId="{33A65C93-56A2-42CD-BD3A-82C2E06B0685}" dt="2023-08-29T07:11:29.784" v="20" actId="1076"/>
          <ac:spMkLst>
            <pc:docMk/>
            <pc:sldMk cId="1331039304" sldId="1180"/>
            <ac:spMk id="10" creationId="{C09DCFB1-FB44-9156-1CC7-8AD5553402A7}"/>
          </ac:spMkLst>
        </pc:spChg>
        <pc:spChg chg="add mod">
          <ac:chgData name="MATHIEU Alexandre" userId="e241321e-edca-4be9-918c-7dd3cd5e5b9d" providerId="ADAL" clId="{33A65C93-56A2-42CD-BD3A-82C2E06B0685}" dt="2023-08-29T07:11:35.751" v="22" actId="1076"/>
          <ac:spMkLst>
            <pc:docMk/>
            <pc:sldMk cId="1331039304" sldId="1180"/>
            <ac:spMk id="11" creationId="{01D2F129-D17D-4DE7-49D5-6E18482EC18D}"/>
          </ac:spMkLst>
        </pc:spChg>
        <pc:spChg chg="add mod">
          <ac:chgData name="MATHIEU Alexandre" userId="e241321e-edca-4be9-918c-7dd3cd5e5b9d" providerId="ADAL" clId="{33A65C93-56A2-42CD-BD3A-82C2E06B0685}" dt="2023-08-29T07:11:44.847" v="24" actId="1076"/>
          <ac:spMkLst>
            <pc:docMk/>
            <pc:sldMk cId="1331039304" sldId="1180"/>
            <ac:spMk id="12" creationId="{7105C975-94AD-DF31-F18F-D2A6EA53A5EA}"/>
          </ac:spMkLst>
        </pc:spChg>
        <pc:spChg chg="add mod">
          <ac:chgData name="MATHIEU Alexandre" userId="e241321e-edca-4be9-918c-7dd3cd5e5b9d" providerId="ADAL" clId="{33A65C93-56A2-42CD-BD3A-82C2E06B0685}" dt="2023-08-29T07:12:12.344" v="30" actId="1076"/>
          <ac:spMkLst>
            <pc:docMk/>
            <pc:sldMk cId="1331039304" sldId="1180"/>
            <ac:spMk id="13" creationId="{567170BC-705F-8C3A-868D-936286CA0BDC}"/>
          </ac:spMkLst>
        </pc:spChg>
        <pc:spChg chg="add mod">
          <ac:chgData name="MATHIEU Alexandre" userId="e241321e-edca-4be9-918c-7dd3cd5e5b9d" providerId="ADAL" clId="{33A65C93-56A2-42CD-BD3A-82C2E06B0685}" dt="2023-08-29T07:12:26.833" v="32" actId="1076"/>
          <ac:spMkLst>
            <pc:docMk/>
            <pc:sldMk cId="1331039304" sldId="1180"/>
            <ac:spMk id="14" creationId="{24D1C7ED-B710-945F-18AD-5C177AE99F66}"/>
          </ac:spMkLst>
        </pc:spChg>
        <pc:spChg chg="add mod">
          <ac:chgData name="MATHIEU Alexandre" userId="e241321e-edca-4be9-918c-7dd3cd5e5b9d" providerId="ADAL" clId="{33A65C93-56A2-42CD-BD3A-82C2E06B0685}" dt="2023-08-29T07:12:30.395" v="34" actId="1076"/>
          <ac:spMkLst>
            <pc:docMk/>
            <pc:sldMk cId="1331039304" sldId="1180"/>
            <ac:spMk id="15" creationId="{40814C8D-82C5-4B94-F60B-72A7E152B98D}"/>
          </ac:spMkLst>
        </pc:spChg>
        <pc:spChg chg="add mod">
          <ac:chgData name="MATHIEU Alexandre" userId="e241321e-edca-4be9-918c-7dd3cd5e5b9d" providerId="ADAL" clId="{33A65C93-56A2-42CD-BD3A-82C2E06B0685}" dt="2023-08-29T07:12:36.009" v="36" actId="1076"/>
          <ac:spMkLst>
            <pc:docMk/>
            <pc:sldMk cId="1331039304" sldId="1180"/>
            <ac:spMk id="16" creationId="{1F619435-D2B0-CD44-7D05-75CFA67CFFCB}"/>
          </ac:spMkLst>
        </pc:spChg>
        <pc:spChg chg="add mod">
          <ac:chgData name="MATHIEU Alexandre" userId="e241321e-edca-4be9-918c-7dd3cd5e5b9d" providerId="ADAL" clId="{33A65C93-56A2-42CD-BD3A-82C2E06B0685}" dt="2023-08-29T09:12:48.098" v="2558"/>
          <ac:spMkLst>
            <pc:docMk/>
            <pc:sldMk cId="1331039304" sldId="1180"/>
            <ac:spMk id="17" creationId="{0679A71E-5C83-6662-BCBA-F6C2D98F077C}"/>
          </ac:spMkLst>
        </pc:spChg>
        <pc:cxnChg chg="add del mod">
          <ac:chgData name="MATHIEU Alexandre" userId="e241321e-edca-4be9-918c-7dd3cd5e5b9d" providerId="ADAL" clId="{33A65C93-56A2-42CD-BD3A-82C2E06B0685}" dt="2023-08-29T07:10:45.694" v="3" actId="478"/>
          <ac:cxnSpMkLst>
            <pc:docMk/>
            <pc:sldMk cId="1331039304" sldId="1180"/>
            <ac:cxnSpMk id="4" creationId="{B92511D2-4D85-617A-ED5A-E79486F10D05}"/>
          </ac:cxnSpMkLst>
        </pc:cxnChg>
      </pc:sldChg>
      <pc:sldChg chg="addSp delSp modSp add mod">
        <pc:chgData name="MATHIEU Alexandre" userId="e241321e-edca-4be9-918c-7dd3cd5e5b9d" providerId="ADAL" clId="{33A65C93-56A2-42CD-BD3A-82C2E06B0685}" dt="2023-08-29T09:43:34.905" v="3373"/>
        <pc:sldMkLst>
          <pc:docMk/>
          <pc:sldMk cId="2878776217" sldId="1181"/>
        </pc:sldMkLst>
        <pc:spChg chg="mod">
          <ac:chgData name="MATHIEU Alexandre" userId="e241321e-edca-4be9-918c-7dd3cd5e5b9d" providerId="ADAL" clId="{33A65C93-56A2-42CD-BD3A-82C2E06B0685}" dt="2023-08-29T07:56:21.937" v="458" actId="20577"/>
          <ac:spMkLst>
            <pc:docMk/>
            <pc:sldMk cId="2878776217" sldId="1181"/>
            <ac:spMk id="2" creationId="{66181729-46E5-7B3B-52BE-929EDCAE8983}"/>
          </ac:spMkLst>
        </pc:spChg>
        <pc:spChg chg="add mod">
          <ac:chgData name="MATHIEU Alexandre" userId="e241321e-edca-4be9-918c-7dd3cd5e5b9d" providerId="ADAL" clId="{33A65C93-56A2-42CD-BD3A-82C2E06B0685}" dt="2023-08-29T09:43:34.905" v="3373"/>
          <ac:spMkLst>
            <pc:docMk/>
            <pc:sldMk cId="2878776217" sldId="1181"/>
            <ac:spMk id="3" creationId="{9D94B622-E4A3-A279-62E7-192AEE5B10E2}"/>
          </ac:spMkLst>
        </pc:spChg>
        <pc:spChg chg="del">
          <ac:chgData name="MATHIEU Alexandre" userId="e241321e-edca-4be9-918c-7dd3cd5e5b9d" providerId="ADAL" clId="{33A65C93-56A2-42CD-BD3A-82C2E06B0685}" dt="2023-08-29T09:43:34.765" v="3372" actId="478"/>
          <ac:spMkLst>
            <pc:docMk/>
            <pc:sldMk cId="2878776217" sldId="1181"/>
            <ac:spMk id="8" creationId="{FE044435-B8D6-8382-C29A-47A662C67E1B}"/>
          </ac:spMkLst>
        </pc:spChg>
        <pc:spChg chg="del">
          <ac:chgData name="MATHIEU Alexandre" userId="e241321e-edca-4be9-918c-7dd3cd5e5b9d" providerId="ADAL" clId="{33A65C93-56A2-42CD-BD3A-82C2E06B0685}" dt="2023-08-29T07:37:16.249" v="440" actId="478"/>
          <ac:spMkLst>
            <pc:docMk/>
            <pc:sldMk cId="2878776217" sldId="1181"/>
            <ac:spMk id="9" creationId="{EA1A1521-4382-7753-A2AF-3E329CC483BE}"/>
          </ac:spMkLst>
        </pc:spChg>
        <pc:spChg chg="del">
          <ac:chgData name="MATHIEU Alexandre" userId="e241321e-edca-4be9-918c-7dd3cd5e5b9d" providerId="ADAL" clId="{33A65C93-56A2-42CD-BD3A-82C2E06B0685}" dt="2023-08-29T07:37:17.106" v="441" actId="478"/>
          <ac:spMkLst>
            <pc:docMk/>
            <pc:sldMk cId="2878776217" sldId="1181"/>
            <ac:spMk id="15" creationId="{B285D330-AEF8-A12B-1216-463BB00DB824}"/>
          </ac:spMkLst>
        </pc:spChg>
        <pc:spChg chg="del">
          <ac:chgData name="MATHIEU Alexandre" userId="e241321e-edca-4be9-918c-7dd3cd5e5b9d" providerId="ADAL" clId="{33A65C93-56A2-42CD-BD3A-82C2E06B0685}" dt="2023-08-29T07:37:18.423" v="442" actId="478"/>
          <ac:spMkLst>
            <pc:docMk/>
            <pc:sldMk cId="2878776217" sldId="1181"/>
            <ac:spMk id="19" creationId="{E78FCD87-0B8F-D6C1-1505-D702109CEDB7}"/>
          </ac:spMkLst>
        </pc:spChg>
        <pc:cxnChg chg="del mod">
          <ac:chgData name="MATHIEU Alexandre" userId="e241321e-edca-4be9-918c-7dd3cd5e5b9d" providerId="ADAL" clId="{33A65C93-56A2-42CD-BD3A-82C2E06B0685}" dt="2023-08-29T07:37:20.011" v="444" actId="478"/>
          <ac:cxnSpMkLst>
            <pc:docMk/>
            <pc:sldMk cId="2878776217" sldId="1181"/>
            <ac:cxnSpMk id="4" creationId="{E94BAD8B-DB67-7156-87E4-3617F0949F0B}"/>
          </ac:cxnSpMkLst>
        </pc:cxnChg>
        <pc:cxnChg chg="del mod">
          <ac:chgData name="MATHIEU Alexandre" userId="e241321e-edca-4be9-918c-7dd3cd5e5b9d" providerId="ADAL" clId="{33A65C93-56A2-42CD-BD3A-82C2E06B0685}" dt="2023-08-29T07:37:19.187" v="443" actId="478"/>
          <ac:cxnSpMkLst>
            <pc:docMk/>
            <pc:sldMk cId="2878776217" sldId="1181"/>
            <ac:cxnSpMk id="14" creationId="{239B63A6-ECB1-A97D-7D88-827BE3B851E8}"/>
          </ac:cxnSpMkLst>
        </pc:cxnChg>
        <pc:cxnChg chg="del mod">
          <ac:chgData name="MATHIEU Alexandre" userId="e241321e-edca-4be9-918c-7dd3cd5e5b9d" providerId="ADAL" clId="{33A65C93-56A2-42CD-BD3A-82C2E06B0685}" dt="2023-08-29T07:37:21.224" v="445" actId="478"/>
          <ac:cxnSpMkLst>
            <pc:docMk/>
            <pc:sldMk cId="2878776217" sldId="1181"/>
            <ac:cxnSpMk id="18" creationId="{C87262C3-955E-32CC-325A-F1E96532497E}"/>
          </ac:cxnSpMkLst>
        </pc:cxnChg>
      </pc:sldChg>
      <pc:sldChg chg="add del">
        <pc:chgData name="MATHIEU Alexandre" userId="e241321e-edca-4be9-918c-7dd3cd5e5b9d" providerId="ADAL" clId="{33A65C93-56A2-42CD-BD3A-82C2E06B0685}" dt="2023-08-29T08:45:40.013" v="1278" actId="47"/>
        <pc:sldMkLst>
          <pc:docMk/>
          <pc:sldMk cId="718449519" sldId="1182"/>
        </pc:sldMkLst>
      </pc:sldChg>
      <pc:sldChg chg="addSp delSp modSp add mod modNotesTx">
        <pc:chgData name="MATHIEU Alexandre" userId="e241321e-edca-4be9-918c-7dd3cd5e5b9d" providerId="ADAL" clId="{33A65C93-56A2-42CD-BD3A-82C2E06B0685}" dt="2023-08-29T09:49:44.804" v="3522" actId="790"/>
        <pc:sldMkLst>
          <pc:docMk/>
          <pc:sldMk cId="249670165" sldId="1183"/>
        </pc:sldMkLst>
        <pc:spChg chg="mod">
          <ac:chgData name="MATHIEU Alexandre" userId="e241321e-edca-4be9-918c-7dd3cd5e5b9d" providerId="ADAL" clId="{33A65C93-56A2-42CD-BD3A-82C2E06B0685}" dt="2023-08-29T09:49:44.804" v="3522" actId="790"/>
          <ac:spMkLst>
            <pc:docMk/>
            <pc:sldMk cId="249670165" sldId="1183"/>
            <ac:spMk id="2" creationId="{EF6E9E2B-B83D-55EC-7DB6-6A0670417B04}"/>
          </ac:spMkLst>
        </pc:spChg>
        <pc:spChg chg="add mod">
          <ac:chgData name="MATHIEU Alexandre" userId="e241321e-edca-4be9-918c-7dd3cd5e5b9d" providerId="ADAL" clId="{33A65C93-56A2-42CD-BD3A-82C2E06B0685}" dt="2023-08-29T09:49:44.804" v="3522" actId="790"/>
          <ac:spMkLst>
            <pc:docMk/>
            <pc:sldMk cId="249670165" sldId="1183"/>
            <ac:spMk id="3" creationId="{4F8A872D-C1B0-E24B-22AA-E86470055DE1}"/>
          </ac:spMkLst>
        </pc:spChg>
        <pc:spChg chg="mod">
          <ac:chgData name="MATHIEU Alexandre" userId="e241321e-edca-4be9-918c-7dd3cd5e5b9d" providerId="ADAL" clId="{33A65C93-56A2-42CD-BD3A-82C2E06B0685}" dt="2023-08-29T09:49:44.804" v="3522" actId="790"/>
          <ac:spMkLst>
            <pc:docMk/>
            <pc:sldMk cId="249670165" sldId="1183"/>
            <ac:spMk id="4" creationId="{A23C9AB5-722A-39D6-6BDE-6458A4FA7DEC}"/>
          </ac:spMkLst>
        </pc:spChg>
        <pc:spChg chg="mod">
          <ac:chgData name="MATHIEU Alexandre" userId="e241321e-edca-4be9-918c-7dd3cd5e5b9d" providerId="ADAL" clId="{33A65C93-56A2-42CD-BD3A-82C2E06B0685}" dt="2023-08-29T09:49:44.804" v="3522" actId="790"/>
          <ac:spMkLst>
            <pc:docMk/>
            <pc:sldMk cId="249670165" sldId="1183"/>
            <ac:spMk id="8" creationId="{EEA8AA4C-65AE-604E-3310-2AD22284020C}"/>
          </ac:spMkLst>
        </pc:spChg>
        <pc:spChg chg="del">
          <ac:chgData name="MATHIEU Alexandre" userId="e241321e-edca-4be9-918c-7dd3cd5e5b9d" providerId="ADAL" clId="{33A65C93-56A2-42CD-BD3A-82C2E06B0685}" dt="2023-08-29T09:43:58.720" v="3381" actId="478"/>
          <ac:spMkLst>
            <pc:docMk/>
            <pc:sldMk cId="249670165" sldId="1183"/>
            <ac:spMk id="9" creationId="{0910B2E7-E41C-33E1-7152-A09B53D2DE3C}"/>
          </ac:spMkLst>
        </pc:spChg>
        <pc:picChg chg="del">
          <ac:chgData name="MATHIEU Alexandre" userId="e241321e-edca-4be9-918c-7dd3cd5e5b9d" providerId="ADAL" clId="{33A65C93-56A2-42CD-BD3A-82C2E06B0685}" dt="2023-08-29T08:20:53.957" v="1123" actId="478"/>
          <ac:picMkLst>
            <pc:docMk/>
            <pc:sldMk cId="249670165" sldId="1183"/>
            <ac:picMk id="3" creationId="{96F60430-8A47-A600-84FF-0429EF4E5DEC}"/>
          </ac:picMkLst>
        </pc:picChg>
        <pc:picChg chg="del">
          <ac:chgData name="MATHIEU Alexandre" userId="e241321e-edca-4be9-918c-7dd3cd5e5b9d" providerId="ADAL" clId="{33A65C93-56A2-42CD-BD3A-82C2E06B0685}" dt="2023-08-29T08:20:53.633" v="1122" actId="478"/>
          <ac:picMkLst>
            <pc:docMk/>
            <pc:sldMk cId="249670165" sldId="1183"/>
            <ac:picMk id="5" creationId="{A486E38E-053B-E2EC-5EDD-1200807A9D57}"/>
          </ac:picMkLst>
        </pc:picChg>
      </pc:sldChg>
      <pc:sldChg chg="add del">
        <pc:chgData name="MATHIEU Alexandre" userId="e241321e-edca-4be9-918c-7dd3cd5e5b9d" providerId="ADAL" clId="{33A65C93-56A2-42CD-BD3A-82C2E06B0685}" dt="2023-08-29T08:45:38.197" v="1277" actId="47"/>
        <pc:sldMkLst>
          <pc:docMk/>
          <pc:sldMk cId="618876215" sldId="1184"/>
        </pc:sldMkLst>
      </pc:sldChg>
      <pc:sldChg chg="addSp delSp modSp add mod">
        <pc:chgData name="MATHIEU Alexandre" userId="e241321e-edca-4be9-918c-7dd3cd5e5b9d" providerId="ADAL" clId="{33A65C93-56A2-42CD-BD3A-82C2E06B0685}" dt="2023-08-30T08:01:24.992" v="3598" actId="313"/>
        <pc:sldMkLst>
          <pc:docMk/>
          <pc:sldMk cId="2972253868" sldId="1184"/>
        </pc:sldMkLst>
        <pc:spChg chg="mod">
          <ac:chgData name="MATHIEU Alexandre" userId="e241321e-edca-4be9-918c-7dd3cd5e5b9d" providerId="ADAL" clId="{33A65C93-56A2-42CD-BD3A-82C2E06B0685}" dt="2023-08-29T09:50:07.795" v="3524" actId="790"/>
          <ac:spMkLst>
            <pc:docMk/>
            <pc:sldMk cId="2972253868" sldId="1184"/>
            <ac:spMk id="2" creationId="{EF6E9E2B-B83D-55EC-7DB6-6A0670417B04}"/>
          </ac:spMkLst>
        </pc:spChg>
        <pc:spChg chg="add mod">
          <ac:chgData name="MATHIEU Alexandre" userId="e241321e-edca-4be9-918c-7dd3cd5e5b9d" providerId="ADAL" clId="{33A65C93-56A2-42CD-BD3A-82C2E06B0685}" dt="2023-08-29T09:50:07.795" v="3524" actId="790"/>
          <ac:spMkLst>
            <pc:docMk/>
            <pc:sldMk cId="2972253868" sldId="1184"/>
            <ac:spMk id="3" creationId="{757CC791-BB19-77BF-2B86-287B115053F5}"/>
          </ac:spMkLst>
        </pc:spChg>
        <pc:spChg chg="mod">
          <ac:chgData name="MATHIEU Alexandre" userId="e241321e-edca-4be9-918c-7dd3cd5e5b9d" providerId="ADAL" clId="{33A65C93-56A2-42CD-BD3A-82C2E06B0685}" dt="2023-08-30T08:01:24.992" v="3598" actId="313"/>
          <ac:spMkLst>
            <pc:docMk/>
            <pc:sldMk cId="2972253868" sldId="1184"/>
            <ac:spMk id="4" creationId="{A23C9AB5-722A-39D6-6BDE-6458A4FA7DEC}"/>
          </ac:spMkLst>
        </pc:spChg>
        <pc:spChg chg="mod">
          <ac:chgData name="MATHIEU Alexandre" userId="e241321e-edca-4be9-918c-7dd3cd5e5b9d" providerId="ADAL" clId="{33A65C93-56A2-42CD-BD3A-82C2E06B0685}" dt="2023-08-29T09:50:07.795" v="3524" actId="790"/>
          <ac:spMkLst>
            <pc:docMk/>
            <pc:sldMk cId="2972253868" sldId="1184"/>
            <ac:spMk id="8" creationId="{EEA8AA4C-65AE-604E-3310-2AD22284020C}"/>
          </ac:spMkLst>
        </pc:spChg>
        <pc:spChg chg="del">
          <ac:chgData name="MATHIEU Alexandre" userId="e241321e-edca-4be9-918c-7dd3cd5e5b9d" providerId="ADAL" clId="{33A65C93-56A2-42CD-BD3A-82C2E06B0685}" dt="2023-08-29T09:44:07.188" v="3385" actId="478"/>
          <ac:spMkLst>
            <pc:docMk/>
            <pc:sldMk cId="2972253868" sldId="1184"/>
            <ac:spMk id="9" creationId="{0910B2E7-E41C-33E1-7152-A09B53D2DE3C}"/>
          </ac:spMkLst>
        </pc:spChg>
      </pc:sldChg>
      <pc:sldChg chg="addSp delSp modSp add mod">
        <pc:chgData name="MATHIEU Alexandre" userId="e241321e-edca-4be9-918c-7dd3cd5e5b9d" providerId="ADAL" clId="{33A65C93-56A2-42CD-BD3A-82C2E06B0685}" dt="2023-08-30T08:01:18.005" v="3597" actId="313"/>
        <pc:sldMkLst>
          <pc:docMk/>
          <pc:sldMk cId="1854872255" sldId="1185"/>
        </pc:sldMkLst>
        <pc:spChg chg="add mod">
          <ac:chgData name="MATHIEU Alexandre" userId="e241321e-edca-4be9-918c-7dd3cd5e5b9d" providerId="ADAL" clId="{33A65C93-56A2-42CD-BD3A-82C2E06B0685}" dt="2023-08-29T09:44:03.558" v="3384"/>
          <ac:spMkLst>
            <pc:docMk/>
            <pc:sldMk cId="1854872255" sldId="1185"/>
            <ac:spMk id="3" creationId="{F1242C92-B48D-C48D-4E87-49BD79A8B947}"/>
          </ac:spMkLst>
        </pc:spChg>
        <pc:spChg chg="mod">
          <ac:chgData name="MATHIEU Alexandre" userId="e241321e-edca-4be9-918c-7dd3cd5e5b9d" providerId="ADAL" clId="{33A65C93-56A2-42CD-BD3A-82C2E06B0685}" dt="2023-08-30T08:01:18.005" v="3597" actId="313"/>
          <ac:spMkLst>
            <pc:docMk/>
            <pc:sldMk cId="1854872255" sldId="1185"/>
            <ac:spMk id="4" creationId="{A23C9AB5-722A-39D6-6BDE-6458A4FA7DEC}"/>
          </ac:spMkLst>
        </pc:spChg>
        <pc:spChg chg="del">
          <ac:chgData name="MATHIEU Alexandre" userId="e241321e-edca-4be9-918c-7dd3cd5e5b9d" providerId="ADAL" clId="{33A65C93-56A2-42CD-BD3A-82C2E06B0685}" dt="2023-08-29T09:44:03.422" v="3383" actId="478"/>
          <ac:spMkLst>
            <pc:docMk/>
            <pc:sldMk cId="1854872255" sldId="1185"/>
            <ac:spMk id="9" creationId="{0910B2E7-E41C-33E1-7152-A09B53D2DE3C}"/>
          </ac:spMkLst>
        </pc:spChg>
      </pc:sldChg>
      <pc:sldChg chg="addSp delSp modSp add mod modNotesTx">
        <pc:chgData name="MATHIEU Alexandre" userId="e241321e-edca-4be9-918c-7dd3cd5e5b9d" providerId="ADAL" clId="{33A65C93-56A2-42CD-BD3A-82C2E06B0685}" dt="2023-08-29T09:51:15.197" v="3529" actId="790"/>
        <pc:sldMkLst>
          <pc:docMk/>
          <pc:sldMk cId="32227114" sldId="1186"/>
        </pc:sldMkLst>
        <pc:spChg chg="mod">
          <ac:chgData name="MATHIEU Alexandre" userId="e241321e-edca-4be9-918c-7dd3cd5e5b9d" providerId="ADAL" clId="{33A65C93-56A2-42CD-BD3A-82C2E06B0685}" dt="2023-08-29T09:38:23.796" v="3210" actId="20577"/>
          <ac:spMkLst>
            <pc:docMk/>
            <pc:sldMk cId="32227114" sldId="1186"/>
            <ac:spMk id="2" creationId="{D0D38F67-C0AE-13D8-6DD0-ECE9F8A5957A}"/>
          </ac:spMkLst>
        </pc:spChg>
        <pc:spChg chg="add mod">
          <ac:chgData name="MATHIEU Alexandre" userId="e241321e-edca-4be9-918c-7dd3cd5e5b9d" providerId="ADAL" clId="{33A65C93-56A2-42CD-BD3A-82C2E06B0685}" dt="2023-08-29T09:44:31.927" v="3395"/>
          <ac:spMkLst>
            <pc:docMk/>
            <pc:sldMk cId="32227114" sldId="1186"/>
            <ac:spMk id="3" creationId="{B25E11F0-158D-B879-AD69-CD4163454AFA}"/>
          </ac:spMkLst>
        </pc:spChg>
        <pc:spChg chg="del">
          <ac:chgData name="MATHIEU Alexandre" userId="e241321e-edca-4be9-918c-7dd3cd5e5b9d" providerId="ADAL" clId="{33A65C93-56A2-42CD-BD3A-82C2E06B0685}" dt="2023-08-29T09:44:31.750" v="3394" actId="478"/>
          <ac:spMkLst>
            <pc:docMk/>
            <pc:sldMk cId="32227114" sldId="1186"/>
            <ac:spMk id="9" creationId="{BA10C8D1-A10F-AA4F-D005-C7B90CAF465E}"/>
          </ac:spMkLst>
        </pc:spChg>
        <pc:spChg chg="mod">
          <ac:chgData name="MATHIEU Alexandre" userId="e241321e-edca-4be9-918c-7dd3cd5e5b9d" providerId="ADAL" clId="{33A65C93-56A2-42CD-BD3A-82C2E06B0685}" dt="2023-08-29T09:04:09.330" v="2115" actId="14100"/>
          <ac:spMkLst>
            <pc:docMk/>
            <pc:sldMk cId="32227114" sldId="1186"/>
            <ac:spMk id="18" creationId="{1BFF7DE8-6EA5-CF12-5065-FD6687791ED8}"/>
          </ac:spMkLst>
        </pc:spChg>
        <pc:spChg chg="add mod">
          <ac:chgData name="MATHIEU Alexandre" userId="e241321e-edca-4be9-918c-7dd3cd5e5b9d" providerId="ADAL" clId="{33A65C93-56A2-42CD-BD3A-82C2E06B0685}" dt="2023-08-29T09:12:22.414" v="2557"/>
          <ac:spMkLst>
            <pc:docMk/>
            <pc:sldMk cId="32227114" sldId="1186"/>
            <ac:spMk id="33" creationId="{09DA1294-5579-0357-73EC-A58E10CE2A62}"/>
          </ac:spMkLst>
        </pc:spChg>
        <pc:spChg chg="mod">
          <ac:chgData name="MATHIEU Alexandre" userId="e241321e-edca-4be9-918c-7dd3cd5e5b9d" providerId="ADAL" clId="{33A65C93-56A2-42CD-BD3A-82C2E06B0685}" dt="2023-08-29T09:04:26.128" v="2118" actId="113"/>
          <ac:spMkLst>
            <pc:docMk/>
            <pc:sldMk cId="32227114" sldId="1186"/>
            <ac:spMk id="54" creationId="{0B3EA819-67B3-C1CB-2B55-961AF7AED2CC}"/>
          </ac:spMkLst>
        </pc:spChg>
        <pc:spChg chg="mod">
          <ac:chgData name="MATHIEU Alexandre" userId="e241321e-edca-4be9-918c-7dd3cd5e5b9d" providerId="ADAL" clId="{33A65C93-56A2-42CD-BD3A-82C2E06B0685}" dt="2023-08-29T09:04:28.699" v="2119" actId="113"/>
          <ac:spMkLst>
            <pc:docMk/>
            <pc:sldMk cId="32227114" sldId="1186"/>
            <ac:spMk id="55" creationId="{7DCA4586-852D-C045-7C91-8A6DBBD3B333}"/>
          </ac:spMkLst>
        </pc:spChg>
        <pc:graphicFrameChg chg="mod modGraphic">
          <ac:chgData name="MATHIEU Alexandre" userId="e241321e-edca-4be9-918c-7dd3cd5e5b9d" providerId="ADAL" clId="{33A65C93-56A2-42CD-BD3A-82C2E06B0685}" dt="2023-08-29T09:04:00.732" v="2113" actId="14100"/>
          <ac:graphicFrameMkLst>
            <pc:docMk/>
            <pc:sldMk cId="32227114" sldId="1186"/>
            <ac:graphicFrameMk id="7" creationId="{1B840544-EFC6-E0EC-4E6D-6FA78E00C6B4}"/>
          </ac:graphicFrameMkLst>
        </pc:graphicFrameChg>
        <pc:picChg chg="mod">
          <ac:chgData name="MATHIEU Alexandre" userId="e241321e-edca-4be9-918c-7dd3cd5e5b9d" providerId="ADAL" clId="{33A65C93-56A2-42CD-BD3A-82C2E06B0685}" dt="2023-08-29T09:04:33.836" v="2120" actId="1076"/>
          <ac:picMkLst>
            <pc:docMk/>
            <pc:sldMk cId="32227114" sldId="1186"/>
            <ac:picMk id="50" creationId="{E841032E-1ABA-F312-8F10-E7E19165D4AC}"/>
          </ac:picMkLst>
        </pc:picChg>
        <pc:cxnChg chg="mod">
          <ac:chgData name="MATHIEU Alexandre" userId="e241321e-edca-4be9-918c-7dd3cd5e5b9d" providerId="ADAL" clId="{33A65C93-56A2-42CD-BD3A-82C2E06B0685}" dt="2023-08-29T09:04:09.330" v="2115" actId="14100"/>
          <ac:cxnSpMkLst>
            <pc:docMk/>
            <pc:sldMk cId="32227114" sldId="1186"/>
            <ac:cxnSpMk id="15" creationId="{C8D022AA-C179-1EBA-7452-0D8A5C01A792}"/>
          </ac:cxnSpMkLst>
        </pc:cxnChg>
        <pc:cxnChg chg="mod">
          <ac:chgData name="MATHIEU Alexandre" userId="e241321e-edca-4be9-918c-7dd3cd5e5b9d" providerId="ADAL" clId="{33A65C93-56A2-42CD-BD3A-82C2E06B0685}" dt="2023-08-29T09:04:18.142" v="2117" actId="14100"/>
          <ac:cxnSpMkLst>
            <pc:docMk/>
            <pc:sldMk cId="32227114" sldId="1186"/>
            <ac:cxnSpMk id="23" creationId="{0789B786-A1A1-2EC9-7B9B-4E906C0CF5F9}"/>
          </ac:cxnSpMkLst>
        </pc:cxnChg>
        <pc:cxnChg chg="mod">
          <ac:chgData name="MATHIEU Alexandre" userId="e241321e-edca-4be9-918c-7dd3cd5e5b9d" providerId="ADAL" clId="{33A65C93-56A2-42CD-BD3A-82C2E06B0685}" dt="2023-08-29T09:04:13.722" v="2116" actId="14100"/>
          <ac:cxnSpMkLst>
            <pc:docMk/>
            <pc:sldMk cId="32227114" sldId="1186"/>
            <ac:cxnSpMk id="29" creationId="{74EA0965-E8DE-1536-1F36-4C3AC9F595A2}"/>
          </ac:cxnSpMkLst>
        </pc:cxnChg>
        <pc:cxnChg chg="mod">
          <ac:chgData name="MATHIEU Alexandre" userId="e241321e-edca-4be9-918c-7dd3cd5e5b9d" providerId="ADAL" clId="{33A65C93-56A2-42CD-BD3A-82C2E06B0685}" dt="2023-08-29T09:04:36.711" v="2121" actId="14100"/>
          <ac:cxnSpMkLst>
            <pc:docMk/>
            <pc:sldMk cId="32227114" sldId="1186"/>
            <ac:cxnSpMk id="56" creationId="{402346D2-5FE3-1463-6F60-6183CC84077E}"/>
          </ac:cxnSpMkLst>
        </pc:cxnChg>
      </pc:sldChg>
      <pc:sldChg chg="addSp delSp modSp add mod modNotesTx">
        <pc:chgData name="MATHIEU Alexandre" userId="e241321e-edca-4be9-918c-7dd3cd5e5b9d" providerId="ADAL" clId="{33A65C93-56A2-42CD-BD3A-82C2E06B0685}" dt="2023-08-29T10:05:45.293" v="3594" actId="20577"/>
        <pc:sldMkLst>
          <pc:docMk/>
          <pc:sldMk cId="1068804986" sldId="1187"/>
        </pc:sldMkLst>
        <pc:spChg chg="del">
          <ac:chgData name="MATHIEU Alexandre" userId="e241321e-edca-4be9-918c-7dd3cd5e5b9d" providerId="ADAL" clId="{33A65C93-56A2-42CD-BD3A-82C2E06B0685}" dt="2023-08-29T09:05:20.392" v="2138" actId="478"/>
          <ac:spMkLst>
            <pc:docMk/>
            <pc:sldMk cId="1068804986" sldId="1187"/>
            <ac:spMk id="2" creationId="{D0D38F67-C0AE-13D8-6DD0-ECE9F8A5957A}"/>
          </ac:spMkLst>
        </pc:spChg>
        <pc:spChg chg="add mod">
          <ac:chgData name="MATHIEU Alexandre" userId="e241321e-edca-4be9-918c-7dd3cd5e5b9d" providerId="ADAL" clId="{33A65C93-56A2-42CD-BD3A-82C2E06B0685}" dt="2023-08-29T09:44:27.787" v="3393"/>
          <ac:spMkLst>
            <pc:docMk/>
            <pc:sldMk cId="1068804986" sldId="1187"/>
            <ac:spMk id="2" creationId="{EBB45829-DC66-4BC9-4264-87F5D34CA817}"/>
          </ac:spMkLst>
        </pc:spChg>
        <pc:spChg chg="add mod">
          <ac:chgData name="MATHIEU Alexandre" userId="e241321e-edca-4be9-918c-7dd3cd5e5b9d" providerId="ADAL" clId="{33A65C93-56A2-42CD-BD3A-82C2E06B0685}" dt="2023-08-29T09:12:11.798" v="2556" actId="1076"/>
          <ac:spMkLst>
            <pc:docMk/>
            <pc:sldMk cId="1068804986" sldId="1187"/>
            <ac:spMk id="3" creationId="{F932C4E4-6CEB-D7B4-E67F-95961078A80D}"/>
          </ac:spMkLst>
        </pc:spChg>
        <pc:spChg chg="del">
          <ac:chgData name="MATHIEU Alexandre" userId="e241321e-edca-4be9-918c-7dd3cd5e5b9d" providerId="ADAL" clId="{33A65C93-56A2-42CD-BD3A-82C2E06B0685}" dt="2023-08-29T09:44:27.649" v="3392" actId="478"/>
          <ac:spMkLst>
            <pc:docMk/>
            <pc:sldMk cId="1068804986" sldId="1187"/>
            <ac:spMk id="9" creationId="{BA10C8D1-A10F-AA4F-D005-C7B90CAF465E}"/>
          </ac:spMkLst>
        </pc:spChg>
        <pc:spChg chg="del">
          <ac:chgData name="MATHIEU Alexandre" userId="e241321e-edca-4be9-918c-7dd3cd5e5b9d" providerId="ADAL" clId="{33A65C93-56A2-42CD-BD3A-82C2E06B0685}" dt="2023-08-29T09:05:18.998" v="2137" actId="478"/>
          <ac:spMkLst>
            <pc:docMk/>
            <pc:sldMk cId="1068804986" sldId="1187"/>
            <ac:spMk id="14" creationId="{5F11CA02-A634-11D3-FFF4-C3E36FCF1767}"/>
          </ac:spMkLst>
        </pc:spChg>
        <pc:spChg chg="del">
          <ac:chgData name="MATHIEU Alexandre" userId="e241321e-edca-4be9-918c-7dd3cd5e5b9d" providerId="ADAL" clId="{33A65C93-56A2-42CD-BD3A-82C2E06B0685}" dt="2023-08-29T09:05:18.255" v="2136" actId="478"/>
          <ac:spMkLst>
            <pc:docMk/>
            <pc:sldMk cId="1068804986" sldId="1187"/>
            <ac:spMk id="18" creationId="{1BFF7DE8-6EA5-CF12-5065-FD6687791ED8}"/>
          </ac:spMkLst>
        </pc:spChg>
        <pc:cxnChg chg="del mod">
          <ac:chgData name="MATHIEU Alexandre" userId="e241321e-edca-4be9-918c-7dd3cd5e5b9d" providerId="ADAL" clId="{33A65C93-56A2-42CD-BD3A-82C2E06B0685}" dt="2023-08-29T09:05:14.199" v="2135" actId="478"/>
          <ac:cxnSpMkLst>
            <pc:docMk/>
            <pc:sldMk cId="1068804986" sldId="1187"/>
            <ac:cxnSpMk id="15" creationId="{C8D022AA-C179-1EBA-7452-0D8A5C01A792}"/>
          </ac:cxnSpMkLst>
        </pc:cxnChg>
        <pc:cxnChg chg="del mod">
          <ac:chgData name="MATHIEU Alexandre" userId="e241321e-edca-4be9-918c-7dd3cd5e5b9d" providerId="ADAL" clId="{33A65C93-56A2-42CD-BD3A-82C2E06B0685}" dt="2023-08-29T09:05:21.240" v="2139" actId="478"/>
          <ac:cxnSpMkLst>
            <pc:docMk/>
            <pc:sldMk cId="1068804986" sldId="1187"/>
            <ac:cxnSpMk id="23" creationId="{0789B786-A1A1-2EC9-7B9B-4E906C0CF5F9}"/>
          </ac:cxnSpMkLst>
        </pc:cxnChg>
        <pc:cxnChg chg="del mod">
          <ac:chgData name="MATHIEU Alexandre" userId="e241321e-edca-4be9-918c-7dd3cd5e5b9d" providerId="ADAL" clId="{33A65C93-56A2-42CD-BD3A-82C2E06B0685}" dt="2023-08-29T09:05:21.847" v="2140" actId="478"/>
          <ac:cxnSpMkLst>
            <pc:docMk/>
            <pc:sldMk cId="1068804986" sldId="1187"/>
            <ac:cxnSpMk id="29" creationId="{74EA0965-E8DE-1536-1F36-4C3AC9F595A2}"/>
          </ac:cxnSpMkLst>
        </pc:cxnChg>
      </pc:sldChg>
      <pc:sldChg chg="addSp delSp modSp add mod">
        <pc:chgData name="MATHIEU Alexandre" userId="e241321e-edca-4be9-918c-7dd3cd5e5b9d" providerId="ADAL" clId="{33A65C93-56A2-42CD-BD3A-82C2E06B0685}" dt="2023-08-29T09:44:22.839" v="3391"/>
        <pc:sldMkLst>
          <pc:docMk/>
          <pc:sldMk cId="1400235640" sldId="1188"/>
        </pc:sldMkLst>
        <pc:spChg chg="add mod">
          <ac:chgData name="MATHIEU Alexandre" userId="e241321e-edca-4be9-918c-7dd3cd5e5b9d" providerId="ADAL" clId="{33A65C93-56A2-42CD-BD3A-82C2E06B0685}" dt="2023-08-29T09:44:22.839" v="3391"/>
          <ac:spMkLst>
            <pc:docMk/>
            <pc:sldMk cId="1400235640" sldId="1188"/>
            <ac:spMk id="2" creationId="{D06B47A3-050F-DC2D-E43F-5F4117888167}"/>
          </ac:spMkLst>
        </pc:spChg>
        <pc:spChg chg="del">
          <ac:chgData name="MATHIEU Alexandre" userId="e241321e-edca-4be9-918c-7dd3cd5e5b9d" providerId="ADAL" clId="{33A65C93-56A2-42CD-BD3A-82C2E06B0685}" dt="2023-08-29T09:05:04.644" v="2132" actId="478"/>
          <ac:spMkLst>
            <pc:docMk/>
            <pc:sldMk cId="1400235640" sldId="1188"/>
            <ac:spMk id="2" creationId="{D0D38F67-C0AE-13D8-6DD0-ECE9F8A5957A}"/>
          </ac:spMkLst>
        </pc:spChg>
        <pc:spChg chg="del">
          <ac:chgData name="MATHIEU Alexandre" userId="e241321e-edca-4be9-918c-7dd3cd5e5b9d" providerId="ADAL" clId="{33A65C93-56A2-42CD-BD3A-82C2E06B0685}" dt="2023-08-29T09:44:22.669" v="3390" actId="478"/>
          <ac:spMkLst>
            <pc:docMk/>
            <pc:sldMk cId="1400235640" sldId="1188"/>
            <ac:spMk id="9" creationId="{BA10C8D1-A10F-AA4F-D005-C7B90CAF465E}"/>
          </ac:spMkLst>
        </pc:spChg>
        <pc:spChg chg="del">
          <ac:chgData name="MATHIEU Alexandre" userId="e241321e-edca-4be9-918c-7dd3cd5e5b9d" providerId="ADAL" clId="{33A65C93-56A2-42CD-BD3A-82C2E06B0685}" dt="2023-08-29T09:05:03.698" v="2131" actId="478"/>
          <ac:spMkLst>
            <pc:docMk/>
            <pc:sldMk cId="1400235640" sldId="1188"/>
            <ac:spMk id="14" creationId="{5F11CA02-A634-11D3-FFF4-C3E36FCF1767}"/>
          </ac:spMkLst>
        </pc:spChg>
        <pc:spChg chg="del">
          <ac:chgData name="MATHIEU Alexandre" userId="e241321e-edca-4be9-918c-7dd3cd5e5b9d" providerId="ADAL" clId="{33A65C93-56A2-42CD-BD3A-82C2E06B0685}" dt="2023-08-29T09:05:02.721" v="2130" actId="478"/>
          <ac:spMkLst>
            <pc:docMk/>
            <pc:sldMk cId="1400235640" sldId="1188"/>
            <ac:spMk id="18" creationId="{1BFF7DE8-6EA5-CF12-5065-FD6687791ED8}"/>
          </ac:spMkLst>
        </pc:spChg>
        <pc:spChg chg="del">
          <ac:chgData name="MATHIEU Alexandre" userId="e241321e-edca-4be9-918c-7dd3cd5e5b9d" providerId="ADAL" clId="{33A65C93-56A2-42CD-BD3A-82C2E06B0685}" dt="2023-08-29T09:04:59.736" v="2128" actId="478"/>
          <ac:spMkLst>
            <pc:docMk/>
            <pc:sldMk cId="1400235640" sldId="1188"/>
            <ac:spMk id="54" creationId="{0B3EA819-67B3-C1CB-2B55-961AF7AED2CC}"/>
          </ac:spMkLst>
        </pc:spChg>
        <pc:spChg chg="del">
          <ac:chgData name="MATHIEU Alexandre" userId="e241321e-edca-4be9-918c-7dd3cd5e5b9d" providerId="ADAL" clId="{33A65C93-56A2-42CD-BD3A-82C2E06B0685}" dt="2023-08-29T09:04:58.173" v="2127" actId="478"/>
          <ac:spMkLst>
            <pc:docMk/>
            <pc:sldMk cId="1400235640" sldId="1188"/>
            <ac:spMk id="55" creationId="{7DCA4586-852D-C045-7C91-8A6DBBD3B333}"/>
          </ac:spMkLst>
        </pc:spChg>
        <pc:picChg chg="del">
          <ac:chgData name="MATHIEU Alexandre" userId="e241321e-edca-4be9-918c-7dd3cd5e5b9d" providerId="ADAL" clId="{33A65C93-56A2-42CD-BD3A-82C2E06B0685}" dt="2023-08-29T09:04:55.376" v="2125" actId="478"/>
          <ac:picMkLst>
            <pc:docMk/>
            <pc:sldMk cId="1400235640" sldId="1188"/>
            <ac:picMk id="48" creationId="{E071A7F9-AE9E-FD1F-EE69-9B6069F6771D}"/>
          </ac:picMkLst>
        </pc:picChg>
        <pc:picChg chg="del">
          <ac:chgData name="MATHIEU Alexandre" userId="e241321e-edca-4be9-918c-7dd3cd5e5b9d" providerId="ADAL" clId="{33A65C93-56A2-42CD-BD3A-82C2E06B0685}" dt="2023-08-29T09:04:54.880" v="2124" actId="478"/>
          <ac:picMkLst>
            <pc:docMk/>
            <pc:sldMk cId="1400235640" sldId="1188"/>
            <ac:picMk id="50" creationId="{E841032E-1ABA-F312-8F10-E7E19165D4AC}"/>
          </ac:picMkLst>
        </pc:picChg>
        <pc:cxnChg chg="del mod">
          <ac:chgData name="MATHIEU Alexandre" userId="e241321e-edca-4be9-918c-7dd3cd5e5b9d" providerId="ADAL" clId="{33A65C93-56A2-42CD-BD3A-82C2E06B0685}" dt="2023-08-29T09:05:01.339" v="2129" actId="478"/>
          <ac:cxnSpMkLst>
            <pc:docMk/>
            <pc:sldMk cId="1400235640" sldId="1188"/>
            <ac:cxnSpMk id="15" creationId="{C8D022AA-C179-1EBA-7452-0D8A5C01A792}"/>
          </ac:cxnSpMkLst>
        </pc:cxnChg>
        <pc:cxnChg chg="del mod">
          <ac:chgData name="MATHIEU Alexandre" userId="e241321e-edca-4be9-918c-7dd3cd5e5b9d" providerId="ADAL" clId="{33A65C93-56A2-42CD-BD3A-82C2E06B0685}" dt="2023-08-29T09:05:05.478" v="2133" actId="478"/>
          <ac:cxnSpMkLst>
            <pc:docMk/>
            <pc:sldMk cId="1400235640" sldId="1188"/>
            <ac:cxnSpMk id="23" creationId="{0789B786-A1A1-2EC9-7B9B-4E906C0CF5F9}"/>
          </ac:cxnSpMkLst>
        </pc:cxnChg>
        <pc:cxnChg chg="del mod">
          <ac:chgData name="MATHIEU Alexandre" userId="e241321e-edca-4be9-918c-7dd3cd5e5b9d" providerId="ADAL" clId="{33A65C93-56A2-42CD-BD3A-82C2E06B0685}" dt="2023-08-29T09:05:06.295" v="2134" actId="478"/>
          <ac:cxnSpMkLst>
            <pc:docMk/>
            <pc:sldMk cId="1400235640" sldId="1188"/>
            <ac:cxnSpMk id="29" creationId="{74EA0965-E8DE-1536-1F36-4C3AC9F595A2}"/>
          </ac:cxnSpMkLst>
        </pc:cxnChg>
        <pc:cxnChg chg="del mod">
          <ac:chgData name="MATHIEU Alexandre" userId="e241321e-edca-4be9-918c-7dd3cd5e5b9d" providerId="ADAL" clId="{33A65C93-56A2-42CD-BD3A-82C2E06B0685}" dt="2023-08-29T09:04:56.433" v="2126" actId="478"/>
          <ac:cxnSpMkLst>
            <pc:docMk/>
            <pc:sldMk cId="1400235640" sldId="1188"/>
            <ac:cxnSpMk id="56" creationId="{402346D2-5FE3-1463-6F60-6183CC84077E}"/>
          </ac:cxnSpMkLst>
        </pc:cxnChg>
      </pc:sldChg>
      <pc:sldChg chg="modSp add del mod">
        <pc:chgData name="MATHIEU Alexandre" userId="e241321e-edca-4be9-918c-7dd3cd5e5b9d" providerId="ADAL" clId="{33A65C93-56A2-42CD-BD3A-82C2E06B0685}" dt="2023-08-29T09:09:43.409" v="2495" actId="47"/>
        <pc:sldMkLst>
          <pc:docMk/>
          <pc:sldMk cId="4203746893" sldId="1189"/>
        </pc:sldMkLst>
        <pc:spChg chg="mod">
          <ac:chgData name="MATHIEU Alexandre" userId="e241321e-edca-4be9-918c-7dd3cd5e5b9d" providerId="ADAL" clId="{33A65C93-56A2-42CD-BD3A-82C2E06B0685}" dt="2023-08-29T09:06:31.133" v="2150" actId="20577"/>
          <ac:spMkLst>
            <pc:docMk/>
            <pc:sldMk cId="4203746893" sldId="1189"/>
            <ac:spMk id="3" creationId="{104ADCDE-F1CA-3D59-9CB8-986FDBD1C47C}"/>
          </ac:spMkLst>
        </pc:spChg>
      </pc:sldChg>
      <pc:sldChg chg="delSp modSp add del mod">
        <pc:chgData name="MATHIEU Alexandre" userId="e241321e-edca-4be9-918c-7dd3cd5e5b9d" providerId="ADAL" clId="{33A65C93-56A2-42CD-BD3A-82C2E06B0685}" dt="2023-08-29T09:06:47.008" v="2162" actId="47"/>
        <pc:sldMkLst>
          <pc:docMk/>
          <pc:sldMk cId="3140627556" sldId="1190"/>
        </pc:sldMkLst>
        <pc:spChg chg="mod">
          <ac:chgData name="MATHIEU Alexandre" userId="e241321e-edca-4be9-918c-7dd3cd5e5b9d" providerId="ADAL" clId="{33A65C93-56A2-42CD-BD3A-82C2E06B0685}" dt="2023-08-29T09:06:38.014" v="2159" actId="20577"/>
          <ac:spMkLst>
            <pc:docMk/>
            <pc:sldMk cId="3140627556" sldId="1190"/>
            <ac:spMk id="2" creationId="{71D9913D-0C10-FB10-7762-41764044CDAA}"/>
          </ac:spMkLst>
        </pc:spChg>
        <pc:picChg chg="del">
          <ac:chgData name="MATHIEU Alexandre" userId="e241321e-edca-4be9-918c-7dd3cd5e5b9d" providerId="ADAL" clId="{33A65C93-56A2-42CD-BD3A-82C2E06B0685}" dt="2023-08-29T09:06:39.036" v="2160" actId="478"/>
          <ac:picMkLst>
            <pc:docMk/>
            <pc:sldMk cId="3140627556" sldId="1190"/>
            <ac:picMk id="4" creationId="{428098DE-3DDB-94AB-6AC7-9D2367CD3EA8}"/>
          </ac:picMkLst>
        </pc:picChg>
      </pc:sldChg>
      <pc:sldChg chg="delSp modSp new mod ord">
        <pc:chgData name="MATHIEU Alexandre" userId="e241321e-edca-4be9-918c-7dd3cd5e5b9d" providerId="ADAL" clId="{33A65C93-56A2-42CD-BD3A-82C2E06B0685}" dt="2023-08-29T09:48:54.626" v="3517" actId="790"/>
        <pc:sldMkLst>
          <pc:docMk/>
          <pc:sldMk cId="2379295846" sldId="1191"/>
        </pc:sldMkLst>
        <pc:spChg chg="mod">
          <ac:chgData name="MATHIEU Alexandre" userId="e241321e-edca-4be9-918c-7dd3cd5e5b9d" providerId="ADAL" clId="{33A65C93-56A2-42CD-BD3A-82C2E06B0685}" dt="2023-08-29T09:06:52.172" v="2172" actId="20577"/>
          <ac:spMkLst>
            <pc:docMk/>
            <pc:sldMk cId="2379295846" sldId="1191"/>
            <ac:spMk id="2" creationId="{65119F44-1733-6B0D-F8E3-2F9C875FC572}"/>
          </ac:spMkLst>
        </pc:spChg>
        <pc:spChg chg="del">
          <ac:chgData name="MATHIEU Alexandre" userId="e241321e-edca-4be9-918c-7dd3cd5e5b9d" providerId="ADAL" clId="{33A65C93-56A2-42CD-BD3A-82C2E06B0685}" dt="2023-08-29T09:07:12.227" v="2227" actId="478"/>
          <ac:spMkLst>
            <pc:docMk/>
            <pc:sldMk cId="2379295846" sldId="1191"/>
            <ac:spMk id="3" creationId="{EE971DD3-ADAF-3D03-E963-217C00C0076A}"/>
          </ac:spMkLst>
        </pc:spChg>
        <pc:spChg chg="mod">
          <ac:chgData name="MATHIEU Alexandre" userId="e241321e-edca-4be9-918c-7dd3cd5e5b9d" providerId="ADAL" clId="{33A65C93-56A2-42CD-BD3A-82C2E06B0685}" dt="2023-08-29T09:48:54.626" v="3517" actId="790"/>
          <ac:spMkLst>
            <pc:docMk/>
            <pc:sldMk cId="2379295846" sldId="1191"/>
            <ac:spMk id="4" creationId="{C1330C1B-5A0B-7186-1B49-19E2403836FA}"/>
          </ac:spMkLst>
        </pc:spChg>
      </pc:sldChg>
      <pc:sldChg chg="modSp add mod">
        <pc:chgData name="MATHIEU Alexandre" userId="e241321e-edca-4be9-918c-7dd3cd5e5b9d" providerId="ADAL" clId="{33A65C93-56A2-42CD-BD3A-82C2E06B0685}" dt="2023-08-29T09:13:11.470" v="2561" actId="207"/>
        <pc:sldMkLst>
          <pc:docMk/>
          <pc:sldMk cId="4028891683" sldId="1192"/>
        </pc:sldMkLst>
        <pc:spChg chg="mod">
          <ac:chgData name="MATHIEU Alexandre" userId="e241321e-edca-4be9-918c-7dd3cd5e5b9d" providerId="ADAL" clId="{33A65C93-56A2-42CD-BD3A-82C2E06B0685}" dt="2023-08-29T09:13:11.470" v="2561" actId="207"/>
          <ac:spMkLst>
            <pc:docMk/>
            <pc:sldMk cId="4028891683" sldId="1192"/>
            <ac:spMk id="3" creationId="{104ADCDE-F1CA-3D59-9CB8-986FDBD1C47C}"/>
          </ac:spMkLst>
        </pc:spChg>
      </pc:sldChg>
      <pc:sldChg chg="modSp add mod">
        <pc:chgData name="MATHIEU Alexandre" userId="e241321e-edca-4be9-918c-7dd3cd5e5b9d" providerId="ADAL" clId="{33A65C93-56A2-42CD-BD3A-82C2E06B0685}" dt="2023-08-29T09:24:17.558" v="2980" actId="207"/>
        <pc:sldMkLst>
          <pc:docMk/>
          <pc:sldMk cId="2671303184" sldId="1193"/>
        </pc:sldMkLst>
        <pc:spChg chg="mod">
          <ac:chgData name="MATHIEU Alexandre" userId="e241321e-edca-4be9-918c-7dd3cd5e5b9d" providerId="ADAL" clId="{33A65C93-56A2-42CD-BD3A-82C2E06B0685}" dt="2023-08-29T09:24:17.558" v="2980" actId="207"/>
          <ac:spMkLst>
            <pc:docMk/>
            <pc:sldMk cId="2671303184" sldId="1193"/>
            <ac:spMk id="3" creationId="{104ADCDE-F1CA-3D59-9CB8-986FDBD1C47C}"/>
          </ac:spMkLst>
        </pc:spChg>
      </pc:sldChg>
      <pc:sldChg chg="addSp delSp modSp new mod">
        <pc:chgData name="MATHIEU Alexandre" userId="e241321e-edca-4be9-918c-7dd3cd5e5b9d" providerId="ADAL" clId="{33A65C93-56A2-42CD-BD3A-82C2E06B0685}" dt="2023-08-29T09:50:40.909" v="3527"/>
        <pc:sldMkLst>
          <pc:docMk/>
          <pc:sldMk cId="608329469" sldId="1194"/>
        </pc:sldMkLst>
        <pc:spChg chg="mod">
          <ac:chgData name="MATHIEU Alexandre" userId="e241321e-edca-4be9-918c-7dd3cd5e5b9d" providerId="ADAL" clId="{33A65C93-56A2-42CD-BD3A-82C2E06B0685}" dt="2023-08-29T09:50:18.040" v="3525" actId="790"/>
          <ac:spMkLst>
            <pc:docMk/>
            <pc:sldMk cId="608329469" sldId="1194"/>
            <ac:spMk id="2" creationId="{10987655-7BE7-99F8-FEE5-32838A2148DC}"/>
          </ac:spMkLst>
        </pc:spChg>
        <pc:spChg chg="del">
          <ac:chgData name="MATHIEU Alexandre" userId="e241321e-edca-4be9-918c-7dd3cd5e5b9d" providerId="ADAL" clId="{33A65C93-56A2-42CD-BD3A-82C2E06B0685}" dt="2023-08-29T09:25:12.112" v="3005" actId="478"/>
          <ac:spMkLst>
            <pc:docMk/>
            <pc:sldMk cId="608329469" sldId="1194"/>
            <ac:spMk id="3" creationId="{1B4043B0-B711-D379-060B-BBA3D679248F}"/>
          </ac:spMkLst>
        </pc:spChg>
        <pc:spChg chg="add mod">
          <ac:chgData name="MATHIEU Alexandre" userId="e241321e-edca-4be9-918c-7dd3cd5e5b9d" providerId="ADAL" clId="{33A65C93-56A2-42CD-BD3A-82C2E06B0685}" dt="2023-08-29T09:50:18.040" v="3525" actId="790"/>
          <ac:spMkLst>
            <pc:docMk/>
            <pc:sldMk cId="608329469" sldId="1194"/>
            <ac:spMk id="3" creationId="{8E09B789-EC61-5D5B-34DF-80D7984CA586}"/>
          </ac:spMkLst>
        </pc:spChg>
        <pc:spChg chg="mod">
          <ac:chgData name="MATHIEU Alexandre" userId="e241321e-edca-4be9-918c-7dd3cd5e5b9d" providerId="ADAL" clId="{33A65C93-56A2-42CD-BD3A-82C2E06B0685}" dt="2023-08-29T09:50:40.909" v="3527"/>
          <ac:spMkLst>
            <pc:docMk/>
            <pc:sldMk cId="608329469" sldId="1194"/>
            <ac:spMk id="4" creationId="{E6F6B6D7-92BF-A4DA-E144-BC0ADF7B3371}"/>
          </ac:spMkLst>
        </pc:spChg>
        <pc:spChg chg="mod">
          <ac:chgData name="MATHIEU Alexandre" userId="e241321e-edca-4be9-918c-7dd3cd5e5b9d" providerId="ADAL" clId="{33A65C93-56A2-42CD-BD3A-82C2E06B0685}" dt="2023-08-29T09:50:18.040" v="3525" actId="790"/>
          <ac:spMkLst>
            <pc:docMk/>
            <pc:sldMk cId="608329469" sldId="1194"/>
            <ac:spMk id="5" creationId="{91665349-CE24-E254-7865-CB77B806F703}"/>
          </ac:spMkLst>
        </pc:spChg>
        <pc:picChg chg="add mod modCrop">
          <ac:chgData name="MATHIEU Alexandre" userId="e241321e-edca-4be9-918c-7dd3cd5e5b9d" providerId="ADAL" clId="{33A65C93-56A2-42CD-BD3A-82C2E06B0685}" dt="2023-08-29T09:27:06.615" v="3123" actId="1076"/>
          <ac:picMkLst>
            <pc:docMk/>
            <pc:sldMk cId="608329469" sldId="1194"/>
            <ac:picMk id="7" creationId="{D9A79F96-4564-9AEF-AAC1-493D17CEB692}"/>
          </ac:picMkLst>
        </pc:picChg>
      </pc:sldChg>
      <pc:sldMasterChg chg="modSldLayout">
        <pc:chgData name="MATHIEU Alexandre" userId="e241321e-edca-4be9-918c-7dd3cd5e5b9d" providerId="ADAL" clId="{33A65C93-56A2-42CD-BD3A-82C2E06B0685}" dt="2023-08-30T07:31:57.465" v="3596" actId="20577"/>
        <pc:sldMasterMkLst>
          <pc:docMk/>
          <pc:sldMasterMk cId="3529744656" sldId="2147483648"/>
        </pc:sldMasterMkLst>
        <pc:sldLayoutChg chg="modSp mod">
          <pc:chgData name="MATHIEU Alexandre" userId="e241321e-edca-4be9-918c-7dd3cd5e5b9d" providerId="ADAL" clId="{33A65C93-56A2-42CD-BD3A-82C2E06B0685}" dt="2023-08-30T07:31:57.465" v="3596" actId="20577"/>
          <pc:sldLayoutMkLst>
            <pc:docMk/>
            <pc:sldMasterMk cId="3529744656" sldId="2147483648"/>
            <pc:sldLayoutMk cId="1224605063" sldId="2147483664"/>
          </pc:sldLayoutMkLst>
          <pc:spChg chg="mod">
            <ac:chgData name="MATHIEU Alexandre" userId="e241321e-edca-4be9-918c-7dd3cd5e5b9d" providerId="ADAL" clId="{33A65C93-56A2-42CD-BD3A-82C2E06B0685}" dt="2023-08-30T07:31:57.465" v="3596"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CC898ACC-30CF-46F8-9355-8AE68790235B}"/>
    <pc:docChg chg="undo custSel modSld">
      <pc:chgData name="MATHIEU Alexandre" userId="e241321e-edca-4be9-918c-7dd3cd5e5b9d" providerId="ADAL" clId="{CC898ACC-30CF-46F8-9355-8AE68790235B}" dt="2023-01-28T17:19:17.422" v="2" actId="1076"/>
      <pc:docMkLst>
        <pc:docMk/>
      </pc:docMkLst>
      <pc:sldChg chg="modSp mod">
        <pc:chgData name="MATHIEU Alexandre" userId="e241321e-edca-4be9-918c-7dd3cd5e5b9d" providerId="ADAL" clId="{CC898ACC-30CF-46F8-9355-8AE68790235B}" dt="2023-01-28T17:19:17.422" v="2" actId="1076"/>
        <pc:sldMkLst>
          <pc:docMk/>
          <pc:sldMk cId="2392987202" sldId="1142"/>
        </pc:sldMkLst>
        <pc:cxnChg chg="mod">
          <ac:chgData name="MATHIEU Alexandre" userId="e241321e-edca-4be9-918c-7dd3cd5e5b9d" providerId="ADAL" clId="{CC898ACC-30CF-46F8-9355-8AE68790235B}" dt="2023-01-28T17:19:17.422" v="2" actId="1076"/>
          <ac:cxnSpMkLst>
            <pc:docMk/>
            <pc:sldMk cId="2392987202" sldId="1142"/>
            <ac:cxnSpMk id="28" creationId="{8B023F50-ED46-4E04-A23D-AB6288548056}"/>
          </ac:cxnSpMkLst>
        </pc:cxnChg>
      </pc:sldChg>
    </pc:docChg>
  </pc:docChgLst>
  <pc:docChgLst>
    <pc:chgData name="MATHIEU Alexandre" userId="e241321e-edca-4be9-918c-7dd3cd5e5b9d" providerId="ADAL" clId="{C8106AFD-5829-441F-8A09-B6B78C4C9392}"/>
    <pc:docChg chg="undo custSel addSld delSld modSld sldOrd modMainMaster">
      <pc:chgData name="MATHIEU Alexandre" userId="e241321e-edca-4be9-918c-7dd3cd5e5b9d" providerId="ADAL" clId="{C8106AFD-5829-441F-8A09-B6B78C4C9392}" dt="2023-01-06T08:10:24.338" v="3906" actId="20577"/>
      <pc:docMkLst>
        <pc:docMk/>
      </pc:docMkLst>
      <pc:sldChg chg="addSp delSp modSp add mod">
        <pc:chgData name="MATHIEU Alexandre" userId="e241321e-edca-4be9-918c-7dd3cd5e5b9d" providerId="ADAL" clId="{C8106AFD-5829-441F-8A09-B6B78C4C9392}" dt="2023-01-05T18:08:06.683" v="2459"/>
        <pc:sldMkLst>
          <pc:docMk/>
          <pc:sldMk cId="2392987202" sldId="1142"/>
        </pc:sldMkLst>
        <pc:spChg chg="del">
          <ac:chgData name="MATHIEU Alexandre" userId="e241321e-edca-4be9-918c-7dd3cd5e5b9d" providerId="ADAL" clId="{C8106AFD-5829-441F-8A09-B6B78C4C9392}" dt="2023-01-05T18:08:06.541" v="2458" actId="478"/>
          <ac:spMkLst>
            <pc:docMk/>
            <pc:sldMk cId="2392987202" sldId="1142"/>
            <ac:spMk id="16" creationId="{8623FB03-0226-4190-B015-FD0471415787}"/>
          </ac:spMkLst>
        </pc:spChg>
        <pc:spChg chg="add mod">
          <ac:chgData name="MATHIEU Alexandre" userId="e241321e-edca-4be9-918c-7dd3cd5e5b9d" providerId="ADAL" clId="{C8106AFD-5829-441F-8A09-B6B78C4C9392}" dt="2023-01-05T18:08:06.683" v="2459"/>
          <ac:spMkLst>
            <pc:docMk/>
            <pc:sldMk cId="2392987202" sldId="1142"/>
            <ac:spMk id="20" creationId="{2DE920C1-44CE-4EB7-B161-59F025A73DEF}"/>
          </ac:spMkLst>
        </pc:spChg>
        <pc:picChg chg="mod">
          <ac:chgData name="MATHIEU Alexandre" userId="e241321e-edca-4be9-918c-7dd3cd5e5b9d" providerId="ADAL" clId="{C8106AFD-5829-441F-8A09-B6B78C4C9392}" dt="2023-01-05T18:02:33.220" v="2288" actId="1076"/>
          <ac:picMkLst>
            <pc:docMk/>
            <pc:sldMk cId="2392987202" sldId="1142"/>
            <ac:picMk id="10" creationId="{F3BCFBFD-84B8-4AE0-B7F4-7C429891B7DB}"/>
          </ac:picMkLst>
        </pc:picChg>
        <pc:cxnChg chg="mod">
          <ac:chgData name="MATHIEU Alexandre" userId="e241321e-edca-4be9-918c-7dd3cd5e5b9d" providerId="ADAL" clId="{C8106AFD-5829-441F-8A09-B6B78C4C9392}" dt="2023-01-05T18:01:56.912" v="2279" actId="1076"/>
          <ac:cxnSpMkLst>
            <pc:docMk/>
            <pc:sldMk cId="2392987202" sldId="1142"/>
            <ac:cxnSpMk id="12" creationId="{7A3D1036-81D8-42FA-924A-F410B753674F}"/>
          </ac:cxnSpMkLst>
        </pc:cxnChg>
        <pc:cxnChg chg="mod">
          <ac:chgData name="MATHIEU Alexandre" userId="e241321e-edca-4be9-918c-7dd3cd5e5b9d" providerId="ADAL" clId="{C8106AFD-5829-441F-8A09-B6B78C4C9392}" dt="2023-01-05T18:02:08.582" v="2282" actId="14100"/>
          <ac:cxnSpMkLst>
            <pc:docMk/>
            <pc:sldMk cId="2392987202" sldId="1142"/>
            <ac:cxnSpMk id="14" creationId="{CE22E824-9AD7-42F7-98BE-17BDA0BD1B68}"/>
          </ac:cxnSpMkLst>
        </pc:cxnChg>
        <pc:cxnChg chg="mod">
          <ac:chgData name="MATHIEU Alexandre" userId="e241321e-edca-4be9-918c-7dd3cd5e5b9d" providerId="ADAL" clId="{C8106AFD-5829-441F-8A09-B6B78C4C9392}" dt="2023-01-05T18:01:52.413" v="2277" actId="1076"/>
          <ac:cxnSpMkLst>
            <pc:docMk/>
            <pc:sldMk cId="2392987202" sldId="1142"/>
            <ac:cxnSpMk id="17" creationId="{320A201A-F85A-47D3-A49B-F04DFB77B76C}"/>
          </ac:cxnSpMkLst>
        </pc:cxnChg>
        <pc:cxnChg chg="mod">
          <ac:chgData name="MATHIEU Alexandre" userId="e241321e-edca-4be9-918c-7dd3cd5e5b9d" providerId="ADAL" clId="{C8106AFD-5829-441F-8A09-B6B78C4C9392}" dt="2023-01-05T18:02:03.415" v="2281" actId="14100"/>
          <ac:cxnSpMkLst>
            <pc:docMk/>
            <pc:sldMk cId="2392987202" sldId="1142"/>
            <ac:cxnSpMk id="27" creationId="{0D84FF84-3A13-4BF7-90CE-3EED41D152EA}"/>
          </ac:cxnSpMkLst>
        </pc:cxnChg>
        <pc:cxnChg chg="mod ord">
          <ac:chgData name="MATHIEU Alexandre" userId="e241321e-edca-4be9-918c-7dd3cd5e5b9d" providerId="ADAL" clId="{C8106AFD-5829-441F-8A09-B6B78C4C9392}" dt="2023-01-05T18:02:50.500" v="2294" actId="1076"/>
          <ac:cxnSpMkLst>
            <pc:docMk/>
            <pc:sldMk cId="2392987202" sldId="1142"/>
            <ac:cxnSpMk id="28" creationId="{8B023F50-ED46-4E04-A23D-AB6288548056}"/>
          </ac:cxnSpMkLst>
        </pc:cxnChg>
        <pc:cxnChg chg="mod">
          <ac:chgData name="MATHIEU Alexandre" userId="e241321e-edca-4be9-918c-7dd3cd5e5b9d" providerId="ADAL" clId="{C8106AFD-5829-441F-8A09-B6B78C4C9392}" dt="2023-01-05T18:02:39.130" v="2290" actId="14100"/>
          <ac:cxnSpMkLst>
            <pc:docMk/>
            <pc:sldMk cId="2392987202" sldId="1142"/>
            <ac:cxnSpMk id="42" creationId="{3E2DCE35-B133-4A2A-AB65-2439377ADC49}"/>
          </ac:cxnSpMkLst>
        </pc:cxnChg>
        <pc:cxnChg chg="mod ord">
          <ac:chgData name="MATHIEU Alexandre" userId="e241321e-edca-4be9-918c-7dd3cd5e5b9d" providerId="ADAL" clId="{C8106AFD-5829-441F-8A09-B6B78C4C9392}" dt="2023-01-05T18:02:45.583" v="2292" actId="167"/>
          <ac:cxnSpMkLst>
            <pc:docMk/>
            <pc:sldMk cId="2392987202" sldId="1142"/>
            <ac:cxnSpMk id="45" creationId="{E0C9A1E8-8CCF-4819-9801-DD76E69CA939}"/>
          </ac:cxnSpMkLst>
        </pc:cxnChg>
      </pc:sldChg>
      <pc:sldChg chg="modSp mod">
        <pc:chgData name="MATHIEU Alexandre" userId="e241321e-edca-4be9-918c-7dd3cd5e5b9d" providerId="ADAL" clId="{C8106AFD-5829-441F-8A09-B6B78C4C9392}" dt="2023-01-05T12:44:16.159" v="1358" actId="20577"/>
        <pc:sldMkLst>
          <pc:docMk/>
          <pc:sldMk cId="1825094770" sldId="1147"/>
        </pc:sldMkLst>
        <pc:spChg chg="mod">
          <ac:chgData name="MATHIEU Alexandre" userId="e241321e-edca-4be9-918c-7dd3cd5e5b9d" providerId="ADAL" clId="{C8106AFD-5829-441F-8A09-B6B78C4C9392}" dt="2023-01-05T12:44:16.159" v="1358" actId="20577"/>
          <ac:spMkLst>
            <pc:docMk/>
            <pc:sldMk cId="1825094770" sldId="1147"/>
            <ac:spMk id="12" creationId="{1F1A7A7A-9327-465D-AE95-422BA7B9A32A}"/>
          </ac:spMkLst>
        </pc:spChg>
      </pc:sldChg>
      <pc:sldChg chg="modSp mod">
        <pc:chgData name="MATHIEU Alexandre" userId="e241321e-edca-4be9-918c-7dd3cd5e5b9d" providerId="ADAL" clId="{C8106AFD-5829-441F-8A09-B6B78C4C9392}" dt="2023-01-05T22:03:53.204" v="2481" actId="6549"/>
        <pc:sldMkLst>
          <pc:docMk/>
          <pc:sldMk cId="1616748228" sldId="1158"/>
        </pc:sldMkLst>
        <pc:spChg chg="mod">
          <ac:chgData name="MATHIEU Alexandre" userId="e241321e-edca-4be9-918c-7dd3cd5e5b9d" providerId="ADAL" clId="{C8106AFD-5829-441F-8A09-B6B78C4C9392}" dt="2023-01-05T22:03:53.204" v="2481" actId="6549"/>
          <ac:spMkLst>
            <pc:docMk/>
            <pc:sldMk cId="1616748228" sldId="1158"/>
            <ac:spMk id="10" creationId="{F175F488-3C68-41FE-A8F5-C6A036A10ADA}"/>
          </ac:spMkLst>
        </pc:spChg>
      </pc:sldChg>
      <pc:sldChg chg="addSp delSp modSp mod">
        <pc:chgData name="MATHIEU Alexandre" userId="e241321e-edca-4be9-918c-7dd3cd5e5b9d" providerId="ADAL" clId="{C8106AFD-5829-441F-8A09-B6B78C4C9392}" dt="2023-01-06T08:10:24.338" v="3906" actId="20577"/>
        <pc:sldMkLst>
          <pc:docMk/>
          <pc:sldMk cId="4052293532" sldId="1159"/>
        </pc:sldMkLst>
        <pc:spChg chg="mod">
          <ac:chgData name="MATHIEU Alexandre" userId="e241321e-edca-4be9-918c-7dd3cd5e5b9d" providerId="ADAL" clId="{C8106AFD-5829-441F-8A09-B6B78C4C9392}" dt="2023-01-05T22:10:19.074" v="2779" actId="1076"/>
          <ac:spMkLst>
            <pc:docMk/>
            <pc:sldMk cId="4052293532" sldId="1159"/>
            <ac:spMk id="2" creationId="{930202E0-7BB1-40DB-911C-1BBA1CD82A51}"/>
          </ac:spMkLst>
        </pc:spChg>
        <pc:spChg chg="add mod">
          <ac:chgData name="MATHIEU Alexandre" userId="e241321e-edca-4be9-918c-7dd3cd5e5b9d" providerId="ADAL" clId="{C8106AFD-5829-441F-8A09-B6B78C4C9392}" dt="2023-01-06T08:10:24.338" v="3906" actId="20577"/>
          <ac:spMkLst>
            <pc:docMk/>
            <pc:sldMk cId="4052293532" sldId="1159"/>
            <ac:spMk id="3" creationId="{8B0B72F1-0F4C-45D9-ADA5-9533E9802F8D}"/>
          </ac:spMkLst>
        </pc:spChg>
        <pc:spChg chg="del">
          <ac:chgData name="MATHIEU Alexandre" userId="e241321e-edca-4be9-918c-7dd3cd5e5b9d" providerId="ADAL" clId="{C8106AFD-5829-441F-8A09-B6B78C4C9392}" dt="2023-01-05T15:07:26.508" v="2149" actId="478"/>
          <ac:spMkLst>
            <pc:docMk/>
            <pc:sldMk cId="4052293532" sldId="1159"/>
            <ac:spMk id="3" creationId="{AF07EA02-8701-433B-8C26-5E2C02EB1B76}"/>
          </ac:spMkLst>
        </pc:spChg>
        <pc:spChg chg="add del mod">
          <ac:chgData name="MATHIEU Alexandre" userId="e241321e-edca-4be9-918c-7dd3cd5e5b9d" providerId="ADAL" clId="{C8106AFD-5829-441F-8A09-B6B78C4C9392}" dt="2023-01-05T22:10:26.088" v="2783" actId="404"/>
          <ac:spMkLst>
            <pc:docMk/>
            <pc:sldMk cId="4052293532" sldId="1159"/>
            <ac:spMk id="4" creationId="{BB399D26-685D-4EFE-AAC2-CD4FC4FA17B7}"/>
          </ac:spMkLst>
        </pc:spChg>
        <pc:spChg chg="add del mod">
          <ac:chgData name="MATHIEU Alexandre" userId="e241321e-edca-4be9-918c-7dd3cd5e5b9d" providerId="ADAL" clId="{C8106AFD-5829-441F-8A09-B6B78C4C9392}" dt="2023-01-05T15:13:56.422" v="2163" actId="478"/>
          <ac:spMkLst>
            <pc:docMk/>
            <pc:sldMk cId="4052293532" sldId="1159"/>
            <ac:spMk id="9" creationId="{E8B0EF93-FA7B-4EDE-8AA3-1B966951BFF4}"/>
          </ac:spMkLst>
        </pc:spChg>
        <pc:spChg chg="add mod">
          <ac:chgData name="MATHIEU Alexandre" userId="e241321e-edca-4be9-918c-7dd3cd5e5b9d" providerId="ADAL" clId="{C8106AFD-5829-441F-8A09-B6B78C4C9392}" dt="2023-01-05T18:08:29.656" v="2466" actId="108"/>
          <ac:spMkLst>
            <pc:docMk/>
            <pc:sldMk cId="4052293532" sldId="1159"/>
            <ac:spMk id="10" creationId="{8E66EBC4-9947-4AC8-9F0A-59A96E3936EE}"/>
          </ac:spMkLst>
        </pc:spChg>
        <pc:picChg chg="add mod">
          <ac:chgData name="MATHIEU Alexandre" userId="e241321e-edca-4be9-918c-7dd3cd5e5b9d" providerId="ADAL" clId="{C8106AFD-5829-441F-8A09-B6B78C4C9392}" dt="2023-01-05T22:10:20.521" v="2780" actId="1076"/>
          <ac:picMkLst>
            <pc:docMk/>
            <pc:sldMk cId="4052293532" sldId="1159"/>
            <ac:picMk id="7" creationId="{94911B8E-55B1-4AFC-A506-C2FB0C6BC36A}"/>
          </ac:picMkLst>
        </pc:picChg>
      </pc:sldChg>
      <pc:sldChg chg="addSp delSp modSp mod ord">
        <pc:chgData name="MATHIEU Alexandre" userId="e241321e-edca-4be9-918c-7dd3cd5e5b9d" providerId="ADAL" clId="{C8106AFD-5829-441F-8A09-B6B78C4C9392}" dt="2023-01-06T07:53:27.036" v="3830"/>
        <pc:sldMkLst>
          <pc:docMk/>
          <pc:sldMk cId="116446299" sldId="1160"/>
        </pc:sldMkLst>
        <pc:spChg chg="mod">
          <ac:chgData name="MATHIEU Alexandre" userId="e241321e-edca-4be9-918c-7dd3cd5e5b9d" providerId="ADAL" clId="{C8106AFD-5829-441F-8A09-B6B78C4C9392}" dt="2023-01-05T18:07:28.006" v="2447" actId="20577"/>
          <ac:spMkLst>
            <pc:docMk/>
            <pc:sldMk cId="116446299" sldId="1160"/>
            <ac:spMk id="2" creationId="{A8D75AEB-EF49-4770-B1B0-BB2270AFBE7C}"/>
          </ac:spMkLst>
        </pc:spChg>
        <pc:spChg chg="del mod">
          <ac:chgData name="MATHIEU Alexandre" userId="e241321e-edca-4be9-918c-7dd3cd5e5b9d" providerId="ADAL" clId="{C8106AFD-5829-441F-8A09-B6B78C4C9392}" dt="2023-01-05T13:23:42.396" v="2010" actId="478"/>
          <ac:spMkLst>
            <pc:docMk/>
            <pc:sldMk cId="116446299" sldId="1160"/>
            <ac:spMk id="3" creationId="{328FED08-AB84-4260-B977-116D03A544B8}"/>
          </ac:spMkLst>
        </pc:spChg>
        <pc:spChg chg="del mod">
          <ac:chgData name="MATHIEU Alexandre" userId="e241321e-edca-4be9-918c-7dd3cd5e5b9d" providerId="ADAL" clId="{C8106AFD-5829-441F-8A09-B6B78C4C9392}" dt="2023-01-05T13:25:03.214" v="2024" actId="478"/>
          <ac:spMkLst>
            <pc:docMk/>
            <pc:sldMk cId="116446299" sldId="1160"/>
            <ac:spMk id="4" creationId="{AF391212-E28D-446B-B3CA-C64A124612CE}"/>
          </ac:spMkLst>
        </pc:spChg>
        <pc:spChg chg="add del mod">
          <ac:chgData name="MATHIEU Alexandre" userId="e241321e-edca-4be9-918c-7dd3cd5e5b9d" providerId="ADAL" clId="{C8106AFD-5829-441F-8A09-B6B78C4C9392}" dt="2023-01-05T13:25:17.267" v="2034" actId="478"/>
          <ac:spMkLst>
            <pc:docMk/>
            <pc:sldMk cId="116446299" sldId="1160"/>
            <ac:spMk id="10" creationId="{5F540DDD-3279-416B-91CC-5CA62159669E}"/>
          </ac:spMkLst>
        </pc:spChg>
        <pc:spChg chg="add mod">
          <ac:chgData name="MATHIEU Alexandre" userId="e241321e-edca-4be9-918c-7dd3cd5e5b9d" providerId="ADAL" clId="{C8106AFD-5829-441F-8A09-B6B78C4C9392}" dt="2023-01-05T18:07:22.323" v="2439"/>
          <ac:spMkLst>
            <pc:docMk/>
            <pc:sldMk cId="116446299" sldId="1160"/>
            <ac:spMk id="11" creationId="{044628A8-D5DD-4AA4-AA00-E7EE94FC78B6}"/>
          </ac:spMkLst>
        </pc:spChg>
        <pc:graphicFrameChg chg="add mod modGraphic">
          <ac:chgData name="MATHIEU Alexandre" userId="e241321e-edca-4be9-918c-7dd3cd5e5b9d" providerId="ADAL" clId="{C8106AFD-5829-441F-8A09-B6B78C4C9392}" dt="2023-01-06T07:53:27.036" v="3830"/>
          <ac:graphicFrameMkLst>
            <pc:docMk/>
            <pc:sldMk cId="116446299" sldId="1160"/>
            <ac:graphicFrameMk id="8" creationId="{78D52666-FFAF-413F-A52A-09810BF27372}"/>
          </ac:graphicFrameMkLst>
        </pc:graphicFrameChg>
        <pc:picChg chg="add del mod">
          <ac:chgData name="MATHIEU Alexandre" userId="e241321e-edca-4be9-918c-7dd3cd5e5b9d" providerId="ADAL" clId="{C8106AFD-5829-441F-8A09-B6B78C4C9392}" dt="2023-01-04T12:22:03.211" v="1106" actId="478"/>
          <ac:picMkLst>
            <pc:docMk/>
            <pc:sldMk cId="116446299" sldId="1160"/>
            <ac:picMk id="7" creationId="{1A9362E7-05DB-4C6B-BB34-22EDA4B1BFE3}"/>
          </ac:picMkLst>
        </pc:picChg>
        <pc:picChg chg="add del mod">
          <ac:chgData name="MATHIEU Alexandre" userId="e241321e-edca-4be9-918c-7dd3cd5e5b9d" providerId="ADAL" clId="{C8106AFD-5829-441F-8A09-B6B78C4C9392}" dt="2023-01-05T13:25:16.171" v="2033" actId="478"/>
          <ac:picMkLst>
            <pc:docMk/>
            <pc:sldMk cId="116446299" sldId="1160"/>
            <ac:picMk id="7" creationId="{C125663C-9D76-4BF3-AE51-F2087937C711}"/>
          </ac:picMkLst>
        </pc:picChg>
        <pc:picChg chg="add del mod">
          <ac:chgData name="MATHIEU Alexandre" userId="e241321e-edca-4be9-918c-7dd3cd5e5b9d" providerId="ADAL" clId="{C8106AFD-5829-441F-8A09-B6B78C4C9392}" dt="2023-01-04T12:22:02.716" v="1105" actId="478"/>
          <ac:picMkLst>
            <pc:docMk/>
            <pc:sldMk cId="116446299" sldId="1160"/>
            <ac:picMk id="9" creationId="{8058AB01-F4B1-4817-9274-EAA86789488B}"/>
          </ac:picMkLst>
        </pc:picChg>
        <pc:picChg chg="add del mod">
          <ac:chgData name="MATHIEU Alexandre" userId="e241321e-edca-4be9-918c-7dd3cd5e5b9d" providerId="ADAL" clId="{C8106AFD-5829-441F-8A09-B6B78C4C9392}" dt="2023-01-04T12:22:02.299" v="1104" actId="478"/>
          <ac:picMkLst>
            <pc:docMk/>
            <pc:sldMk cId="116446299" sldId="1160"/>
            <ac:picMk id="11" creationId="{08F03F1B-E75A-402A-8D57-B1807E4B093E}"/>
          </ac:picMkLst>
        </pc:picChg>
        <pc:picChg chg="add del mod">
          <ac:chgData name="MATHIEU Alexandre" userId="e241321e-edca-4be9-918c-7dd3cd5e5b9d" providerId="ADAL" clId="{C8106AFD-5829-441F-8A09-B6B78C4C9392}" dt="2023-01-04T12:22:01.843" v="1103" actId="478"/>
          <ac:picMkLst>
            <pc:docMk/>
            <pc:sldMk cId="116446299" sldId="1160"/>
            <ac:picMk id="13" creationId="{F8EF17B5-99B5-4F99-B2C7-BF9CE625069E}"/>
          </ac:picMkLst>
        </pc:picChg>
      </pc:sldChg>
      <pc:sldChg chg="del">
        <pc:chgData name="MATHIEU Alexandre" userId="e241321e-edca-4be9-918c-7dd3cd5e5b9d" providerId="ADAL" clId="{C8106AFD-5829-441F-8A09-B6B78C4C9392}" dt="2023-01-05T15:11:51.096" v="2155" actId="47"/>
        <pc:sldMkLst>
          <pc:docMk/>
          <pc:sldMk cId="3895073255" sldId="1161"/>
        </pc:sldMkLst>
      </pc:sldChg>
      <pc:sldChg chg="addSp delSp modSp mod">
        <pc:chgData name="MATHIEU Alexandre" userId="e241321e-edca-4be9-918c-7dd3cd5e5b9d" providerId="ADAL" clId="{C8106AFD-5829-441F-8A09-B6B78C4C9392}" dt="2023-01-06T08:01:01.117" v="3892" actId="20577"/>
        <pc:sldMkLst>
          <pc:docMk/>
          <pc:sldMk cId="1567252398" sldId="1162"/>
        </pc:sldMkLst>
        <pc:spChg chg="mod">
          <ac:chgData name="MATHIEU Alexandre" userId="e241321e-edca-4be9-918c-7dd3cd5e5b9d" providerId="ADAL" clId="{C8106AFD-5829-441F-8A09-B6B78C4C9392}" dt="2023-01-05T23:17:51.219" v="3773" actId="113"/>
          <ac:spMkLst>
            <pc:docMk/>
            <pc:sldMk cId="1567252398" sldId="1162"/>
            <ac:spMk id="2" creationId="{A8D75AEB-EF49-4770-B1B0-BB2270AFBE7C}"/>
          </ac:spMkLst>
        </pc:spChg>
        <pc:spChg chg="del">
          <ac:chgData name="MATHIEU Alexandre" userId="e241321e-edca-4be9-918c-7dd3cd5e5b9d" providerId="ADAL" clId="{C8106AFD-5829-441F-8A09-B6B78C4C9392}" dt="2023-01-05T22:04:24.554" v="2482" actId="478"/>
          <ac:spMkLst>
            <pc:docMk/>
            <pc:sldMk cId="1567252398" sldId="1162"/>
            <ac:spMk id="3" creationId="{328FED08-AB84-4260-B977-116D03A544B8}"/>
          </ac:spMkLst>
        </pc:spChg>
        <pc:spChg chg="mod">
          <ac:chgData name="MATHIEU Alexandre" userId="e241321e-edca-4be9-918c-7dd3cd5e5b9d" providerId="ADAL" clId="{C8106AFD-5829-441F-8A09-B6B78C4C9392}" dt="2023-01-06T08:01:01.117" v="3892" actId="20577"/>
          <ac:spMkLst>
            <pc:docMk/>
            <pc:sldMk cId="1567252398" sldId="1162"/>
            <ac:spMk id="4" creationId="{AF391212-E28D-446B-B3CA-C64A124612CE}"/>
          </ac:spMkLst>
        </pc:spChg>
        <pc:spChg chg="add mod">
          <ac:chgData name="MATHIEU Alexandre" userId="e241321e-edca-4be9-918c-7dd3cd5e5b9d" providerId="ADAL" clId="{C8106AFD-5829-441F-8A09-B6B78C4C9392}" dt="2023-01-05T18:08:11.628" v="2461"/>
          <ac:spMkLst>
            <pc:docMk/>
            <pc:sldMk cId="1567252398" sldId="1162"/>
            <ac:spMk id="6" creationId="{6D0A275F-65B2-4C91-871B-EB7A8B0C21F0}"/>
          </ac:spMkLst>
        </pc:spChg>
      </pc:sldChg>
      <pc:sldChg chg="addSp delSp modSp add mod">
        <pc:chgData name="MATHIEU Alexandre" userId="e241321e-edca-4be9-918c-7dd3cd5e5b9d" providerId="ADAL" clId="{C8106AFD-5829-441F-8A09-B6B78C4C9392}" dt="2023-01-05T18:07:42.723" v="2452"/>
        <pc:sldMkLst>
          <pc:docMk/>
          <pc:sldMk cId="2311603889" sldId="1163"/>
        </pc:sldMkLst>
        <pc:spChg chg="mod">
          <ac:chgData name="MATHIEU Alexandre" userId="e241321e-edca-4be9-918c-7dd3cd5e5b9d" providerId="ADAL" clId="{C8106AFD-5829-441F-8A09-B6B78C4C9392}" dt="2023-01-05T18:07:41.737" v="2451" actId="1076"/>
          <ac:spMkLst>
            <pc:docMk/>
            <pc:sldMk cId="2311603889" sldId="1163"/>
            <ac:spMk id="2" creationId="{A8D75AEB-EF49-4770-B1B0-BB2270AFBE7C}"/>
          </ac:spMkLst>
        </pc:spChg>
        <pc:spChg chg="del">
          <ac:chgData name="MATHIEU Alexandre" userId="e241321e-edca-4be9-918c-7dd3cd5e5b9d" providerId="ADAL" clId="{C8106AFD-5829-441F-8A09-B6B78C4C9392}" dt="2023-01-05T12:59:55.826" v="1460" actId="478"/>
          <ac:spMkLst>
            <pc:docMk/>
            <pc:sldMk cId="2311603889" sldId="1163"/>
            <ac:spMk id="3" creationId="{328FED08-AB84-4260-B977-116D03A544B8}"/>
          </ac:spMkLst>
        </pc:spChg>
        <pc:spChg chg="mod">
          <ac:chgData name="MATHIEU Alexandre" userId="e241321e-edca-4be9-918c-7dd3cd5e5b9d" providerId="ADAL" clId="{C8106AFD-5829-441F-8A09-B6B78C4C9392}" dt="2023-01-05T17:49:17.727" v="2245" actId="20577"/>
          <ac:spMkLst>
            <pc:docMk/>
            <pc:sldMk cId="2311603889" sldId="1163"/>
            <ac:spMk id="4" creationId="{AF391212-E28D-446B-B3CA-C64A124612CE}"/>
          </ac:spMkLst>
        </pc:spChg>
        <pc:spChg chg="add del mod">
          <ac:chgData name="MATHIEU Alexandre" userId="e241321e-edca-4be9-918c-7dd3cd5e5b9d" providerId="ADAL" clId="{C8106AFD-5829-441F-8A09-B6B78C4C9392}" dt="2023-01-05T12:59:58.869" v="1461" actId="478"/>
          <ac:spMkLst>
            <pc:docMk/>
            <pc:sldMk cId="2311603889" sldId="1163"/>
            <ac:spMk id="7" creationId="{95B4ECF8-1F91-47FF-80BE-77EE517BBB0A}"/>
          </ac:spMkLst>
        </pc:spChg>
        <pc:spChg chg="add mod">
          <ac:chgData name="MATHIEU Alexandre" userId="e241321e-edca-4be9-918c-7dd3cd5e5b9d" providerId="ADAL" clId="{C8106AFD-5829-441F-8A09-B6B78C4C9392}" dt="2023-01-05T13:18:29.996" v="1970" actId="1076"/>
          <ac:spMkLst>
            <pc:docMk/>
            <pc:sldMk cId="2311603889" sldId="1163"/>
            <ac:spMk id="11" creationId="{C88EA891-49A2-40E6-AEAA-104213E7854F}"/>
          </ac:spMkLst>
        </pc:spChg>
        <pc:spChg chg="add mod ord">
          <ac:chgData name="MATHIEU Alexandre" userId="e241321e-edca-4be9-918c-7dd3cd5e5b9d" providerId="ADAL" clId="{C8106AFD-5829-441F-8A09-B6B78C4C9392}" dt="2023-01-05T13:15:47.792" v="1924" actId="14100"/>
          <ac:spMkLst>
            <pc:docMk/>
            <pc:sldMk cId="2311603889" sldId="1163"/>
            <ac:spMk id="14" creationId="{784D753E-0A4C-46F3-B34B-F844DB7489A6}"/>
          </ac:spMkLst>
        </pc:spChg>
        <pc:spChg chg="add mod">
          <ac:chgData name="MATHIEU Alexandre" userId="e241321e-edca-4be9-918c-7dd3cd5e5b9d" providerId="ADAL" clId="{C8106AFD-5829-441F-8A09-B6B78C4C9392}" dt="2023-01-05T13:18:24.304" v="1968" actId="1076"/>
          <ac:spMkLst>
            <pc:docMk/>
            <pc:sldMk cId="2311603889" sldId="1163"/>
            <ac:spMk id="18" creationId="{B8FDB785-23B6-4393-9B95-0DF88CD47464}"/>
          </ac:spMkLst>
        </pc:spChg>
        <pc:spChg chg="add mod">
          <ac:chgData name="MATHIEU Alexandre" userId="e241321e-edca-4be9-918c-7dd3cd5e5b9d" providerId="ADAL" clId="{C8106AFD-5829-441F-8A09-B6B78C4C9392}" dt="2023-01-05T13:18:55.071" v="1979" actId="14100"/>
          <ac:spMkLst>
            <pc:docMk/>
            <pc:sldMk cId="2311603889" sldId="1163"/>
            <ac:spMk id="22" creationId="{6B450C70-506F-4500-AC2C-B6ADC5A5E547}"/>
          </ac:spMkLst>
        </pc:spChg>
        <pc:spChg chg="add mod">
          <ac:chgData name="MATHIEU Alexandre" userId="e241321e-edca-4be9-918c-7dd3cd5e5b9d" providerId="ADAL" clId="{C8106AFD-5829-441F-8A09-B6B78C4C9392}" dt="2023-01-05T13:41:34.390" v="2132" actId="1076"/>
          <ac:spMkLst>
            <pc:docMk/>
            <pc:sldMk cId="2311603889" sldId="1163"/>
            <ac:spMk id="27" creationId="{C2DE49F5-F797-441D-A3D8-177D04F18686}"/>
          </ac:spMkLst>
        </pc:spChg>
        <pc:spChg chg="add mod">
          <ac:chgData name="MATHIEU Alexandre" userId="e241321e-edca-4be9-918c-7dd3cd5e5b9d" providerId="ADAL" clId="{C8106AFD-5829-441F-8A09-B6B78C4C9392}" dt="2023-01-05T18:07:42.723" v="2452"/>
          <ac:spMkLst>
            <pc:docMk/>
            <pc:sldMk cId="2311603889" sldId="1163"/>
            <ac:spMk id="28" creationId="{CB054DFA-87CF-4353-A018-676435FA63C2}"/>
          </ac:spMkLst>
        </pc:spChg>
        <pc:picChg chg="del">
          <ac:chgData name="MATHIEU Alexandre" userId="e241321e-edca-4be9-918c-7dd3cd5e5b9d" providerId="ADAL" clId="{C8106AFD-5829-441F-8A09-B6B78C4C9392}" dt="2023-01-04T12:06:30.748" v="434" actId="478"/>
          <ac:picMkLst>
            <pc:docMk/>
            <pc:sldMk cId="2311603889" sldId="1163"/>
            <ac:picMk id="7" creationId="{1A9362E7-05DB-4C6B-BB34-22EDA4B1BFE3}"/>
          </ac:picMkLst>
        </pc:picChg>
        <pc:picChg chg="del">
          <ac:chgData name="MATHIEU Alexandre" userId="e241321e-edca-4be9-918c-7dd3cd5e5b9d" providerId="ADAL" clId="{C8106AFD-5829-441F-8A09-B6B78C4C9392}" dt="2023-01-04T12:06:30.364" v="433" actId="478"/>
          <ac:picMkLst>
            <pc:docMk/>
            <pc:sldMk cId="2311603889" sldId="1163"/>
            <ac:picMk id="9" creationId="{8058AB01-F4B1-4817-9274-EAA86789488B}"/>
          </ac:picMkLst>
        </pc:picChg>
        <pc:picChg chg="add mod">
          <ac:chgData name="MATHIEU Alexandre" userId="e241321e-edca-4be9-918c-7dd3cd5e5b9d" providerId="ADAL" clId="{C8106AFD-5829-441F-8A09-B6B78C4C9392}" dt="2023-01-05T13:18:31.414" v="1971" actId="1076"/>
          <ac:picMkLst>
            <pc:docMk/>
            <pc:sldMk cId="2311603889" sldId="1163"/>
            <ac:picMk id="9" creationId="{D3E7A2B4-084C-4E3A-B49C-F476775BBF5B}"/>
          </ac:picMkLst>
        </pc:picChg>
        <pc:picChg chg="del">
          <ac:chgData name="MATHIEU Alexandre" userId="e241321e-edca-4be9-918c-7dd3cd5e5b9d" providerId="ADAL" clId="{C8106AFD-5829-441F-8A09-B6B78C4C9392}" dt="2023-01-04T12:06:31.621" v="436" actId="478"/>
          <ac:picMkLst>
            <pc:docMk/>
            <pc:sldMk cId="2311603889" sldId="1163"/>
            <ac:picMk id="11" creationId="{08F03F1B-E75A-402A-8D57-B1807E4B093E}"/>
          </ac:picMkLst>
        </pc:picChg>
        <pc:picChg chg="add mod ord modCrop">
          <ac:chgData name="MATHIEU Alexandre" userId="e241321e-edca-4be9-918c-7dd3cd5e5b9d" providerId="ADAL" clId="{C8106AFD-5829-441F-8A09-B6B78C4C9392}" dt="2023-01-05T13:15:45.827" v="1923" actId="1076"/>
          <ac:picMkLst>
            <pc:docMk/>
            <pc:sldMk cId="2311603889" sldId="1163"/>
            <ac:picMk id="13" creationId="{30E1F8BA-A2F9-4049-A4DE-41380F11FE0F}"/>
          </ac:picMkLst>
        </pc:picChg>
        <pc:picChg chg="del">
          <ac:chgData name="MATHIEU Alexandre" userId="e241321e-edca-4be9-918c-7dd3cd5e5b9d" providerId="ADAL" clId="{C8106AFD-5829-441F-8A09-B6B78C4C9392}" dt="2023-01-04T12:06:31.206" v="435" actId="478"/>
          <ac:picMkLst>
            <pc:docMk/>
            <pc:sldMk cId="2311603889" sldId="1163"/>
            <ac:picMk id="13" creationId="{F8EF17B5-99B5-4F99-B2C7-BF9CE625069E}"/>
          </ac:picMkLst>
        </pc:picChg>
        <pc:picChg chg="add mod">
          <ac:chgData name="MATHIEU Alexandre" userId="e241321e-edca-4be9-918c-7dd3cd5e5b9d" providerId="ADAL" clId="{C8106AFD-5829-441F-8A09-B6B78C4C9392}" dt="2023-01-05T13:16:08.027" v="1930" actId="1076"/>
          <ac:picMkLst>
            <pc:docMk/>
            <pc:sldMk cId="2311603889" sldId="1163"/>
            <ac:picMk id="16" creationId="{95EAEF61-D019-4F89-9822-76EC2E038213}"/>
          </ac:picMkLst>
        </pc:picChg>
        <pc:picChg chg="add mod">
          <ac:chgData name="MATHIEU Alexandre" userId="e241321e-edca-4be9-918c-7dd3cd5e5b9d" providerId="ADAL" clId="{C8106AFD-5829-441F-8A09-B6B78C4C9392}" dt="2023-01-05T13:18:33.169" v="1972" actId="1076"/>
          <ac:picMkLst>
            <pc:docMk/>
            <pc:sldMk cId="2311603889" sldId="1163"/>
            <ac:picMk id="20" creationId="{C42BF676-E041-42F1-9991-5AAFD48ADE79}"/>
          </ac:picMkLst>
        </pc:picChg>
        <pc:picChg chg="add del mod">
          <ac:chgData name="MATHIEU Alexandre" userId="e241321e-edca-4be9-918c-7dd3cd5e5b9d" providerId="ADAL" clId="{C8106AFD-5829-441F-8A09-B6B78C4C9392}" dt="2023-01-05T13:21:04.299" v="1982" actId="478"/>
          <ac:picMkLst>
            <pc:docMk/>
            <pc:sldMk cId="2311603889" sldId="1163"/>
            <ac:picMk id="24" creationId="{656773DB-2B9A-48D8-A252-387522B83BA0}"/>
          </ac:picMkLst>
        </pc:picChg>
        <pc:picChg chg="add mod modCrop">
          <ac:chgData name="MATHIEU Alexandre" userId="e241321e-edca-4be9-918c-7dd3cd5e5b9d" providerId="ADAL" clId="{C8106AFD-5829-441F-8A09-B6B78C4C9392}" dt="2023-01-05T13:41:30.062" v="2131" actId="732"/>
          <ac:picMkLst>
            <pc:docMk/>
            <pc:sldMk cId="2311603889" sldId="1163"/>
            <ac:picMk id="26" creationId="{5557E5F2-D80B-4E8B-ABF2-383B0D0973DE}"/>
          </ac:picMkLst>
        </pc:picChg>
      </pc:sldChg>
      <pc:sldChg chg="addSp delSp modSp add mod">
        <pc:chgData name="MATHIEU Alexandre" userId="e241321e-edca-4be9-918c-7dd3cd5e5b9d" providerId="ADAL" clId="{C8106AFD-5829-441F-8A09-B6B78C4C9392}" dt="2023-01-06T07:51:43.886" v="3817"/>
        <pc:sldMkLst>
          <pc:docMk/>
          <pc:sldMk cId="1084676277" sldId="1164"/>
        </pc:sldMkLst>
        <pc:spChg chg="mod">
          <ac:chgData name="MATHIEU Alexandre" userId="e241321e-edca-4be9-918c-7dd3cd5e5b9d" providerId="ADAL" clId="{C8106AFD-5829-441F-8A09-B6B78C4C9392}" dt="2023-01-05T18:07:17.894" v="2438" actId="20577"/>
          <ac:spMkLst>
            <pc:docMk/>
            <pc:sldMk cId="1084676277" sldId="1164"/>
            <ac:spMk id="2" creationId="{A8D75AEB-EF49-4770-B1B0-BB2270AFBE7C}"/>
          </ac:spMkLst>
        </pc:spChg>
        <pc:spChg chg="del">
          <ac:chgData name="MATHIEU Alexandre" userId="e241321e-edca-4be9-918c-7dd3cd5e5b9d" providerId="ADAL" clId="{C8106AFD-5829-441F-8A09-B6B78C4C9392}" dt="2023-01-04T12:14:32.320" v="935" actId="478"/>
          <ac:spMkLst>
            <pc:docMk/>
            <pc:sldMk cId="1084676277" sldId="1164"/>
            <ac:spMk id="3" creationId="{328FED08-AB84-4260-B977-116D03A544B8}"/>
          </ac:spMkLst>
        </pc:spChg>
        <pc:spChg chg="mod">
          <ac:chgData name="MATHIEU Alexandre" userId="e241321e-edca-4be9-918c-7dd3cd5e5b9d" providerId="ADAL" clId="{C8106AFD-5829-441F-8A09-B6B78C4C9392}" dt="2023-01-06T07:51:18.593" v="3816" actId="20577"/>
          <ac:spMkLst>
            <pc:docMk/>
            <pc:sldMk cId="1084676277" sldId="1164"/>
            <ac:spMk id="4" creationId="{AF391212-E28D-446B-B3CA-C64A124612CE}"/>
          </ac:spMkLst>
        </pc:spChg>
        <pc:spChg chg="add del mod">
          <ac:chgData name="MATHIEU Alexandre" userId="e241321e-edca-4be9-918c-7dd3cd5e5b9d" providerId="ADAL" clId="{C8106AFD-5829-441F-8A09-B6B78C4C9392}" dt="2023-01-04T12:14:33.396" v="936" actId="478"/>
          <ac:spMkLst>
            <pc:docMk/>
            <pc:sldMk cId="1084676277" sldId="1164"/>
            <ac:spMk id="12" creationId="{52BBC040-9D08-45F4-B5DB-36F08F8C38F8}"/>
          </ac:spMkLst>
        </pc:spChg>
        <pc:spChg chg="add mod">
          <ac:chgData name="MATHIEU Alexandre" userId="e241321e-edca-4be9-918c-7dd3cd5e5b9d" providerId="ADAL" clId="{C8106AFD-5829-441F-8A09-B6B78C4C9392}" dt="2023-01-05T18:07:08.438" v="2430" actId="14100"/>
          <ac:spMkLst>
            <pc:docMk/>
            <pc:sldMk cId="1084676277" sldId="1164"/>
            <ac:spMk id="16" creationId="{B105796F-A833-4695-8E71-81DDAFA7B25F}"/>
          </ac:spMkLst>
        </pc:spChg>
        <pc:spChg chg="add mod">
          <ac:chgData name="MATHIEU Alexandre" userId="e241321e-edca-4be9-918c-7dd3cd5e5b9d" providerId="ADAL" clId="{C8106AFD-5829-441F-8A09-B6B78C4C9392}" dt="2023-01-06T07:51:43.886" v="3817"/>
          <ac:spMkLst>
            <pc:docMk/>
            <pc:sldMk cId="1084676277" sldId="1164"/>
            <ac:spMk id="21" creationId="{46773D16-B236-48B7-ABF5-1CA6D073B0E7}"/>
          </ac:spMkLst>
        </pc:spChg>
        <pc:spChg chg="add mod">
          <ac:chgData name="MATHIEU Alexandre" userId="e241321e-edca-4be9-918c-7dd3cd5e5b9d" providerId="ADAL" clId="{C8106AFD-5829-441F-8A09-B6B78C4C9392}" dt="2023-01-04T12:23:59.507" v="1147" actId="1076"/>
          <ac:spMkLst>
            <pc:docMk/>
            <pc:sldMk cId="1084676277" sldId="1164"/>
            <ac:spMk id="22" creationId="{1F218F4A-5E3C-4A33-86C2-D2B6D9A3DD89}"/>
          </ac:spMkLst>
        </pc:spChg>
        <pc:spChg chg="add mod">
          <ac:chgData name="MATHIEU Alexandre" userId="e241321e-edca-4be9-918c-7dd3cd5e5b9d" providerId="ADAL" clId="{C8106AFD-5829-441F-8A09-B6B78C4C9392}" dt="2023-01-04T12:23:49.362" v="1144"/>
          <ac:spMkLst>
            <pc:docMk/>
            <pc:sldMk cId="1084676277" sldId="1164"/>
            <ac:spMk id="23" creationId="{0B846F33-9965-44DA-91B6-0F662E0F0FF1}"/>
          </ac:spMkLst>
        </pc:spChg>
        <pc:spChg chg="add mod">
          <ac:chgData name="MATHIEU Alexandre" userId="e241321e-edca-4be9-918c-7dd3cd5e5b9d" providerId="ADAL" clId="{C8106AFD-5829-441F-8A09-B6B78C4C9392}" dt="2023-01-04T12:23:43.014" v="1143"/>
          <ac:spMkLst>
            <pc:docMk/>
            <pc:sldMk cId="1084676277" sldId="1164"/>
            <ac:spMk id="24" creationId="{7F542CF2-8496-4552-973D-0405CA8A7C89}"/>
          </ac:spMkLst>
        </pc:spChg>
        <pc:spChg chg="add mod">
          <ac:chgData name="MATHIEU Alexandre" userId="e241321e-edca-4be9-918c-7dd3cd5e5b9d" providerId="ADAL" clId="{C8106AFD-5829-441F-8A09-B6B78C4C9392}" dt="2023-01-04T12:23:36.428" v="1142" actId="14100"/>
          <ac:spMkLst>
            <pc:docMk/>
            <pc:sldMk cId="1084676277" sldId="1164"/>
            <ac:spMk id="25" creationId="{1BD14F7F-7F52-4289-8D88-643C394BBB38}"/>
          </ac:spMkLst>
        </pc:spChg>
        <pc:picChg chg="mod">
          <ac:chgData name="MATHIEU Alexandre" userId="e241321e-edca-4be9-918c-7dd3cd5e5b9d" providerId="ADAL" clId="{C8106AFD-5829-441F-8A09-B6B78C4C9392}" dt="2023-01-05T23:23:43.035" v="3803" actId="1076"/>
          <ac:picMkLst>
            <pc:docMk/>
            <pc:sldMk cId="1084676277" sldId="1164"/>
            <ac:picMk id="7" creationId="{1A9362E7-05DB-4C6B-BB34-22EDA4B1BFE3}"/>
          </ac:picMkLst>
        </pc:picChg>
        <pc:picChg chg="add mod">
          <ac:chgData name="MATHIEU Alexandre" userId="e241321e-edca-4be9-918c-7dd3cd5e5b9d" providerId="ADAL" clId="{C8106AFD-5829-441F-8A09-B6B78C4C9392}" dt="2023-01-04T12:20:10.796" v="1078" actId="1076"/>
          <ac:picMkLst>
            <pc:docMk/>
            <pc:sldMk cId="1084676277" sldId="1164"/>
            <ac:picMk id="8" creationId="{96FCEE2B-3E04-447B-BC37-DEABB3BD9498}"/>
          </ac:picMkLst>
        </pc:picChg>
        <pc:picChg chg="del mod ord">
          <ac:chgData name="MATHIEU Alexandre" userId="e241321e-edca-4be9-918c-7dd3cd5e5b9d" providerId="ADAL" clId="{C8106AFD-5829-441F-8A09-B6B78C4C9392}" dt="2023-01-04T12:20:39.251" v="1085" actId="478"/>
          <ac:picMkLst>
            <pc:docMk/>
            <pc:sldMk cId="1084676277" sldId="1164"/>
            <ac:picMk id="9" creationId="{8058AB01-F4B1-4817-9274-EAA86789488B}"/>
          </ac:picMkLst>
        </pc:picChg>
        <pc:picChg chg="del">
          <ac:chgData name="MATHIEU Alexandre" userId="e241321e-edca-4be9-918c-7dd3cd5e5b9d" providerId="ADAL" clId="{C8106AFD-5829-441F-8A09-B6B78C4C9392}" dt="2023-01-04T12:15:56.532" v="962" actId="478"/>
          <ac:picMkLst>
            <pc:docMk/>
            <pc:sldMk cId="1084676277" sldId="1164"/>
            <ac:picMk id="11" creationId="{08F03F1B-E75A-402A-8D57-B1807E4B093E}"/>
          </ac:picMkLst>
        </pc:picChg>
        <pc:picChg chg="del">
          <ac:chgData name="MATHIEU Alexandre" userId="e241321e-edca-4be9-918c-7dd3cd5e5b9d" providerId="ADAL" clId="{C8106AFD-5829-441F-8A09-B6B78C4C9392}" dt="2023-01-04T12:15:57.180" v="963" actId="478"/>
          <ac:picMkLst>
            <pc:docMk/>
            <pc:sldMk cId="1084676277" sldId="1164"/>
            <ac:picMk id="13" creationId="{F8EF17B5-99B5-4F99-B2C7-BF9CE625069E}"/>
          </ac:picMkLst>
        </pc:picChg>
        <pc:picChg chg="add mod">
          <ac:chgData name="MATHIEU Alexandre" userId="e241321e-edca-4be9-918c-7dd3cd5e5b9d" providerId="ADAL" clId="{C8106AFD-5829-441F-8A09-B6B78C4C9392}" dt="2023-01-04T12:20:15.076" v="1080" actId="1076"/>
          <ac:picMkLst>
            <pc:docMk/>
            <pc:sldMk cId="1084676277" sldId="1164"/>
            <ac:picMk id="15" creationId="{2727B844-5CC4-4E71-B242-B022883186C1}"/>
          </ac:picMkLst>
        </pc:picChg>
        <pc:picChg chg="add mod">
          <ac:chgData name="MATHIEU Alexandre" userId="e241321e-edca-4be9-918c-7dd3cd5e5b9d" providerId="ADAL" clId="{C8106AFD-5829-441F-8A09-B6B78C4C9392}" dt="2023-01-04T12:20:09.339" v="1077" actId="1076"/>
          <ac:picMkLst>
            <pc:docMk/>
            <pc:sldMk cId="1084676277" sldId="1164"/>
            <ac:picMk id="17" creationId="{F43BA0B0-8603-4F02-93EF-BEDB67B08E47}"/>
          </ac:picMkLst>
        </pc:picChg>
        <pc:picChg chg="add mod ord">
          <ac:chgData name="MATHIEU Alexandre" userId="e241321e-edca-4be9-918c-7dd3cd5e5b9d" providerId="ADAL" clId="{C8106AFD-5829-441F-8A09-B6B78C4C9392}" dt="2023-01-04T12:21:21.043" v="1091" actId="1076"/>
          <ac:picMkLst>
            <pc:docMk/>
            <pc:sldMk cId="1084676277" sldId="1164"/>
            <ac:picMk id="19" creationId="{22A15030-F287-4393-97A3-11E30A148EF0}"/>
          </ac:picMkLst>
        </pc:picChg>
      </pc:sldChg>
      <pc:sldChg chg="modSp add mod">
        <pc:chgData name="MATHIEU Alexandre" userId="e241321e-edca-4be9-918c-7dd3cd5e5b9d" providerId="ADAL" clId="{C8106AFD-5829-441F-8A09-B6B78C4C9392}" dt="2023-01-05T22:03:37.615" v="2478" actId="20577"/>
        <pc:sldMkLst>
          <pc:docMk/>
          <pc:sldMk cId="1527931174" sldId="1165"/>
        </pc:sldMkLst>
        <pc:spChg chg="mod">
          <ac:chgData name="MATHIEU Alexandre" userId="e241321e-edca-4be9-918c-7dd3cd5e5b9d" providerId="ADAL" clId="{C8106AFD-5829-441F-8A09-B6B78C4C9392}" dt="2023-01-05T22:03:37.615" v="2478" actId="20577"/>
          <ac:spMkLst>
            <pc:docMk/>
            <pc:sldMk cId="1527931174" sldId="1165"/>
            <ac:spMk id="10" creationId="{F175F488-3C68-41FE-A8F5-C6A036A10ADA}"/>
          </ac:spMkLst>
        </pc:spChg>
      </pc:sldChg>
      <pc:sldChg chg="modSp add mod">
        <pc:chgData name="MATHIEU Alexandre" userId="e241321e-edca-4be9-918c-7dd3cd5e5b9d" providerId="ADAL" clId="{C8106AFD-5829-441F-8A09-B6B78C4C9392}" dt="2023-01-05T22:03:13.493" v="2475" actId="20577"/>
        <pc:sldMkLst>
          <pc:docMk/>
          <pc:sldMk cId="2687766384" sldId="1166"/>
        </pc:sldMkLst>
        <pc:spChg chg="mod">
          <ac:chgData name="MATHIEU Alexandre" userId="e241321e-edca-4be9-918c-7dd3cd5e5b9d" providerId="ADAL" clId="{C8106AFD-5829-441F-8A09-B6B78C4C9392}" dt="2023-01-05T22:03:13.493" v="2475" actId="20577"/>
          <ac:spMkLst>
            <pc:docMk/>
            <pc:sldMk cId="2687766384" sldId="1166"/>
            <ac:spMk id="10" creationId="{F175F488-3C68-41FE-A8F5-C6A036A10ADA}"/>
          </ac:spMkLst>
        </pc:spChg>
      </pc:sldChg>
      <pc:sldChg chg="modSp add mod">
        <pc:chgData name="MATHIEU Alexandre" userId="e241321e-edca-4be9-918c-7dd3cd5e5b9d" providerId="ADAL" clId="{C8106AFD-5829-441F-8A09-B6B78C4C9392}" dt="2023-01-05T22:03:25.939" v="2477" actId="20577"/>
        <pc:sldMkLst>
          <pc:docMk/>
          <pc:sldMk cId="3532081675" sldId="1167"/>
        </pc:sldMkLst>
        <pc:spChg chg="mod">
          <ac:chgData name="MATHIEU Alexandre" userId="e241321e-edca-4be9-918c-7dd3cd5e5b9d" providerId="ADAL" clId="{C8106AFD-5829-441F-8A09-B6B78C4C9392}" dt="2023-01-05T22:03:25.939" v="2477" actId="20577"/>
          <ac:spMkLst>
            <pc:docMk/>
            <pc:sldMk cId="3532081675" sldId="1167"/>
            <ac:spMk id="10" creationId="{F175F488-3C68-41FE-A8F5-C6A036A10ADA}"/>
          </ac:spMkLst>
        </pc:spChg>
      </pc:sldChg>
      <pc:sldChg chg="addSp delSp modSp add mod">
        <pc:chgData name="MATHIEU Alexandre" userId="e241321e-edca-4be9-918c-7dd3cd5e5b9d" providerId="ADAL" clId="{C8106AFD-5829-441F-8A09-B6B78C4C9392}" dt="2023-01-05T23:22:32.558" v="3801"/>
        <pc:sldMkLst>
          <pc:docMk/>
          <pc:sldMk cId="2133286696" sldId="1168"/>
        </pc:sldMkLst>
        <pc:spChg chg="add del mod">
          <ac:chgData name="MATHIEU Alexandre" userId="e241321e-edca-4be9-918c-7dd3cd5e5b9d" providerId="ADAL" clId="{C8106AFD-5829-441F-8A09-B6B78C4C9392}" dt="2023-01-05T15:15:26.323" v="2200" actId="478"/>
          <ac:spMkLst>
            <pc:docMk/>
            <pc:sldMk cId="2133286696" sldId="1168"/>
            <ac:spMk id="3" creationId="{24AFE741-C678-4C68-9635-AB0FC4614771}"/>
          </ac:spMkLst>
        </pc:spChg>
        <pc:spChg chg="mod">
          <ac:chgData name="MATHIEU Alexandre" userId="e241321e-edca-4be9-918c-7dd3cd5e5b9d" providerId="ADAL" clId="{C8106AFD-5829-441F-8A09-B6B78C4C9392}" dt="2023-01-05T23:22:32.558" v="3801"/>
          <ac:spMkLst>
            <pc:docMk/>
            <pc:sldMk cId="2133286696" sldId="1168"/>
            <ac:spMk id="4" creationId="{6C71CA50-B44D-4F4F-AF51-2C4471D06780}"/>
          </ac:spMkLst>
        </pc:spChg>
        <pc:spChg chg="del">
          <ac:chgData name="MATHIEU Alexandre" userId="e241321e-edca-4be9-918c-7dd3cd5e5b9d" providerId="ADAL" clId="{C8106AFD-5829-441F-8A09-B6B78C4C9392}" dt="2023-01-05T15:15:24.333" v="2199" actId="478"/>
          <ac:spMkLst>
            <pc:docMk/>
            <pc:sldMk cId="2133286696" sldId="1168"/>
            <ac:spMk id="9" creationId="{D0F50374-9D26-4E3E-8A04-B15DC1CB6411}"/>
          </ac:spMkLst>
        </pc:spChg>
        <pc:spChg chg="mod">
          <ac:chgData name="MATHIEU Alexandre" userId="e241321e-edca-4be9-918c-7dd3cd5e5b9d" providerId="ADAL" clId="{C8106AFD-5829-441F-8A09-B6B78C4C9392}" dt="2023-01-05T15:15:21.360" v="2198" actId="207"/>
          <ac:spMkLst>
            <pc:docMk/>
            <pc:sldMk cId="2133286696" sldId="1168"/>
            <ac:spMk id="10" creationId="{F175F488-3C68-41FE-A8F5-C6A036A10ADA}"/>
          </ac:spMkLst>
        </pc:spChg>
      </pc:sldChg>
      <pc:sldChg chg="modSp add mod">
        <pc:chgData name="MATHIEU Alexandre" userId="e241321e-edca-4be9-918c-7dd3cd5e5b9d" providerId="ADAL" clId="{C8106AFD-5829-441F-8A09-B6B78C4C9392}" dt="2023-01-05T22:03:19.675" v="2476" actId="20577"/>
        <pc:sldMkLst>
          <pc:docMk/>
          <pc:sldMk cId="1494984004" sldId="1169"/>
        </pc:sldMkLst>
        <pc:spChg chg="mod">
          <ac:chgData name="MATHIEU Alexandre" userId="e241321e-edca-4be9-918c-7dd3cd5e5b9d" providerId="ADAL" clId="{C8106AFD-5829-441F-8A09-B6B78C4C9392}" dt="2023-01-05T22:03:19.675" v="2476" actId="20577"/>
          <ac:spMkLst>
            <pc:docMk/>
            <pc:sldMk cId="1494984004" sldId="1169"/>
            <ac:spMk id="10" creationId="{F175F488-3C68-41FE-A8F5-C6A036A10ADA}"/>
          </ac:spMkLst>
        </pc:spChg>
      </pc:sldChg>
      <pc:sldChg chg="modSp add del mod">
        <pc:chgData name="MATHIEU Alexandre" userId="e241321e-edca-4be9-918c-7dd3cd5e5b9d" providerId="ADAL" clId="{C8106AFD-5829-441F-8A09-B6B78C4C9392}" dt="2023-01-05T17:46:03.951" v="2204" actId="47"/>
        <pc:sldMkLst>
          <pc:docMk/>
          <pc:sldMk cId="1931708067" sldId="1169"/>
        </pc:sldMkLst>
        <pc:spChg chg="mod">
          <ac:chgData name="MATHIEU Alexandre" userId="e241321e-edca-4be9-918c-7dd3cd5e5b9d" providerId="ADAL" clId="{C8106AFD-5829-441F-8A09-B6B78C4C9392}" dt="2023-01-05T17:46:00.728" v="2203" actId="108"/>
          <ac:spMkLst>
            <pc:docMk/>
            <pc:sldMk cId="1931708067" sldId="1169"/>
            <ac:spMk id="10" creationId="{F175F488-3C68-41FE-A8F5-C6A036A10ADA}"/>
          </ac:spMkLst>
        </pc:spChg>
      </pc:sldChg>
      <pc:sldChg chg="addSp delSp modSp new mod">
        <pc:chgData name="MATHIEU Alexandre" userId="e241321e-edca-4be9-918c-7dd3cd5e5b9d" providerId="ADAL" clId="{C8106AFD-5829-441F-8A09-B6B78C4C9392}" dt="2023-01-05T18:08:17.214" v="2463" actId="478"/>
        <pc:sldMkLst>
          <pc:docMk/>
          <pc:sldMk cId="672080757" sldId="1170"/>
        </pc:sldMkLst>
        <pc:spChg chg="mod">
          <ac:chgData name="MATHIEU Alexandre" userId="e241321e-edca-4be9-918c-7dd3cd5e5b9d" providerId="ADAL" clId="{C8106AFD-5829-441F-8A09-B6B78C4C9392}" dt="2023-01-05T17:46:35.208" v="2210" actId="20577"/>
          <ac:spMkLst>
            <pc:docMk/>
            <pc:sldMk cId="672080757" sldId="1170"/>
            <ac:spMk id="2" creationId="{69F8DD7D-686E-4EE2-8897-4C2BB4394049}"/>
          </ac:spMkLst>
        </pc:spChg>
        <pc:spChg chg="del">
          <ac:chgData name="MATHIEU Alexandre" userId="e241321e-edca-4be9-918c-7dd3cd5e5b9d" providerId="ADAL" clId="{C8106AFD-5829-441F-8A09-B6B78C4C9392}" dt="2023-01-05T17:48:07.831" v="2221" actId="478"/>
          <ac:spMkLst>
            <pc:docMk/>
            <pc:sldMk cId="672080757" sldId="1170"/>
            <ac:spMk id="3" creationId="{4BF9DD41-9598-4EED-ACBE-F58747E8EAD9}"/>
          </ac:spMkLst>
        </pc:spChg>
        <pc:spChg chg="mod">
          <ac:chgData name="MATHIEU Alexandre" userId="e241321e-edca-4be9-918c-7dd3cd5e5b9d" providerId="ADAL" clId="{C8106AFD-5829-441F-8A09-B6B78C4C9392}" dt="2023-01-05T17:48:04.792" v="2220" actId="404"/>
          <ac:spMkLst>
            <pc:docMk/>
            <pc:sldMk cId="672080757" sldId="1170"/>
            <ac:spMk id="4" creationId="{4CE34FEC-A686-4E56-A9D7-288B665B32F5}"/>
          </ac:spMkLst>
        </pc:spChg>
        <pc:spChg chg="add del mod">
          <ac:chgData name="MATHIEU Alexandre" userId="e241321e-edca-4be9-918c-7dd3cd5e5b9d" providerId="ADAL" clId="{C8106AFD-5829-441F-8A09-B6B78C4C9392}" dt="2023-01-05T18:08:17.214" v="2463" actId="478"/>
          <ac:spMkLst>
            <pc:docMk/>
            <pc:sldMk cId="672080757" sldId="1170"/>
            <ac:spMk id="8" creationId="{3E6B754D-7185-48F6-BF04-B7010753C742}"/>
          </ac:spMkLst>
        </pc:spChg>
        <pc:picChg chg="add mod ord">
          <ac:chgData name="MATHIEU Alexandre" userId="e241321e-edca-4be9-918c-7dd3cd5e5b9d" providerId="ADAL" clId="{C8106AFD-5829-441F-8A09-B6B78C4C9392}" dt="2023-01-05T17:48:18.970" v="2226" actId="1076"/>
          <ac:picMkLst>
            <pc:docMk/>
            <pc:sldMk cId="672080757" sldId="1170"/>
            <ac:picMk id="7" creationId="{C6219774-3F03-453B-A3AF-63F85993E69E}"/>
          </ac:picMkLst>
        </pc:picChg>
      </pc:sldChg>
      <pc:sldChg chg="addSp delSp modSp new mod">
        <pc:chgData name="MATHIEU Alexandre" userId="e241321e-edca-4be9-918c-7dd3cd5e5b9d" providerId="ADAL" clId="{C8106AFD-5829-441F-8A09-B6B78C4C9392}" dt="2023-01-06T07:54:46.005" v="3838" actId="20577"/>
        <pc:sldMkLst>
          <pc:docMk/>
          <pc:sldMk cId="2432882264" sldId="1171"/>
        </pc:sldMkLst>
        <pc:spChg chg="mod">
          <ac:chgData name="MATHIEU Alexandre" userId="e241321e-edca-4be9-918c-7dd3cd5e5b9d" providerId="ADAL" clId="{C8106AFD-5829-441F-8A09-B6B78C4C9392}" dt="2023-01-05T18:00:28.294" v="2270" actId="20577"/>
          <ac:spMkLst>
            <pc:docMk/>
            <pc:sldMk cId="2432882264" sldId="1171"/>
            <ac:spMk id="2" creationId="{CBA54C93-D772-40F5-966C-68BD31569D51}"/>
          </ac:spMkLst>
        </pc:spChg>
        <pc:spChg chg="del">
          <ac:chgData name="MATHIEU Alexandre" userId="e241321e-edca-4be9-918c-7dd3cd5e5b9d" providerId="ADAL" clId="{C8106AFD-5829-441F-8A09-B6B78C4C9392}" dt="2023-01-05T18:00:23.246" v="2251" actId="478"/>
          <ac:spMkLst>
            <pc:docMk/>
            <pc:sldMk cId="2432882264" sldId="1171"/>
            <ac:spMk id="3" creationId="{EE3DBD6F-6FC7-497A-87EA-0F60402FC7A6}"/>
          </ac:spMkLst>
        </pc:spChg>
        <pc:spChg chg="del">
          <ac:chgData name="MATHIEU Alexandre" userId="e241321e-edca-4be9-918c-7dd3cd5e5b9d" providerId="ADAL" clId="{C8106AFD-5829-441F-8A09-B6B78C4C9392}" dt="2023-01-05T18:00:16.734" v="2247" actId="478"/>
          <ac:spMkLst>
            <pc:docMk/>
            <pc:sldMk cId="2432882264" sldId="1171"/>
            <ac:spMk id="4" creationId="{F952A93D-3714-4E4D-AF19-E606105021D4}"/>
          </ac:spMkLst>
        </pc:spChg>
        <pc:spChg chg="add mod">
          <ac:chgData name="MATHIEU Alexandre" userId="e241321e-edca-4be9-918c-7dd3cd5e5b9d" providerId="ADAL" clId="{C8106AFD-5829-441F-8A09-B6B78C4C9392}" dt="2023-01-06T07:54:46.005" v="3838" actId="20577"/>
          <ac:spMkLst>
            <pc:docMk/>
            <pc:sldMk cId="2432882264" sldId="1171"/>
            <ac:spMk id="7" creationId="{809FDEA7-75EA-4870-B7DD-AAA894339226}"/>
          </ac:spMkLst>
        </pc:spChg>
        <pc:spChg chg="add mod">
          <ac:chgData name="MATHIEU Alexandre" userId="e241321e-edca-4be9-918c-7dd3cd5e5b9d" providerId="ADAL" clId="{C8106AFD-5829-441F-8A09-B6B78C4C9392}" dt="2023-01-05T18:07:59.543" v="2457" actId="108"/>
          <ac:spMkLst>
            <pc:docMk/>
            <pc:sldMk cId="2432882264" sldId="1171"/>
            <ac:spMk id="10" creationId="{286FD073-6AD9-4DA7-B2A0-14D87F0E06D4}"/>
          </ac:spMkLst>
        </pc:spChg>
        <pc:picChg chg="add del mod">
          <ac:chgData name="MATHIEU Alexandre" userId="e241321e-edca-4be9-918c-7dd3cd5e5b9d" providerId="ADAL" clId="{C8106AFD-5829-441F-8A09-B6B78C4C9392}" dt="2023-01-05T18:00:49.981" v="2271" actId="478"/>
          <ac:picMkLst>
            <pc:docMk/>
            <pc:sldMk cId="2432882264" sldId="1171"/>
            <ac:picMk id="7" creationId="{BA9CBAE8-FAAD-4970-AFB1-A0A9EE1E7F39}"/>
          </ac:picMkLst>
        </pc:picChg>
        <pc:picChg chg="add mod">
          <ac:chgData name="MATHIEU Alexandre" userId="e241321e-edca-4be9-918c-7dd3cd5e5b9d" providerId="ADAL" clId="{C8106AFD-5829-441F-8A09-B6B78C4C9392}" dt="2023-01-05T18:00:53.956" v="2274" actId="1076"/>
          <ac:picMkLst>
            <pc:docMk/>
            <pc:sldMk cId="2432882264" sldId="1171"/>
            <ac:picMk id="9" creationId="{541D7906-B804-4FAB-AEB3-A25BE43C9712}"/>
          </ac:picMkLst>
        </pc:picChg>
      </pc:sldChg>
      <pc:sldChg chg="addSp delSp modSp new mod ord">
        <pc:chgData name="MATHIEU Alexandre" userId="e241321e-edca-4be9-918c-7dd3cd5e5b9d" providerId="ADAL" clId="{C8106AFD-5829-441F-8A09-B6B78C4C9392}" dt="2023-01-05T22:07:03.760" v="2488"/>
        <pc:sldMkLst>
          <pc:docMk/>
          <pc:sldMk cId="2996736680" sldId="1172"/>
        </pc:sldMkLst>
        <pc:spChg chg="mod">
          <ac:chgData name="MATHIEU Alexandre" userId="e241321e-edca-4be9-918c-7dd3cd5e5b9d" providerId="ADAL" clId="{C8106AFD-5829-441F-8A09-B6B78C4C9392}" dt="2023-01-05T18:03:38.766" v="2328" actId="20577"/>
          <ac:spMkLst>
            <pc:docMk/>
            <pc:sldMk cId="2996736680" sldId="1172"/>
            <ac:spMk id="2" creationId="{65B1F155-BBA7-4CC8-9680-2815CBEA7DA9}"/>
          </ac:spMkLst>
        </pc:spChg>
        <pc:spChg chg="del">
          <ac:chgData name="MATHIEU Alexandre" userId="e241321e-edca-4be9-918c-7dd3cd5e5b9d" providerId="ADAL" clId="{C8106AFD-5829-441F-8A09-B6B78C4C9392}" dt="2023-01-05T18:03:43.101" v="2329" actId="478"/>
          <ac:spMkLst>
            <pc:docMk/>
            <pc:sldMk cId="2996736680" sldId="1172"/>
            <ac:spMk id="3" creationId="{073F93B1-49D7-4593-86D5-8D871CF22FE0}"/>
          </ac:spMkLst>
        </pc:spChg>
        <pc:spChg chg="del">
          <ac:chgData name="MATHIEU Alexandre" userId="e241321e-edca-4be9-918c-7dd3cd5e5b9d" providerId="ADAL" clId="{C8106AFD-5829-441F-8A09-B6B78C4C9392}" dt="2023-01-05T18:04:21.070" v="2331" actId="478"/>
          <ac:spMkLst>
            <pc:docMk/>
            <pc:sldMk cId="2996736680" sldId="1172"/>
            <ac:spMk id="4" creationId="{6FCA370A-A333-4DD8-BF38-7348425B48BA}"/>
          </ac:spMkLst>
        </pc:spChg>
        <pc:spChg chg="add mod">
          <ac:chgData name="MATHIEU Alexandre" userId="e241321e-edca-4be9-918c-7dd3cd5e5b9d" providerId="ADAL" clId="{C8106AFD-5829-441F-8A09-B6B78C4C9392}" dt="2023-01-05T18:08:08.979" v="2460"/>
          <ac:spMkLst>
            <pc:docMk/>
            <pc:sldMk cId="2996736680" sldId="1172"/>
            <ac:spMk id="7" creationId="{4BE6FA78-7DBB-471E-A643-433CF4E3C54B}"/>
          </ac:spMkLst>
        </pc:spChg>
        <pc:graphicFrameChg chg="add mod">
          <ac:chgData name="MATHIEU Alexandre" userId="e241321e-edca-4be9-918c-7dd3cd5e5b9d" providerId="ADAL" clId="{C8106AFD-5829-441F-8A09-B6B78C4C9392}" dt="2023-01-05T18:05:16.588" v="2360" actId="20577"/>
          <ac:graphicFrameMkLst>
            <pc:docMk/>
            <pc:sldMk cId="2996736680" sldId="1172"/>
            <ac:graphicFrameMk id="6" creationId="{054122D6-D6B0-4F5F-B8CC-4C362F67051D}"/>
          </ac:graphicFrameMkLst>
        </pc:graphicFrameChg>
      </pc:sldChg>
      <pc:sldChg chg="new del">
        <pc:chgData name="MATHIEU Alexandre" userId="e241321e-edca-4be9-918c-7dd3cd5e5b9d" providerId="ADAL" clId="{C8106AFD-5829-441F-8A09-B6B78C4C9392}" dt="2023-01-05T22:45:40.675" v="2868" actId="47"/>
        <pc:sldMkLst>
          <pc:docMk/>
          <pc:sldMk cId="3583360503" sldId="1173"/>
        </pc:sldMkLst>
      </pc:sldChg>
      <pc:sldChg chg="addSp delSp modSp new mod ord">
        <pc:chgData name="MATHIEU Alexandre" userId="e241321e-edca-4be9-918c-7dd3cd5e5b9d" providerId="ADAL" clId="{C8106AFD-5829-441F-8A09-B6B78C4C9392}" dt="2023-01-05T22:47:18.539" v="2900" actId="404"/>
        <pc:sldMkLst>
          <pc:docMk/>
          <pc:sldMk cId="3937089839" sldId="1174"/>
        </pc:sldMkLst>
        <pc:spChg chg="mod">
          <ac:chgData name="MATHIEU Alexandre" userId="e241321e-edca-4be9-918c-7dd3cd5e5b9d" providerId="ADAL" clId="{C8106AFD-5829-441F-8A09-B6B78C4C9392}" dt="2023-01-05T22:46:01.222" v="2892" actId="20577"/>
          <ac:spMkLst>
            <pc:docMk/>
            <pc:sldMk cId="3937089839" sldId="1174"/>
            <ac:spMk id="2" creationId="{F98CBDC1-4F96-4125-9E00-1629D709B8DB}"/>
          </ac:spMkLst>
        </pc:spChg>
        <pc:spChg chg="del">
          <ac:chgData name="MATHIEU Alexandre" userId="e241321e-edca-4be9-918c-7dd3cd5e5b9d" providerId="ADAL" clId="{C8106AFD-5829-441F-8A09-B6B78C4C9392}" dt="2023-01-05T22:45:46.214" v="2871" actId="478"/>
          <ac:spMkLst>
            <pc:docMk/>
            <pc:sldMk cId="3937089839" sldId="1174"/>
            <ac:spMk id="3" creationId="{15CB3904-013F-479D-9408-C33C506FAC3C}"/>
          </ac:spMkLst>
        </pc:spChg>
        <pc:spChg chg="mod">
          <ac:chgData name="MATHIEU Alexandre" userId="e241321e-edca-4be9-918c-7dd3cd5e5b9d" providerId="ADAL" clId="{C8106AFD-5829-441F-8A09-B6B78C4C9392}" dt="2023-01-05T22:47:18.539" v="2900" actId="404"/>
          <ac:spMkLst>
            <pc:docMk/>
            <pc:sldMk cId="3937089839" sldId="1174"/>
            <ac:spMk id="4" creationId="{BBAA0095-33D3-413A-A5A9-7B6360D78017}"/>
          </ac:spMkLst>
        </pc:spChg>
        <pc:picChg chg="add mod">
          <ac:chgData name="MATHIEU Alexandre" userId="e241321e-edca-4be9-918c-7dd3cd5e5b9d" providerId="ADAL" clId="{C8106AFD-5829-441F-8A09-B6B78C4C9392}" dt="2023-01-05T22:47:15.002" v="2899" actId="1076"/>
          <ac:picMkLst>
            <pc:docMk/>
            <pc:sldMk cId="3937089839" sldId="1174"/>
            <ac:picMk id="7" creationId="{6445C0B6-76CB-464F-A07A-8C4FC27E1322}"/>
          </ac:picMkLst>
        </pc:picChg>
      </pc:sldChg>
      <pc:sldMasterChg chg="modSldLayout">
        <pc:chgData name="MATHIEU Alexandre" userId="e241321e-edca-4be9-918c-7dd3cd5e5b9d" providerId="ADAL" clId="{C8106AFD-5829-441F-8A09-B6B78C4C9392}" dt="2023-01-05T23:21:22.574" v="3800" actId="20577"/>
        <pc:sldMasterMkLst>
          <pc:docMk/>
          <pc:sldMasterMk cId="3529744656" sldId="2147483648"/>
        </pc:sldMasterMkLst>
        <pc:sldLayoutChg chg="modSp mod">
          <pc:chgData name="MATHIEU Alexandre" userId="e241321e-edca-4be9-918c-7dd3cd5e5b9d" providerId="ADAL" clId="{C8106AFD-5829-441F-8A09-B6B78C4C9392}" dt="2023-01-05T23:21:22.574" v="3800" actId="20577"/>
          <pc:sldLayoutMkLst>
            <pc:docMk/>
            <pc:sldMasterMk cId="3529744656" sldId="2147483648"/>
            <pc:sldLayoutMk cId="2386905852" sldId="2147483665"/>
          </pc:sldLayoutMkLst>
          <pc:spChg chg="mod">
            <ac:chgData name="MATHIEU Alexandre" userId="e241321e-edca-4be9-918c-7dd3cd5e5b9d" providerId="ADAL" clId="{C8106AFD-5829-441F-8A09-B6B78C4C9392}" dt="2023-01-05T23:21:22.574" v="3800" actId="20577"/>
            <ac:spMkLst>
              <pc:docMk/>
              <pc:sldMasterMk cId="3529744656" sldId="2147483648"/>
              <pc:sldLayoutMk cId="2386905852" sldId="2147483665"/>
              <ac:spMk id="14" creationId="{2C5197B3-7584-41FD-B017-74FFF7E622C1}"/>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3B4C6-E7C7-4A20-9F9B-532FA67D8583}" type="doc">
      <dgm:prSet loTypeId="urn:microsoft.com/office/officeart/2008/layout/HexagonCluster" loCatId="picture" qsTypeId="urn:microsoft.com/office/officeart/2005/8/quickstyle/simple5" qsCatId="simple" csTypeId="urn:microsoft.com/office/officeart/2005/8/colors/accent5_1" csCatId="accent5" phldr="1"/>
      <dgm:spPr/>
      <dgm:t>
        <a:bodyPr/>
        <a:lstStyle/>
        <a:p>
          <a:endParaRPr lang="fr-FR"/>
        </a:p>
      </dgm:t>
    </dgm:pt>
    <dgm:pt modelId="{910D5109-A49C-42B0-93B1-E3B1D3149FE6}">
      <dgm:prSet phldrT="[Texte]" custT="1"/>
      <dgm:spPr/>
      <dgm:t>
        <a:bodyPr/>
        <a:lstStyle/>
        <a:p>
          <a:pPr>
            <a:buFontTx/>
            <a:buChar char="-"/>
          </a:pPr>
          <a:r>
            <a:rPr lang="en-US" sz="1400" b="1" dirty="0">
              <a:effectLst/>
              <a:latin typeface="+mn-lt"/>
            </a:rPr>
            <a:t>Module temperature losses</a:t>
          </a:r>
          <a:endParaRPr lang="fr-FR" sz="1400" b="1" dirty="0">
            <a:latin typeface="+mn-lt"/>
          </a:endParaRPr>
        </a:p>
      </dgm:t>
    </dgm:pt>
    <dgm:pt modelId="{3CCA4C69-E63B-473F-B561-E77D74EA5873}" type="parTrans" cxnId="{5E0898F9-3318-4959-B02D-F6E54A9986DE}">
      <dgm:prSet/>
      <dgm:spPr/>
      <dgm:t>
        <a:bodyPr/>
        <a:lstStyle/>
        <a:p>
          <a:endParaRPr lang="fr-FR"/>
        </a:p>
      </dgm:t>
    </dgm:pt>
    <dgm:pt modelId="{8C070C41-4B2C-4FB9-8DF7-6B3E5C6C8B3A}" type="sibTrans" cxnId="{5E0898F9-3318-4959-B02D-F6E54A9986DE}">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dgm:spPr>
      <dgm:t>
        <a:bodyPr/>
        <a:lstStyle/>
        <a:p>
          <a:endParaRPr lang="fr-FR"/>
        </a:p>
      </dgm:t>
      <dgm:extLst>
        <a:ext uri="{E40237B7-FDA0-4F09-8148-C483321AD2D9}">
          <dgm14:cNvPr xmlns:dgm14="http://schemas.microsoft.com/office/drawing/2010/diagram" id="0" name="" descr="Température élevée avec un remplissage uni"/>
        </a:ext>
      </dgm:extLst>
    </dgm:pt>
    <dgm:pt modelId="{5F092230-FA1B-4896-A1F1-260044F8BEAD}">
      <dgm:prSet custT="1"/>
      <dgm:spPr/>
      <dgm:t>
        <a:bodyPr/>
        <a:lstStyle/>
        <a:p>
          <a:r>
            <a:rPr lang="en-US" sz="1400" b="1" dirty="0">
              <a:effectLst/>
              <a:latin typeface="+mn-lt"/>
            </a:rPr>
            <a:t>Non-optimal irradiance collection </a:t>
          </a:r>
          <a:r>
            <a:rPr lang="en-US" sz="1400" dirty="0">
              <a:effectLst/>
              <a:latin typeface="+mn-lt"/>
            </a:rPr>
            <a:t>(light, reflection, known shading)</a:t>
          </a:r>
          <a:endParaRPr lang="en-US" sz="1400" dirty="0">
            <a:latin typeface="+mn-lt"/>
          </a:endParaRPr>
        </a:p>
      </dgm:t>
    </dgm:pt>
    <dgm:pt modelId="{282AAD22-5302-4BF9-AF0A-62BF88D88C49}" type="parTrans" cxnId="{B104C5ED-BD95-4491-8CFF-BFD234EC15D4}">
      <dgm:prSet/>
      <dgm:spPr/>
      <dgm:t>
        <a:bodyPr/>
        <a:lstStyle/>
        <a:p>
          <a:endParaRPr lang="fr-FR"/>
        </a:p>
      </dgm:t>
    </dgm:pt>
    <dgm:pt modelId="{A1400645-B425-4C47-A89E-E4A4FCC3D6AD}" type="sibTrans" cxnId="{B104C5ED-BD95-4491-8CFF-BFD234EC15D4}">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fr-FR"/>
        </a:p>
      </dgm:t>
    </dgm:pt>
    <dgm:pt modelId="{F6990186-5D8B-4327-B9A7-2E49EC3D6C1F}">
      <dgm:prSet custT="1"/>
      <dgm:spPr/>
      <dgm:t>
        <a:bodyPr/>
        <a:lstStyle/>
        <a:p>
          <a:r>
            <a:rPr lang="en-US" sz="1400" b="1" dirty="0">
              <a:effectLst/>
              <a:latin typeface="+mn-lt"/>
            </a:rPr>
            <a:t>Non-optimal array production extraction </a:t>
          </a:r>
          <a:r>
            <a:rPr lang="en-US" sz="1400" dirty="0">
              <a:effectLst/>
              <a:latin typeface="+mn-lt"/>
            </a:rPr>
            <a:t>(example: mismatch)</a:t>
          </a:r>
          <a:endParaRPr lang="en-US" sz="1400" dirty="0">
            <a:latin typeface="+mn-lt"/>
          </a:endParaRPr>
        </a:p>
      </dgm:t>
    </dgm:pt>
    <dgm:pt modelId="{CE6134AB-8F12-4D6A-A62A-A6C370EB5C91}" type="parTrans" cxnId="{6771808B-F443-4B23-B920-564F62C19979}">
      <dgm:prSet/>
      <dgm:spPr/>
      <dgm:t>
        <a:bodyPr/>
        <a:lstStyle/>
        <a:p>
          <a:endParaRPr lang="fr-FR"/>
        </a:p>
      </dgm:t>
    </dgm:pt>
    <dgm:pt modelId="{1126C96E-C4A4-4F34-901A-DA046BDF3409}" type="sibTrans" cxnId="{6771808B-F443-4B23-B920-564F62C19979}">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6000" r="-26000"/>
          </a:stretch>
        </a:blipFill>
      </dgm:spPr>
      <dgm:t>
        <a:bodyPr/>
        <a:lstStyle/>
        <a:p>
          <a:endParaRPr lang="fr-FR"/>
        </a:p>
      </dgm:t>
    </dgm:pt>
    <dgm:pt modelId="{73687E2F-17E5-41A3-B9FC-F7B3B09B469C}">
      <dgm:prSet custT="1"/>
      <dgm:spPr/>
      <dgm:t>
        <a:bodyPr/>
        <a:lstStyle/>
        <a:p>
          <a:r>
            <a:rPr lang="en-US" sz="1400" b="1" dirty="0">
              <a:effectLst/>
              <a:latin typeface="+mn-lt"/>
            </a:rPr>
            <a:t>Natural system ageing</a:t>
          </a:r>
          <a:endParaRPr lang="en-US" sz="1400" b="1" dirty="0">
            <a:latin typeface="+mn-lt"/>
          </a:endParaRPr>
        </a:p>
      </dgm:t>
    </dgm:pt>
    <dgm:pt modelId="{C051F649-F05C-4AFE-9FAC-D1E679C86275}" type="parTrans" cxnId="{398D79BF-A91B-4483-BE3B-708799E7898C}">
      <dgm:prSet/>
      <dgm:spPr/>
      <dgm:t>
        <a:bodyPr/>
        <a:lstStyle/>
        <a:p>
          <a:endParaRPr lang="fr-FR"/>
        </a:p>
      </dgm:t>
    </dgm:pt>
    <dgm:pt modelId="{C770D298-D812-4693-9ED2-BD660E26EB69}" type="sibTrans" cxnId="{398D79BF-A91B-4483-BE3B-708799E7898C}">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t="-8000" b="-8000"/>
          </a:stretch>
        </a:blipFill>
      </dgm:spPr>
      <dgm:t>
        <a:bodyPr/>
        <a:lstStyle/>
        <a:p>
          <a:endParaRPr lang="fr-FR"/>
        </a:p>
      </dgm:t>
    </dgm:pt>
    <dgm:pt modelId="{2E6899C7-E00A-4C21-BDBE-0DD64F88B40E}">
      <dgm:prSet custT="1"/>
      <dgm:spPr/>
      <dgm:t>
        <a:bodyPr/>
        <a:lstStyle/>
        <a:p>
          <a:r>
            <a:rPr lang="en-US" sz="1400" b="1" dirty="0">
              <a:effectLst/>
              <a:latin typeface="+mn-lt"/>
            </a:rPr>
            <a:t>Joule losses in the cables</a:t>
          </a:r>
          <a:endParaRPr lang="en-US" sz="1400" b="1" dirty="0">
            <a:latin typeface="+mn-lt"/>
          </a:endParaRPr>
        </a:p>
      </dgm:t>
    </dgm:pt>
    <dgm:pt modelId="{43792E2A-288C-4CDC-9DF1-05916808644D}" type="parTrans" cxnId="{274F1D64-1368-4F94-A561-7917FA4CE187}">
      <dgm:prSet/>
      <dgm:spPr/>
      <dgm:t>
        <a:bodyPr/>
        <a:lstStyle/>
        <a:p>
          <a:endParaRPr lang="fr-FR"/>
        </a:p>
      </dgm:t>
    </dgm:pt>
    <dgm:pt modelId="{5DEC93E4-3FC8-4AA8-953C-8A46FB79B6BF}" type="sibTrans" cxnId="{274F1D64-1368-4F94-A561-7917FA4CE187}">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l="-60000" r="-60000"/>
          </a:stretch>
        </a:blipFill>
      </dgm:spPr>
      <dgm:t>
        <a:bodyPr/>
        <a:lstStyle/>
        <a:p>
          <a:endParaRPr lang="fr-FR"/>
        </a:p>
      </dgm:t>
    </dgm:pt>
    <dgm:pt modelId="{30E35B9D-87A9-4ED3-81EC-C194C82510B0}">
      <dgm:prSet custT="1"/>
      <dgm:spPr/>
      <dgm:t>
        <a:bodyPr/>
        <a:lstStyle/>
        <a:p>
          <a:r>
            <a:rPr lang="en-US" sz="1400" b="1" dirty="0">
              <a:effectLst/>
              <a:latin typeface="+mn-lt"/>
            </a:rPr>
            <a:t>Inverter losses</a:t>
          </a:r>
        </a:p>
      </dgm:t>
    </dgm:pt>
    <dgm:pt modelId="{7E69B5BA-5F7D-4CF9-9051-3D8E569334B0}" type="parTrans" cxnId="{3EF413DB-FB79-4A53-8987-AA6BABBEBB0F}">
      <dgm:prSet/>
      <dgm:spPr/>
      <dgm:t>
        <a:bodyPr/>
        <a:lstStyle/>
        <a:p>
          <a:endParaRPr lang="fr-FR"/>
        </a:p>
      </dgm:t>
    </dgm:pt>
    <dgm:pt modelId="{C2D74D09-3DE9-4AF1-BCB2-44FF92544331}" type="sibTrans" cxnId="{3EF413DB-FB79-4A53-8987-AA6BABBEBB0F}">
      <dgm:prSet/>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l="-26000" r="-26000"/>
          </a:stretch>
        </a:blipFill>
      </dgm:spPr>
      <dgm:t>
        <a:bodyPr/>
        <a:lstStyle/>
        <a:p>
          <a:endParaRPr lang="fr-FR"/>
        </a:p>
      </dgm:t>
    </dgm:pt>
    <dgm:pt modelId="{8E837A8C-2A6F-48EB-A875-961903336C0B}" type="pres">
      <dgm:prSet presAssocID="{8B13B4C6-E7C7-4A20-9F9B-532FA67D8583}" presName="Name0" presStyleCnt="0">
        <dgm:presLayoutVars>
          <dgm:chMax val="21"/>
          <dgm:chPref val="21"/>
        </dgm:presLayoutVars>
      </dgm:prSet>
      <dgm:spPr/>
    </dgm:pt>
    <dgm:pt modelId="{CE4A9EBF-79E1-4658-8BFB-50497933E788}" type="pres">
      <dgm:prSet presAssocID="{910D5109-A49C-42B0-93B1-E3B1D3149FE6}" presName="text1" presStyleCnt="0"/>
      <dgm:spPr/>
    </dgm:pt>
    <dgm:pt modelId="{BC48AF28-E7C0-4C7E-8AD5-05D55F164B3A}" type="pres">
      <dgm:prSet presAssocID="{910D5109-A49C-42B0-93B1-E3B1D3149FE6}" presName="textRepeatNode" presStyleLbl="alignNode1" presStyleIdx="0" presStyleCnt="6">
        <dgm:presLayoutVars>
          <dgm:chMax val="0"/>
          <dgm:chPref val="0"/>
          <dgm:bulletEnabled val="1"/>
        </dgm:presLayoutVars>
      </dgm:prSet>
      <dgm:spPr/>
    </dgm:pt>
    <dgm:pt modelId="{19520E43-7820-441C-9561-BBBF54AC0FA1}" type="pres">
      <dgm:prSet presAssocID="{910D5109-A49C-42B0-93B1-E3B1D3149FE6}" presName="textaccent1" presStyleCnt="0"/>
      <dgm:spPr/>
    </dgm:pt>
    <dgm:pt modelId="{295BE0EF-0B80-4DC6-AB31-22011C97F0CF}" type="pres">
      <dgm:prSet presAssocID="{910D5109-A49C-42B0-93B1-E3B1D3149FE6}" presName="accentRepeatNode" presStyleLbl="solidAlignAcc1" presStyleIdx="0" presStyleCnt="12"/>
      <dgm:spPr/>
    </dgm:pt>
    <dgm:pt modelId="{3201B230-961C-476F-830F-A43511F5CC6F}" type="pres">
      <dgm:prSet presAssocID="{8C070C41-4B2C-4FB9-8DF7-6B3E5C6C8B3A}" presName="image1" presStyleCnt="0"/>
      <dgm:spPr/>
    </dgm:pt>
    <dgm:pt modelId="{759C063B-77D2-445F-ABF2-48857B9DCD33}" type="pres">
      <dgm:prSet presAssocID="{8C070C41-4B2C-4FB9-8DF7-6B3E5C6C8B3A}" presName="imageRepeatNode" presStyleLbl="alignAcc1" presStyleIdx="0" presStyleCnt="6"/>
      <dgm:spPr/>
    </dgm:pt>
    <dgm:pt modelId="{020D7B2E-24EB-4282-B38D-6CBCE3965F46}" type="pres">
      <dgm:prSet presAssocID="{8C070C41-4B2C-4FB9-8DF7-6B3E5C6C8B3A}" presName="imageaccent1" presStyleCnt="0"/>
      <dgm:spPr/>
    </dgm:pt>
    <dgm:pt modelId="{B7E7E749-30D8-47F3-BB02-AD9B8A97EF98}" type="pres">
      <dgm:prSet presAssocID="{8C070C41-4B2C-4FB9-8DF7-6B3E5C6C8B3A}" presName="accentRepeatNode" presStyleLbl="solidAlignAcc1" presStyleIdx="1" presStyleCnt="12"/>
      <dgm:spPr/>
    </dgm:pt>
    <dgm:pt modelId="{DDBD53ED-56A6-4A19-8D3B-4227C17B5BCD}" type="pres">
      <dgm:prSet presAssocID="{5F092230-FA1B-4896-A1F1-260044F8BEAD}" presName="text2" presStyleCnt="0"/>
      <dgm:spPr/>
    </dgm:pt>
    <dgm:pt modelId="{6FB9338C-D44C-4409-9C3C-813EDDDE3F66}" type="pres">
      <dgm:prSet presAssocID="{5F092230-FA1B-4896-A1F1-260044F8BEAD}" presName="textRepeatNode" presStyleLbl="alignNode1" presStyleIdx="1" presStyleCnt="6">
        <dgm:presLayoutVars>
          <dgm:chMax val="0"/>
          <dgm:chPref val="0"/>
          <dgm:bulletEnabled val="1"/>
        </dgm:presLayoutVars>
      </dgm:prSet>
      <dgm:spPr/>
    </dgm:pt>
    <dgm:pt modelId="{CAC8376C-BDA0-4C7C-9CFF-33A3386255DB}" type="pres">
      <dgm:prSet presAssocID="{5F092230-FA1B-4896-A1F1-260044F8BEAD}" presName="textaccent2" presStyleCnt="0"/>
      <dgm:spPr/>
    </dgm:pt>
    <dgm:pt modelId="{9DD6D2A0-32C4-4A50-B7A2-923139232907}" type="pres">
      <dgm:prSet presAssocID="{5F092230-FA1B-4896-A1F1-260044F8BEAD}" presName="accentRepeatNode" presStyleLbl="solidAlignAcc1" presStyleIdx="2" presStyleCnt="12"/>
      <dgm:spPr/>
    </dgm:pt>
    <dgm:pt modelId="{107C72BB-8801-4DE2-BF9F-E3F7C8A7A218}" type="pres">
      <dgm:prSet presAssocID="{A1400645-B425-4C47-A89E-E4A4FCC3D6AD}" presName="image2" presStyleCnt="0"/>
      <dgm:spPr/>
    </dgm:pt>
    <dgm:pt modelId="{88C47215-6394-4832-907D-3F9E0D20EB66}" type="pres">
      <dgm:prSet presAssocID="{A1400645-B425-4C47-A89E-E4A4FCC3D6AD}" presName="imageRepeatNode" presStyleLbl="alignAcc1" presStyleIdx="1" presStyleCnt="6"/>
      <dgm:spPr/>
    </dgm:pt>
    <dgm:pt modelId="{0027C650-0629-420B-8AA5-5B42D96D8CF4}" type="pres">
      <dgm:prSet presAssocID="{A1400645-B425-4C47-A89E-E4A4FCC3D6AD}" presName="imageaccent2" presStyleCnt="0"/>
      <dgm:spPr/>
    </dgm:pt>
    <dgm:pt modelId="{B2EFCB1E-EA75-4066-B44F-2725A9FEFFB8}" type="pres">
      <dgm:prSet presAssocID="{A1400645-B425-4C47-A89E-E4A4FCC3D6AD}" presName="accentRepeatNode" presStyleLbl="solidAlignAcc1" presStyleIdx="3" presStyleCnt="12"/>
      <dgm:spPr/>
    </dgm:pt>
    <dgm:pt modelId="{1B6E27DA-AB7B-4E20-9138-7F2AF88E45F7}" type="pres">
      <dgm:prSet presAssocID="{F6990186-5D8B-4327-B9A7-2E49EC3D6C1F}" presName="text3" presStyleCnt="0"/>
      <dgm:spPr/>
    </dgm:pt>
    <dgm:pt modelId="{B5F1B38A-5D29-43A7-A7FA-FAE79E90E134}" type="pres">
      <dgm:prSet presAssocID="{F6990186-5D8B-4327-B9A7-2E49EC3D6C1F}" presName="textRepeatNode" presStyleLbl="alignNode1" presStyleIdx="2" presStyleCnt="6">
        <dgm:presLayoutVars>
          <dgm:chMax val="0"/>
          <dgm:chPref val="0"/>
          <dgm:bulletEnabled val="1"/>
        </dgm:presLayoutVars>
      </dgm:prSet>
      <dgm:spPr/>
    </dgm:pt>
    <dgm:pt modelId="{5FBB8FB7-2C20-4C4C-9451-DAD4F01AD88F}" type="pres">
      <dgm:prSet presAssocID="{F6990186-5D8B-4327-B9A7-2E49EC3D6C1F}" presName="textaccent3" presStyleCnt="0"/>
      <dgm:spPr/>
    </dgm:pt>
    <dgm:pt modelId="{2FD6BE78-A627-4F8F-BD08-060A9E74A17F}" type="pres">
      <dgm:prSet presAssocID="{F6990186-5D8B-4327-B9A7-2E49EC3D6C1F}" presName="accentRepeatNode" presStyleLbl="solidAlignAcc1" presStyleIdx="4" presStyleCnt="12"/>
      <dgm:spPr/>
    </dgm:pt>
    <dgm:pt modelId="{41D72257-CFD0-4806-B713-90F7D9BD6DE7}" type="pres">
      <dgm:prSet presAssocID="{1126C96E-C4A4-4F34-901A-DA046BDF3409}" presName="image3" presStyleCnt="0"/>
      <dgm:spPr/>
    </dgm:pt>
    <dgm:pt modelId="{9A3E6375-F001-47BB-BFFE-6012C05C4946}" type="pres">
      <dgm:prSet presAssocID="{1126C96E-C4A4-4F34-901A-DA046BDF3409}" presName="imageRepeatNode" presStyleLbl="alignAcc1" presStyleIdx="2" presStyleCnt="6"/>
      <dgm:spPr/>
    </dgm:pt>
    <dgm:pt modelId="{8B00A3CF-4064-4EDE-9C37-2AB32237AC02}" type="pres">
      <dgm:prSet presAssocID="{1126C96E-C4A4-4F34-901A-DA046BDF3409}" presName="imageaccent3" presStyleCnt="0"/>
      <dgm:spPr/>
    </dgm:pt>
    <dgm:pt modelId="{C0933E46-EFA3-4759-80FA-4555571C9386}" type="pres">
      <dgm:prSet presAssocID="{1126C96E-C4A4-4F34-901A-DA046BDF3409}" presName="accentRepeatNode" presStyleLbl="solidAlignAcc1" presStyleIdx="5" presStyleCnt="12"/>
      <dgm:spPr/>
    </dgm:pt>
    <dgm:pt modelId="{2F8FF1C0-2A39-4578-A13D-BA13D261EAB9}" type="pres">
      <dgm:prSet presAssocID="{73687E2F-17E5-41A3-B9FC-F7B3B09B469C}" presName="text4" presStyleCnt="0"/>
      <dgm:spPr/>
    </dgm:pt>
    <dgm:pt modelId="{778A9259-1A0E-431A-9E55-2D452C37474B}" type="pres">
      <dgm:prSet presAssocID="{73687E2F-17E5-41A3-B9FC-F7B3B09B469C}" presName="textRepeatNode" presStyleLbl="alignNode1" presStyleIdx="3" presStyleCnt="6">
        <dgm:presLayoutVars>
          <dgm:chMax val="0"/>
          <dgm:chPref val="0"/>
          <dgm:bulletEnabled val="1"/>
        </dgm:presLayoutVars>
      </dgm:prSet>
      <dgm:spPr/>
    </dgm:pt>
    <dgm:pt modelId="{725A6AF1-7D8C-408E-911F-676CECC63F39}" type="pres">
      <dgm:prSet presAssocID="{73687E2F-17E5-41A3-B9FC-F7B3B09B469C}" presName="textaccent4" presStyleCnt="0"/>
      <dgm:spPr/>
    </dgm:pt>
    <dgm:pt modelId="{1168BFC0-C806-4FDD-9299-E5F448441C19}" type="pres">
      <dgm:prSet presAssocID="{73687E2F-17E5-41A3-B9FC-F7B3B09B469C}" presName="accentRepeatNode" presStyleLbl="solidAlignAcc1" presStyleIdx="6" presStyleCnt="12"/>
      <dgm:spPr/>
    </dgm:pt>
    <dgm:pt modelId="{D394EEDF-E768-437A-8A1B-922DF55AF6F6}" type="pres">
      <dgm:prSet presAssocID="{C770D298-D812-4693-9ED2-BD660E26EB69}" presName="image4" presStyleCnt="0"/>
      <dgm:spPr/>
    </dgm:pt>
    <dgm:pt modelId="{95853027-D274-4123-866B-7B69165DBE00}" type="pres">
      <dgm:prSet presAssocID="{C770D298-D812-4693-9ED2-BD660E26EB69}" presName="imageRepeatNode" presStyleLbl="alignAcc1" presStyleIdx="3" presStyleCnt="6"/>
      <dgm:spPr/>
    </dgm:pt>
    <dgm:pt modelId="{276B3DF1-153A-4C5A-B093-DA6C7CA42427}" type="pres">
      <dgm:prSet presAssocID="{C770D298-D812-4693-9ED2-BD660E26EB69}" presName="imageaccent4" presStyleCnt="0"/>
      <dgm:spPr/>
    </dgm:pt>
    <dgm:pt modelId="{258EE001-014B-49E2-9D34-95539BF41B2F}" type="pres">
      <dgm:prSet presAssocID="{C770D298-D812-4693-9ED2-BD660E26EB69}" presName="accentRepeatNode" presStyleLbl="solidAlignAcc1" presStyleIdx="7" presStyleCnt="12"/>
      <dgm:spPr/>
    </dgm:pt>
    <dgm:pt modelId="{AEEBBCD6-217C-4BE7-A10A-0C371744932A}" type="pres">
      <dgm:prSet presAssocID="{2E6899C7-E00A-4C21-BDBE-0DD64F88B40E}" presName="text5" presStyleCnt="0"/>
      <dgm:spPr/>
    </dgm:pt>
    <dgm:pt modelId="{9BC69436-FF11-43FB-AC26-685947DBFCF1}" type="pres">
      <dgm:prSet presAssocID="{2E6899C7-E00A-4C21-BDBE-0DD64F88B40E}" presName="textRepeatNode" presStyleLbl="alignNode1" presStyleIdx="4" presStyleCnt="6">
        <dgm:presLayoutVars>
          <dgm:chMax val="0"/>
          <dgm:chPref val="0"/>
          <dgm:bulletEnabled val="1"/>
        </dgm:presLayoutVars>
      </dgm:prSet>
      <dgm:spPr/>
    </dgm:pt>
    <dgm:pt modelId="{036AFF57-3851-40AC-8222-1A69AF1ED3F5}" type="pres">
      <dgm:prSet presAssocID="{2E6899C7-E00A-4C21-BDBE-0DD64F88B40E}" presName="textaccent5" presStyleCnt="0"/>
      <dgm:spPr/>
    </dgm:pt>
    <dgm:pt modelId="{F8500BF6-B4E9-4AEC-8CE4-155D07960998}" type="pres">
      <dgm:prSet presAssocID="{2E6899C7-E00A-4C21-BDBE-0DD64F88B40E}" presName="accentRepeatNode" presStyleLbl="solidAlignAcc1" presStyleIdx="8" presStyleCnt="12"/>
      <dgm:spPr/>
    </dgm:pt>
    <dgm:pt modelId="{8B6348EA-BD52-4D92-906A-A7DA49F3F2C6}" type="pres">
      <dgm:prSet presAssocID="{5DEC93E4-3FC8-4AA8-953C-8A46FB79B6BF}" presName="image5" presStyleCnt="0"/>
      <dgm:spPr/>
    </dgm:pt>
    <dgm:pt modelId="{B822B514-AF47-4766-A4E4-9B4ACEB5B16F}" type="pres">
      <dgm:prSet presAssocID="{5DEC93E4-3FC8-4AA8-953C-8A46FB79B6BF}" presName="imageRepeatNode" presStyleLbl="alignAcc1" presStyleIdx="4" presStyleCnt="6"/>
      <dgm:spPr/>
    </dgm:pt>
    <dgm:pt modelId="{872BBFA8-0879-480F-92D3-30CCE29B3E94}" type="pres">
      <dgm:prSet presAssocID="{5DEC93E4-3FC8-4AA8-953C-8A46FB79B6BF}" presName="imageaccent5" presStyleCnt="0"/>
      <dgm:spPr/>
    </dgm:pt>
    <dgm:pt modelId="{4BF5C80D-F826-4430-9B1B-2245EA70CD84}" type="pres">
      <dgm:prSet presAssocID="{5DEC93E4-3FC8-4AA8-953C-8A46FB79B6BF}" presName="accentRepeatNode" presStyleLbl="solidAlignAcc1" presStyleIdx="9" presStyleCnt="12"/>
      <dgm:spPr/>
    </dgm:pt>
    <dgm:pt modelId="{9C8D3731-C2F7-4EE7-9A2A-BE1E5E35C377}" type="pres">
      <dgm:prSet presAssocID="{30E35B9D-87A9-4ED3-81EC-C194C82510B0}" presName="text6" presStyleCnt="0"/>
      <dgm:spPr/>
    </dgm:pt>
    <dgm:pt modelId="{C9278DE1-96A2-41AB-B034-B425D44DED49}" type="pres">
      <dgm:prSet presAssocID="{30E35B9D-87A9-4ED3-81EC-C194C82510B0}" presName="textRepeatNode" presStyleLbl="alignNode1" presStyleIdx="5" presStyleCnt="6">
        <dgm:presLayoutVars>
          <dgm:chMax val="0"/>
          <dgm:chPref val="0"/>
          <dgm:bulletEnabled val="1"/>
        </dgm:presLayoutVars>
      </dgm:prSet>
      <dgm:spPr/>
    </dgm:pt>
    <dgm:pt modelId="{B80E3F56-5D5C-4C37-9D6C-3337A6DEC45C}" type="pres">
      <dgm:prSet presAssocID="{30E35B9D-87A9-4ED3-81EC-C194C82510B0}" presName="textaccent6" presStyleCnt="0"/>
      <dgm:spPr/>
    </dgm:pt>
    <dgm:pt modelId="{352CA69C-CAFA-42A0-8AF1-A0AC70D32720}" type="pres">
      <dgm:prSet presAssocID="{30E35B9D-87A9-4ED3-81EC-C194C82510B0}" presName="accentRepeatNode" presStyleLbl="solidAlignAcc1" presStyleIdx="10" presStyleCnt="12"/>
      <dgm:spPr/>
    </dgm:pt>
    <dgm:pt modelId="{9F05A6B3-C6B8-4F5C-BCD8-A2DAB5CA7850}" type="pres">
      <dgm:prSet presAssocID="{C2D74D09-3DE9-4AF1-BCB2-44FF92544331}" presName="image6" presStyleCnt="0"/>
      <dgm:spPr/>
    </dgm:pt>
    <dgm:pt modelId="{3C8CAE9B-0A89-4626-9A96-10D998671ACB}" type="pres">
      <dgm:prSet presAssocID="{C2D74D09-3DE9-4AF1-BCB2-44FF92544331}" presName="imageRepeatNode" presStyleLbl="alignAcc1" presStyleIdx="5" presStyleCnt="6"/>
      <dgm:spPr/>
    </dgm:pt>
    <dgm:pt modelId="{2E0021DF-E858-4838-9D89-3A581A137595}" type="pres">
      <dgm:prSet presAssocID="{C2D74D09-3DE9-4AF1-BCB2-44FF92544331}" presName="imageaccent6" presStyleCnt="0"/>
      <dgm:spPr/>
    </dgm:pt>
    <dgm:pt modelId="{00948D41-ACFE-4F6D-A598-86940272A1C5}" type="pres">
      <dgm:prSet presAssocID="{C2D74D09-3DE9-4AF1-BCB2-44FF92544331}" presName="accentRepeatNode" presStyleLbl="solidAlignAcc1" presStyleIdx="11" presStyleCnt="12"/>
      <dgm:spPr/>
    </dgm:pt>
  </dgm:ptLst>
  <dgm:cxnLst>
    <dgm:cxn modelId="{274F1D64-1368-4F94-A561-7917FA4CE187}" srcId="{8B13B4C6-E7C7-4A20-9F9B-532FA67D8583}" destId="{2E6899C7-E00A-4C21-BDBE-0DD64F88B40E}" srcOrd="4" destOrd="0" parTransId="{43792E2A-288C-4CDC-9DF1-05916808644D}" sibTransId="{5DEC93E4-3FC8-4AA8-953C-8A46FB79B6BF}"/>
    <dgm:cxn modelId="{6843A665-0A67-462D-BFA6-4E4EEE07C41C}" type="presOf" srcId="{73687E2F-17E5-41A3-B9FC-F7B3B09B469C}" destId="{778A9259-1A0E-431A-9E55-2D452C37474B}" srcOrd="0" destOrd="0" presId="urn:microsoft.com/office/officeart/2008/layout/HexagonCluster"/>
    <dgm:cxn modelId="{1CB3F347-9E99-437D-9D9B-E85C555D803E}" type="presOf" srcId="{F6990186-5D8B-4327-B9A7-2E49EC3D6C1F}" destId="{B5F1B38A-5D29-43A7-A7FA-FAE79E90E134}" srcOrd="0" destOrd="0" presId="urn:microsoft.com/office/officeart/2008/layout/HexagonCluster"/>
    <dgm:cxn modelId="{DCFE306A-FD19-4069-AC5C-AA19F4D5B2D9}" type="presOf" srcId="{2E6899C7-E00A-4C21-BDBE-0DD64F88B40E}" destId="{9BC69436-FF11-43FB-AC26-685947DBFCF1}" srcOrd="0" destOrd="0" presId="urn:microsoft.com/office/officeart/2008/layout/HexagonCluster"/>
    <dgm:cxn modelId="{F3886E74-9A7E-44C0-A591-A2324A366CA0}" type="presOf" srcId="{30E35B9D-87A9-4ED3-81EC-C194C82510B0}" destId="{C9278DE1-96A2-41AB-B034-B425D44DED49}" srcOrd="0" destOrd="0" presId="urn:microsoft.com/office/officeart/2008/layout/HexagonCluster"/>
    <dgm:cxn modelId="{6771808B-F443-4B23-B920-564F62C19979}" srcId="{8B13B4C6-E7C7-4A20-9F9B-532FA67D8583}" destId="{F6990186-5D8B-4327-B9A7-2E49EC3D6C1F}" srcOrd="2" destOrd="0" parTransId="{CE6134AB-8F12-4D6A-A62A-A6C370EB5C91}" sibTransId="{1126C96E-C4A4-4F34-901A-DA046BDF3409}"/>
    <dgm:cxn modelId="{95A500A5-66CB-461C-918C-27A36E7B784C}" type="presOf" srcId="{C2D74D09-3DE9-4AF1-BCB2-44FF92544331}" destId="{3C8CAE9B-0A89-4626-9A96-10D998671ACB}" srcOrd="0" destOrd="0" presId="urn:microsoft.com/office/officeart/2008/layout/HexagonCluster"/>
    <dgm:cxn modelId="{F50587AD-24D4-4AED-B514-53F669955385}" type="presOf" srcId="{8B13B4C6-E7C7-4A20-9F9B-532FA67D8583}" destId="{8E837A8C-2A6F-48EB-A875-961903336C0B}" srcOrd="0" destOrd="0" presId="urn:microsoft.com/office/officeart/2008/layout/HexagonCluster"/>
    <dgm:cxn modelId="{22A1E4BE-6139-4DA4-9D50-34BF72841BD4}" type="presOf" srcId="{5F092230-FA1B-4896-A1F1-260044F8BEAD}" destId="{6FB9338C-D44C-4409-9C3C-813EDDDE3F66}" srcOrd="0" destOrd="0" presId="urn:microsoft.com/office/officeart/2008/layout/HexagonCluster"/>
    <dgm:cxn modelId="{398D79BF-A91B-4483-BE3B-708799E7898C}" srcId="{8B13B4C6-E7C7-4A20-9F9B-532FA67D8583}" destId="{73687E2F-17E5-41A3-B9FC-F7B3B09B469C}" srcOrd="3" destOrd="0" parTransId="{C051F649-F05C-4AFE-9FAC-D1E679C86275}" sibTransId="{C770D298-D812-4693-9ED2-BD660E26EB69}"/>
    <dgm:cxn modelId="{310211C8-4BBA-470B-A74A-F8EA6F239105}" type="presOf" srcId="{C770D298-D812-4693-9ED2-BD660E26EB69}" destId="{95853027-D274-4123-866B-7B69165DBE00}" srcOrd="0" destOrd="0" presId="urn:microsoft.com/office/officeart/2008/layout/HexagonCluster"/>
    <dgm:cxn modelId="{F19514D3-C919-4DDB-84D3-2A9DB642CEA4}" type="presOf" srcId="{910D5109-A49C-42B0-93B1-E3B1D3149FE6}" destId="{BC48AF28-E7C0-4C7E-8AD5-05D55F164B3A}" srcOrd="0" destOrd="0" presId="urn:microsoft.com/office/officeart/2008/layout/HexagonCluster"/>
    <dgm:cxn modelId="{29E19BD6-BD48-49D3-96AA-EDF5D965D905}" type="presOf" srcId="{8C070C41-4B2C-4FB9-8DF7-6B3E5C6C8B3A}" destId="{759C063B-77D2-445F-ABF2-48857B9DCD33}" srcOrd="0" destOrd="0" presId="urn:microsoft.com/office/officeart/2008/layout/HexagonCluster"/>
    <dgm:cxn modelId="{3EF413DB-FB79-4A53-8987-AA6BABBEBB0F}" srcId="{8B13B4C6-E7C7-4A20-9F9B-532FA67D8583}" destId="{30E35B9D-87A9-4ED3-81EC-C194C82510B0}" srcOrd="5" destOrd="0" parTransId="{7E69B5BA-5F7D-4CF9-9051-3D8E569334B0}" sibTransId="{C2D74D09-3DE9-4AF1-BCB2-44FF92544331}"/>
    <dgm:cxn modelId="{C08FF0E0-C50C-4095-9578-C1673F8CCB3A}" type="presOf" srcId="{1126C96E-C4A4-4F34-901A-DA046BDF3409}" destId="{9A3E6375-F001-47BB-BFFE-6012C05C4946}" srcOrd="0" destOrd="0" presId="urn:microsoft.com/office/officeart/2008/layout/HexagonCluster"/>
    <dgm:cxn modelId="{AE8473ED-7008-49A3-8C8E-512B1D0505F7}" type="presOf" srcId="{5DEC93E4-3FC8-4AA8-953C-8A46FB79B6BF}" destId="{B822B514-AF47-4766-A4E4-9B4ACEB5B16F}" srcOrd="0" destOrd="0" presId="urn:microsoft.com/office/officeart/2008/layout/HexagonCluster"/>
    <dgm:cxn modelId="{B104C5ED-BD95-4491-8CFF-BFD234EC15D4}" srcId="{8B13B4C6-E7C7-4A20-9F9B-532FA67D8583}" destId="{5F092230-FA1B-4896-A1F1-260044F8BEAD}" srcOrd="1" destOrd="0" parTransId="{282AAD22-5302-4BF9-AF0A-62BF88D88C49}" sibTransId="{A1400645-B425-4C47-A89E-E4A4FCC3D6AD}"/>
    <dgm:cxn modelId="{7F93FAF8-A9C3-4CBF-924C-967D283CC28D}" type="presOf" srcId="{A1400645-B425-4C47-A89E-E4A4FCC3D6AD}" destId="{88C47215-6394-4832-907D-3F9E0D20EB66}" srcOrd="0" destOrd="0" presId="urn:microsoft.com/office/officeart/2008/layout/HexagonCluster"/>
    <dgm:cxn modelId="{5E0898F9-3318-4959-B02D-F6E54A9986DE}" srcId="{8B13B4C6-E7C7-4A20-9F9B-532FA67D8583}" destId="{910D5109-A49C-42B0-93B1-E3B1D3149FE6}" srcOrd="0" destOrd="0" parTransId="{3CCA4C69-E63B-473F-B561-E77D74EA5873}" sibTransId="{8C070C41-4B2C-4FB9-8DF7-6B3E5C6C8B3A}"/>
    <dgm:cxn modelId="{DEA079CF-A155-425F-9676-8E68565C3D29}" type="presParOf" srcId="{8E837A8C-2A6F-48EB-A875-961903336C0B}" destId="{CE4A9EBF-79E1-4658-8BFB-50497933E788}" srcOrd="0" destOrd="0" presId="urn:microsoft.com/office/officeart/2008/layout/HexagonCluster"/>
    <dgm:cxn modelId="{8BB4F0AE-6DDC-4AB2-AF61-83B28439F15C}" type="presParOf" srcId="{CE4A9EBF-79E1-4658-8BFB-50497933E788}" destId="{BC48AF28-E7C0-4C7E-8AD5-05D55F164B3A}" srcOrd="0" destOrd="0" presId="urn:microsoft.com/office/officeart/2008/layout/HexagonCluster"/>
    <dgm:cxn modelId="{379CB738-3FA4-4EAD-8170-104C22F269A9}" type="presParOf" srcId="{8E837A8C-2A6F-48EB-A875-961903336C0B}" destId="{19520E43-7820-441C-9561-BBBF54AC0FA1}" srcOrd="1" destOrd="0" presId="urn:microsoft.com/office/officeart/2008/layout/HexagonCluster"/>
    <dgm:cxn modelId="{75F48A7F-7300-4974-A409-1192972860E6}" type="presParOf" srcId="{19520E43-7820-441C-9561-BBBF54AC0FA1}" destId="{295BE0EF-0B80-4DC6-AB31-22011C97F0CF}" srcOrd="0" destOrd="0" presId="urn:microsoft.com/office/officeart/2008/layout/HexagonCluster"/>
    <dgm:cxn modelId="{219CC765-9CDC-48A4-B13F-7E8F1C967086}" type="presParOf" srcId="{8E837A8C-2A6F-48EB-A875-961903336C0B}" destId="{3201B230-961C-476F-830F-A43511F5CC6F}" srcOrd="2" destOrd="0" presId="urn:microsoft.com/office/officeart/2008/layout/HexagonCluster"/>
    <dgm:cxn modelId="{804666D3-CC09-4CE6-A272-28A2AF6AC290}" type="presParOf" srcId="{3201B230-961C-476F-830F-A43511F5CC6F}" destId="{759C063B-77D2-445F-ABF2-48857B9DCD33}" srcOrd="0" destOrd="0" presId="urn:microsoft.com/office/officeart/2008/layout/HexagonCluster"/>
    <dgm:cxn modelId="{17595756-8516-4F13-87BC-6C7FF7ED0393}" type="presParOf" srcId="{8E837A8C-2A6F-48EB-A875-961903336C0B}" destId="{020D7B2E-24EB-4282-B38D-6CBCE3965F46}" srcOrd="3" destOrd="0" presId="urn:microsoft.com/office/officeart/2008/layout/HexagonCluster"/>
    <dgm:cxn modelId="{5610B2CD-B211-438E-8DF1-B7D58E245BB7}" type="presParOf" srcId="{020D7B2E-24EB-4282-B38D-6CBCE3965F46}" destId="{B7E7E749-30D8-47F3-BB02-AD9B8A97EF98}" srcOrd="0" destOrd="0" presId="urn:microsoft.com/office/officeart/2008/layout/HexagonCluster"/>
    <dgm:cxn modelId="{036DC421-D102-4115-A384-0A920A8BD6C5}" type="presParOf" srcId="{8E837A8C-2A6F-48EB-A875-961903336C0B}" destId="{DDBD53ED-56A6-4A19-8D3B-4227C17B5BCD}" srcOrd="4" destOrd="0" presId="urn:microsoft.com/office/officeart/2008/layout/HexagonCluster"/>
    <dgm:cxn modelId="{9E75AD7C-275F-4A3A-9A0A-1164EA2BFE23}" type="presParOf" srcId="{DDBD53ED-56A6-4A19-8D3B-4227C17B5BCD}" destId="{6FB9338C-D44C-4409-9C3C-813EDDDE3F66}" srcOrd="0" destOrd="0" presId="urn:microsoft.com/office/officeart/2008/layout/HexagonCluster"/>
    <dgm:cxn modelId="{82B68677-1F7F-480A-B640-9AC2D4FAFAB7}" type="presParOf" srcId="{8E837A8C-2A6F-48EB-A875-961903336C0B}" destId="{CAC8376C-BDA0-4C7C-9CFF-33A3386255DB}" srcOrd="5" destOrd="0" presId="urn:microsoft.com/office/officeart/2008/layout/HexagonCluster"/>
    <dgm:cxn modelId="{DCFD5E03-51C1-4F55-A58C-FB6F85A2163C}" type="presParOf" srcId="{CAC8376C-BDA0-4C7C-9CFF-33A3386255DB}" destId="{9DD6D2A0-32C4-4A50-B7A2-923139232907}" srcOrd="0" destOrd="0" presId="urn:microsoft.com/office/officeart/2008/layout/HexagonCluster"/>
    <dgm:cxn modelId="{84AF163B-5F37-43B1-A751-8BBBD50BCDFF}" type="presParOf" srcId="{8E837A8C-2A6F-48EB-A875-961903336C0B}" destId="{107C72BB-8801-4DE2-BF9F-E3F7C8A7A218}" srcOrd="6" destOrd="0" presId="urn:microsoft.com/office/officeart/2008/layout/HexagonCluster"/>
    <dgm:cxn modelId="{9F136986-EDBD-4B2F-9DD2-C89E4E2A78F5}" type="presParOf" srcId="{107C72BB-8801-4DE2-BF9F-E3F7C8A7A218}" destId="{88C47215-6394-4832-907D-3F9E0D20EB66}" srcOrd="0" destOrd="0" presId="urn:microsoft.com/office/officeart/2008/layout/HexagonCluster"/>
    <dgm:cxn modelId="{F8AAB332-088E-4C6F-A2B7-AB840D7E4FDF}" type="presParOf" srcId="{8E837A8C-2A6F-48EB-A875-961903336C0B}" destId="{0027C650-0629-420B-8AA5-5B42D96D8CF4}" srcOrd="7" destOrd="0" presId="urn:microsoft.com/office/officeart/2008/layout/HexagonCluster"/>
    <dgm:cxn modelId="{D2655C69-555D-4F9E-9A43-185F5E42A036}" type="presParOf" srcId="{0027C650-0629-420B-8AA5-5B42D96D8CF4}" destId="{B2EFCB1E-EA75-4066-B44F-2725A9FEFFB8}" srcOrd="0" destOrd="0" presId="urn:microsoft.com/office/officeart/2008/layout/HexagonCluster"/>
    <dgm:cxn modelId="{0324E9D5-7891-4255-9E25-71EA7FAB1608}" type="presParOf" srcId="{8E837A8C-2A6F-48EB-A875-961903336C0B}" destId="{1B6E27DA-AB7B-4E20-9138-7F2AF88E45F7}" srcOrd="8" destOrd="0" presId="urn:microsoft.com/office/officeart/2008/layout/HexagonCluster"/>
    <dgm:cxn modelId="{173980CB-1A8F-4D15-A1DB-990C4288B983}" type="presParOf" srcId="{1B6E27DA-AB7B-4E20-9138-7F2AF88E45F7}" destId="{B5F1B38A-5D29-43A7-A7FA-FAE79E90E134}" srcOrd="0" destOrd="0" presId="urn:microsoft.com/office/officeart/2008/layout/HexagonCluster"/>
    <dgm:cxn modelId="{C2CAAA1C-5B68-4ACB-90DF-EB100967B521}" type="presParOf" srcId="{8E837A8C-2A6F-48EB-A875-961903336C0B}" destId="{5FBB8FB7-2C20-4C4C-9451-DAD4F01AD88F}" srcOrd="9" destOrd="0" presId="urn:microsoft.com/office/officeart/2008/layout/HexagonCluster"/>
    <dgm:cxn modelId="{E94E6ABB-DAFD-40FA-A648-FFC89D71E5DC}" type="presParOf" srcId="{5FBB8FB7-2C20-4C4C-9451-DAD4F01AD88F}" destId="{2FD6BE78-A627-4F8F-BD08-060A9E74A17F}" srcOrd="0" destOrd="0" presId="urn:microsoft.com/office/officeart/2008/layout/HexagonCluster"/>
    <dgm:cxn modelId="{3B3A417A-1788-40A0-9FC0-2F1179F6B378}" type="presParOf" srcId="{8E837A8C-2A6F-48EB-A875-961903336C0B}" destId="{41D72257-CFD0-4806-B713-90F7D9BD6DE7}" srcOrd="10" destOrd="0" presId="urn:microsoft.com/office/officeart/2008/layout/HexagonCluster"/>
    <dgm:cxn modelId="{50643950-B1C6-41D2-A821-8101A3411837}" type="presParOf" srcId="{41D72257-CFD0-4806-B713-90F7D9BD6DE7}" destId="{9A3E6375-F001-47BB-BFFE-6012C05C4946}" srcOrd="0" destOrd="0" presId="urn:microsoft.com/office/officeart/2008/layout/HexagonCluster"/>
    <dgm:cxn modelId="{BA78EFE6-3C6F-4AC1-AF21-8782675F97E5}" type="presParOf" srcId="{8E837A8C-2A6F-48EB-A875-961903336C0B}" destId="{8B00A3CF-4064-4EDE-9C37-2AB32237AC02}" srcOrd="11" destOrd="0" presId="urn:microsoft.com/office/officeart/2008/layout/HexagonCluster"/>
    <dgm:cxn modelId="{A7B7A060-C187-44F8-A183-659BA83FDEE9}" type="presParOf" srcId="{8B00A3CF-4064-4EDE-9C37-2AB32237AC02}" destId="{C0933E46-EFA3-4759-80FA-4555571C9386}" srcOrd="0" destOrd="0" presId="urn:microsoft.com/office/officeart/2008/layout/HexagonCluster"/>
    <dgm:cxn modelId="{2F4F6A05-932C-4347-A223-CBE4DA76D63D}" type="presParOf" srcId="{8E837A8C-2A6F-48EB-A875-961903336C0B}" destId="{2F8FF1C0-2A39-4578-A13D-BA13D261EAB9}" srcOrd="12" destOrd="0" presId="urn:microsoft.com/office/officeart/2008/layout/HexagonCluster"/>
    <dgm:cxn modelId="{EBB51DF9-493D-4297-A3F5-EBE46ECBA4AE}" type="presParOf" srcId="{2F8FF1C0-2A39-4578-A13D-BA13D261EAB9}" destId="{778A9259-1A0E-431A-9E55-2D452C37474B}" srcOrd="0" destOrd="0" presId="urn:microsoft.com/office/officeart/2008/layout/HexagonCluster"/>
    <dgm:cxn modelId="{A403D5D6-9120-4A65-9923-B7A4F280A50F}" type="presParOf" srcId="{8E837A8C-2A6F-48EB-A875-961903336C0B}" destId="{725A6AF1-7D8C-408E-911F-676CECC63F39}" srcOrd="13" destOrd="0" presId="urn:microsoft.com/office/officeart/2008/layout/HexagonCluster"/>
    <dgm:cxn modelId="{85DCC3F3-B10E-4279-BD2D-40F59DC8E779}" type="presParOf" srcId="{725A6AF1-7D8C-408E-911F-676CECC63F39}" destId="{1168BFC0-C806-4FDD-9299-E5F448441C19}" srcOrd="0" destOrd="0" presId="urn:microsoft.com/office/officeart/2008/layout/HexagonCluster"/>
    <dgm:cxn modelId="{1E961A19-E2AF-4808-8444-EB04DFDAC04C}" type="presParOf" srcId="{8E837A8C-2A6F-48EB-A875-961903336C0B}" destId="{D394EEDF-E768-437A-8A1B-922DF55AF6F6}" srcOrd="14" destOrd="0" presId="urn:microsoft.com/office/officeart/2008/layout/HexagonCluster"/>
    <dgm:cxn modelId="{19C13511-B478-4A80-9E73-80F9AD9B0814}" type="presParOf" srcId="{D394EEDF-E768-437A-8A1B-922DF55AF6F6}" destId="{95853027-D274-4123-866B-7B69165DBE00}" srcOrd="0" destOrd="0" presId="urn:microsoft.com/office/officeart/2008/layout/HexagonCluster"/>
    <dgm:cxn modelId="{5DDC55D6-97F3-464C-95EA-389035C98ED5}" type="presParOf" srcId="{8E837A8C-2A6F-48EB-A875-961903336C0B}" destId="{276B3DF1-153A-4C5A-B093-DA6C7CA42427}" srcOrd="15" destOrd="0" presId="urn:microsoft.com/office/officeart/2008/layout/HexagonCluster"/>
    <dgm:cxn modelId="{88F1B57A-0D79-4126-9D7E-B1E2D7D3C1CF}" type="presParOf" srcId="{276B3DF1-153A-4C5A-B093-DA6C7CA42427}" destId="{258EE001-014B-49E2-9D34-95539BF41B2F}" srcOrd="0" destOrd="0" presId="urn:microsoft.com/office/officeart/2008/layout/HexagonCluster"/>
    <dgm:cxn modelId="{A8B7ABE0-1F5F-4D3E-BB11-FF77FD1211D2}" type="presParOf" srcId="{8E837A8C-2A6F-48EB-A875-961903336C0B}" destId="{AEEBBCD6-217C-4BE7-A10A-0C371744932A}" srcOrd="16" destOrd="0" presId="urn:microsoft.com/office/officeart/2008/layout/HexagonCluster"/>
    <dgm:cxn modelId="{25DD7EA4-36DD-45F7-B899-9AD106AB217F}" type="presParOf" srcId="{AEEBBCD6-217C-4BE7-A10A-0C371744932A}" destId="{9BC69436-FF11-43FB-AC26-685947DBFCF1}" srcOrd="0" destOrd="0" presId="urn:microsoft.com/office/officeart/2008/layout/HexagonCluster"/>
    <dgm:cxn modelId="{257CC491-106D-45FE-BF92-ABFFE74C4DAA}" type="presParOf" srcId="{8E837A8C-2A6F-48EB-A875-961903336C0B}" destId="{036AFF57-3851-40AC-8222-1A69AF1ED3F5}" srcOrd="17" destOrd="0" presId="urn:microsoft.com/office/officeart/2008/layout/HexagonCluster"/>
    <dgm:cxn modelId="{C51CD7B5-A865-41B7-A1E7-2624E4DA688B}" type="presParOf" srcId="{036AFF57-3851-40AC-8222-1A69AF1ED3F5}" destId="{F8500BF6-B4E9-4AEC-8CE4-155D07960998}" srcOrd="0" destOrd="0" presId="urn:microsoft.com/office/officeart/2008/layout/HexagonCluster"/>
    <dgm:cxn modelId="{837477A1-6677-43DC-9ACE-9CD9B7F0A74F}" type="presParOf" srcId="{8E837A8C-2A6F-48EB-A875-961903336C0B}" destId="{8B6348EA-BD52-4D92-906A-A7DA49F3F2C6}" srcOrd="18" destOrd="0" presId="urn:microsoft.com/office/officeart/2008/layout/HexagonCluster"/>
    <dgm:cxn modelId="{3C597A30-0651-4841-9A78-8E5024988A34}" type="presParOf" srcId="{8B6348EA-BD52-4D92-906A-A7DA49F3F2C6}" destId="{B822B514-AF47-4766-A4E4-9B4ACEB5B16F}" srcOrd="0" destOrd="0" presId="urn:microsoft.com/office/officeart/2008/layout/HexagonCluster"/>
    <dgm:cxn modelId="{F11EA0DC-4613-4D93-A048-E7E7B10FCD57}" type="presParOf" srcId="{8E837A8C-2A6F-48EB-A875-961903336C0B}" destId="{872BBFA8-0879-480F-92D3-30CCE29B3E94}" srcOrd="19" destOrd="0" presId="urn:microsoft.com/office/officeart/2008/layout/HexagonCluster"/>
    <dgm:cxn modelId="{7ADD6108-87FF-4B29-86B6-BBD97FD5FF3F}" type="presParOf" srcId="{872BBFA8-0879-480F-92D3-30CCE29B3E94}" destId="{4BF5C80D-F826-4430-9B1B-2245EA70CD84}" srcOrd="0" destOrd="0" presId="urn:microsoft.com/office/officeart/2008/layout/HexagonCluster"/>
    <dgm:cxn modelId="{693159B4-ED43-4A3F-8F10-7D34B749DC01}" type="presParOf" srcId="{8E837A8C-2A6F-48EB-A875-961903336C0B}" destId="{9C8D3731-C2F7-4EE7-9A2A-BE1E5E35C377}" srcOrd="20" destOrd="0" presId="urn:microsoft.com/office/officeart/2008/layout/HexagonCluster"/>
    <dgm:cxn modelId="{4055DA16-7EED-4D8A-8419-1EB992C88E23}" type="presParOf" srcId="{9C8D3731-C2F7-4EE7-9A2A-BE1E5E35C377}" destId="{C9278DE1-96A2-41AB-B034-B425D44DED49}" srcOrd="0" destOrd="0" presId="urn:microsoft.com/office/officeart/2008/layout/HexagonCluster"/>
    <dgm:cxn modelId="{90D1195D-B863-459E-8133-1AFDCEA5BBB0}" type="presParOf" srcId="{8E837A8C-2A6F-48EB-A875-961903336C0B}" destId="{B80E3F56-5D5C-4C37-9D6C-3337A6DEC45C}" srcOrd="21" destOrd="0" presId="urn:microsoft.com/office/officeart/2008/layout/HexagonCluster"/>
    <dgm:cxn modelId="{B1039D4A-2DC0-4863-B078-A6184092A96E}" type="presParOf" srcId="{B80E3F56-5D5C-4C37-9D6C-3337A6DEC45C}" destId="{352CA69C-CAFA-42A0-8AF1-A0AC70D32720}" srcOrd="0" destOrd="0" presId="urn:microsoft.com/office/officeart/2008/layout/HexagonCluster"/>
    <dgm:cxn modelId="{3BB0196E-E9DC-4469-9CDA-487DDCBC4ABD}" type="presParOf" srcId="{8E837A8C-2A6F-48EB-A875-961903336C0B}" destId="{9F05A6B3-C6B8-4F5C-BCD8-A2DAB5CA7850}" srcOrd="22" destOrd="0" presId="urn:microsoft.com/office/officeart/2008/layout/HexagonCluster"/>
    <dgm:cxn modelId="{665F5F68-805F-47DF-8D10-16689C7B768C}" type="presParOf" srcId="{9F05A6B3-C6B8-4F5C-BCD8-A2DAB5CA7850}" destId="{3C8CAE9B-0A89-4626-9A96-10D998671ACB}" srcOrd="0" destOrd="0" presId="urn:microsoft.com/office/officeart/2008/layout/HexagonCluster"/>
    <dgm:cxn modelId="{D5584700-578F-4CC2-BA86-3288AA2E8746}" type="presParOf" srcId="{8E837A8C-2A6F-48EB-A875-961903336C0B}" destId="{2E0021DF-E858-4838-9D89-3A581A137595}" srcOrd="23" destOrd="0" presId="urn:microsoft.com/office/officeart/2008/layout/HexagonCluster"/>
    <dgm:cxn modelId="{D3D6098D-7277-427E-9662-07448FA67F71}" type="presParOf" srcId="{2E0021DF-E858-4838-9D89-3A581A137595}" destId="{00948D41-ACFE-4F6D-A598-86940272A1C5}"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8AF28-E7C0-4C7E-8AD5-05D55F164B3A}">
      <dsp:nvSpPr>
        <dsp:cNvPr id="0" name=""/>
        <dsp:cNvSpPr/>
      </dsp:nvSpPr>
      <dsp:spPr>
        <a:xfrm>
          <a:off x="2699578" y="2423800"/>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FontTx/>
            <a:buNone/>
          </a:pPr>
          <a:r>
            <a:rPr lang="en-US" sz="1400" b="1" kern="1200" dirty="0">
              <a:effectLst/>
              <a:latin typeface="+mn-lt"/>
            </a:rPr>
            <a:t>Module temperature losses</a:t>
          </a:r>
          <a:endParaRPr lang="fr-FR" sz="1400" b="1" kern="1200" dirty="0">
            <a:latin typeface="+mn-lt"/>
          </a:endParaRPr>
        </a:p>
      </dsp:txBody>
      <dsp:txXfrm>
        <a:off x="2962750" y="2649782"/>
        <a:ext cx="1172739" cy="1007013"/>
      </dsp:txXfrm>
    </dsp:sp>
    <dsp:sp modelId="{295BE0EF-0B80-4DC6-AB31-22011C97F0CF}">
      <dsp:nvSpPr>
        <dsp:cNvPr id="0" name=""/>
        <dsp:cNvSpPr/>
      </dsp:nvSpPr>
      <dsp:spPr>
        <a:xfrm>
          <a:off x="2740118" y="307625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59C063B-77D2-445F-ABF2-48857B9DCD33}">
      <dsp:nvSpPr>
        <dsp:cNvPr id="0" name=""/>
        <dsp:cNvSpPr/>
      </dsp:nvSpPr>
      <dsp:spPr>
        <a:xfrm>
          <a:off x="1237429" y="1617276"/>
          <a:ext cx="1699083" cy="1458977"/>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E7E749-30D8-47F3-BB02-AD9B8A97EF98}">
      <dsp:nvSpPr>
        <dsp:cNvPr id="0" name=""/>
        <dsp:cNvSpPr/>
      </dsp:nvSpPr>
      <dsp:spPr>
        <a:xfrm>
          <a:off x="2401382" y="2882725"/>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6FB9338C-D44C-4409-9C3C-813EDDDE3F66}">
      <dsp:nvSpPr>
        <dsp:cNvPr id="0" name=""/>
        <dsp:cNvSpPr/>
      </dsp:nvSpPr>
      <dsp:spPr>
        <a:xfrm>
          <a:off x="4161727" y="1613048"/>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Non-optimal irradiance collection </a:t>
          </a:r>
          <a:r>
            <a:rPr lang="en-US" sz="1400" kern="1200" dirty="0">
              <a:effectLst/>
              <a:latin typeface="+mn-lt"/>
            </a:rPr>
            <a:t>(light, reflection, known shading)</a:t>
          </a:r>
          <a:endParaRPr lang="en-US" sz="1400" kern="1200" dirty="0">
            <a:latin typeface="+mn-lt"/>
          </a:endParaRPr>
        </a:p>
      </dsp:txBody>
      <dsp:txXfrm>
        <a:off x="4424899" y="1839030"/>
        <a:ext cx="1172739" cy="1007013"/>
      </dsp:txXfrm>
    </dsp:sp>
    <dsp:sp modelId="{9DD6D2A0-32C4-4A50-B7A2-923139232907}">
      <dsp:nvSpPr>
        <dsp:cNvPr id="0" name=""/>
        <dsp:cNvSpPr/>
      </dsp:nvSpPr>
      <dsp:spPr>
        <a:xfrm>
          <a:off x="5331086" y="287474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88C47215-6394-4832-907D-3F9E0D20EB66}">
      <dsp:nvSpPr>
        <dsp:cNvPr id="0" name=""/>
        <dsp:cNvSpPr/>
      </dsp:nvSpPr>
      <dsp:spPr>
        <a:xfrm>
          <a:off x="5622975" y="2420982"/>
          <a:ext cx="1699083" cy="1458977"/>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2EFCB1E-EA75-4066-B44F-2725A9FEFFB8}">
      <dsp:nvSpPr>
        <dsp:cNvPr id="0" name=""/>
        <dsp:cNvSpPr/>
      </dsp:nvSpPr>
      <dsp:spPr>
        <a:xfrm>
          <a:off x="5664416" y="3070147"/>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B5F1B38A-5D29-43A7-A7FA-FAE79E90E134}">
      <dsp:nvSpPr>
        <dsp:cNvPr id="0" name=""/>
        <dsp:cNvSpPr/>
      </dsp:nvSpPr>
      <dsp:spPr>
        <a:xfrm>
          <a:off x="2699578" y="81122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Non-optimal array production extraction </a:t>
          </a:r>
          <a:r>
            <a:rPr lang="en-US" sz="1400" kern="1200" dirty="0">
              <a:effectLst/>
              <a:latin typeface="+mn-lt"/>
            </a:rPr>
            <a:t>(example: mismatch)</a:t>
          </a:r>
          <a:endParaRPr lang="en-US" sz="1400" kern="1200" dirty="0">
            <a:latin typeface="+mn-lt"/>
          </a:endParaRPr>
        </a:p>
      </dsp:txBody>
      <dsp:txXfrm>
        <a:off x="2962750" y="1037203"/>
        <a:ext cx="1172739" cy="1007013"/>
      </dsp:txXfrm>
    </dsp:sp>
    <dsp:sp modelId="{2FD6BE78-A627-4F8F-BD08-060A9E74A17F}">
      <dsp:nvSpPr>
        <dsp:cNvPr id="0" name=""/>
        <dsp:cNvSpPr/>
      </dsp:nvSpPr>
      <dsp:spPr>
        <a:xfrm>
          <a:off x="3863531" y="838935"/>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A3E6375-F001-47BB-BFFE-6012C05C4946}">
      <dsp:nvSpPr>
        <dsp:cNvPr id="0" name=""/>
        <dsp:cNvSpPr/>
      </dsp:nvSpPr>
      <dsp:spPr>
        <a:xfrm>
          <a:off x="4161727" y="0"/>
          <a:ext cx="1699083" cy="1458977"/>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6000" r="-26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0933E46-EFA3-4759-80FA-4555571C9386}">
      <dsp:nvSpPr>
        <dsp:cNvPr id="0" name=""/>
        <dsp:cNvSpPr/>
      </dsp:nvSpPr>
      <dsp:spPr>
        <a:xfrm>
          <a:off x="4209474" y="646346"/>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78A9259-1A0E-431A-9E55-2D452C37474B}">
      <dsp:nvSpPr>
        <dsp:cNvPr id="0" name=""/>
        <dsp:cNvSpPr/>
      </dsp:nvSpPr>
      <dsp:spPr>
        <a:xfrm>
          <a:off x="5622975" y="807933"/>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Natural system ageing</a:t>
          </a:r>
          <a:endParaRPr lang="en-US" sz="1400" b="1" kern="1200" dirty="0">
            <a:latin typeface="+mn-lt"/>
          </a:endParaRPr>
        </a:p>
      </dsp:txBody>
      <dsp:txXfrm>
        <a:off x="5886147" y="1033915"/>
        <a:ext cx="1172739" cy="1007013"/>
      </dsp:txXfrm>
    </dsp:sp>
    <dsp:sp modelId="{1168BFC0-C806-4FDD-9299-E5F448441C19}">
      <dsp:nvSpPr>
        <dsp:cNvPr id="0" name=""/>
        <dsp:cNvSpPr/>
      </dsp:nvSpPr>
      <dsp:spPr>
        <a:xfrm>
          <a:off x="7093232" y="145428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5853027-D274-4123-866B-7B69165DBE00}">
      <dsp:nvSpPr>
        <dsp:cNvPr id="0" name=""/>
        <dsp:cNvSpPr/>
      </dsp:nvSpPr>
      <dsp:spPr>
        <a:xfrm>
          <a:off x="7085124" y="1628080"/>
          <a:ext cx="1699083" cy="1458977"/>
        </a:xfrm>
        <a:prstGeom prst="hexagon">
          <a:avLst>
            <a:gd name="adj" fmla="val 25000"/>
            <a:gd name="vf" fmla="val 1154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t="-8000" b="-8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58EE001-014B-49E2-9D34-95539BF41B2F}">
      <dsp:nvSpPr>
        <dsp:cNvPr id="0" name=""/>
        <dsp:cNvSpPr/>
      </dsp:nvSpPr>
      <dsp:spPr>
        <a:xfrm>
          <a:off x="7416653" y="1654384"/>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BC69436-FF11-43FB-AC26-685947DBFCF1}">
      <dsp:nvSpPr>
        <dsp:cNvPr id="0" name=""/>
        <dsp:cNvSpPr/>
      </dsp:nvSpPr>
      <dsp:spPr>
        <a:xfrm>
          <a:off x="7085124" y="1550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Joule losses in the cables</a:t>
          </a:r>
          <a:endParaRPr lang="en-US" sz="1400" b="1" kern="1200" dirty="0">
            <a:latin typeface="+mn-lt"/>
          </a:endParaRPr>
        </a:p>
      </dsp:txBody>
      <dsp:txXfrm>
        <a:off x="7348296" y="241483"/>
        <a:ext cx="1172739" cy="1007013"/>
      </dsp:txXfrm>
    </dsp:sp>
    <dsp:sp modelId="{F8500BF6-B4E9-4AEC-8CE4-155D07960998}">
      <dsp:nvSpPr>
        <dsp:cNvPr id="0" name=""/>
        <dsp:cNvSpPr/>
      </dsp:nvSpPr>
      <dsp:spPr>
        <a:xfrm>
          <a:off x="8555381" y="66936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B822B514-AF47-4766-A4E4-9B4ACEB5B16F}">
      <dsp:nvSpPr>
        <dsp:cNvPr id="0" name=""/>
        <dsp:cNvSpPr/>
      </dsp:nvSpPr>
      <dsp:spPr>
        <a:xfrm>
          <a:off x="8547273" y="829541"/>
          <a:ext cx="1699083" cy="1458977"/>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60000" r="-60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BF5C80D-F826-4430-9B1B-2245EA70CD84}">
      <dsp:nvSpPr>
        <dsp:cNvPr id="0" name=""/>
        <dsp:cNvSpPr/>
      </dsp:nvSpPr>
      <dsp:spPr>
        <a:xfrm>
          <a:off x="8886009" y="861952"/>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9278DE1-96A2-41AB-B034-B425D44DED49}">
      <dsp:nvSpPr>
        <dsp:cNvPr id="0" name=""/>
        <dsp:cNvSpPr/>
      </dsp:nvSpPr>
      <dsp:spPr>
        <a:xfrm>
          <a:off x="8547273" y="243977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Inverter losses</a:t>
          </a:r>
        </a:p>
      </dsp:txBody>
      <dsp:txXfrm>
        <a:off x="8810445" y="2665753"/>
        <a:ext cx="1172739" cy="1007013"/>
      </dsp:txXfrm>
    </dsp:sp>
    <dsp:sp modelId="{352CA69C-CAFA-42A0-8AF1-A0AC70D32720}">
      <dsp:nvSpPr>
        <dsp:cNvPr id="0" name=""/>
        <dsp:cNvSpPr/>
      </dsp:nvSpPr>
      <dsp:spPr>
        <a:xfrm>
          <a:off x="8884207" y="371743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3C8CAE9B-0A89-4626-9A96-10D998671ACB}">
      <dsp:nvSpPr>
        <dsp:cNvPr id="0" name=""/>
        <dsp:cNvSpPr/>
      </dsp:nvSpPr>
      <dsp:spPr>
        <a:xfrm>
          <a:off x="7085124" y="3238310"/>
          <a:ext cx="1699083" cy="1458977"/>
        </a:xfrm>
        <a:prstGeom prst="hexagon">
          <a:avLst>
            <a:gd name="adj" fmla="val 25000"/>
            <a:gd name="vf" fmla="val 115470"/>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l="-26000" r="-26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0948D41-ACFE-4F6D-A598-86940272A1C5}">
      <dsp:nvSpPr>
        <dsp:cNvPr id="0" name=""/>
        <dsp:cNvSpPr/>
      </dsp:nvSpPr>
      <dsp:spPr>
        <a:xfrm>
          <a:off x="8568895" y="387855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DA31463-4707-4038-9AE6-C53B590314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a:extLst>
              <a:ext uri="{FF2B5EF4-FFF2-40B4-BE49-F238E27FC236}">
                <a16:creationId xmlns:a16="http://schemas.microsoft.com/office/drawing/2014/main" id="{9CF785AB-8C8F-421D-8E96-ED4364E5B1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9F3EA-1319-4642-9CD9-713F652E0847}" type="datetime1">
              <a:rPr lang="fr-FR" smtClean="0"/>
              <a:t>09/12/2024</a:t>
            </a:fld>
            <a:endParaRPr lang="en-US"/>
          </a:p>
        </p:txBody>
      </p:sp>
      <p:sp>
        <p:nvSpPr>
          <p:cNvPr id="4" name="Espace réservé du pied de page 3">
            <a:extLst>
              <a:ext uri="{FF2B5EF4-FFF2-40B4-BE49-F238E27FC236}">
                <a16:creationId xmlns:a16="http://schemas.microsoft.com/office/drawing/2014/main" id="{02C0F5A7-2C19-4587-98D6-4D37EFEF66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Test</a:t>
            </a:r>
          </a:p>
        </p:txBody>
      </p:sp>
      <p:sp>
        <p:nvSpPr>
          <p:cNvPr id="5" name="Espace réservé du numéro de diapositive 4">
            <a:extLst>
              <a:ext uri="{FF2B5EF4-FFF2-40B4-BE49-F238E27FC236}">
                <a16:creationId xmlns:a16="http://schemas.microsoft.com/office/drawing/2014/main" id="{65A96F80-5A65-4062-967F-74EA0079F8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BB20E5-2048-4C97-9D45-98E0F342CC8F}" type="slidenum">
              <a:rPr lang="en-US" smtClean="0"/>
              <a:t>‹N°›</a:t>
            </a:fld>
            <a:endParaRPr lang="en-US"/>
          </a:p>
        </p:txBody>
      </p:sp>
    </p:spTree>
    <p:extLst>
      <p:ext uri="{BB962C8B-B14F-4D97-AF65-F5344CB8AC3E}">
        <p14:creationId xmlns:p14="http://schemas.microsoft.com/office/powerpoint/2010/main" val="16999876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F66A5-879E-4F3C-BFD2-FFD0C6C04055}" type="datetime1">
              <a:rPr lang="fr-FR" smtClean="0"/>
              <a:t>09/12/2024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Test</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5EAED-3BCC-4F87-BEA0-6BF45FD3E1D8}" type="slidenum">
              <a:rPr lang="fr-FR" smtClean="0"/>
              <a:t>‹N°›</a:t>
            </a:fld>
            <a:endParaRPr lang="fr-FR"/>
          </a:p>
        </p:txBody>
      </p:sp>
    </p:spTree>
    <p:extLst>
      <p:ext uri="{BB962C8B-B14F-4D97-AF65-F5344CB8AC3E}">
        <p14:creationId xmlns:p14="http://schemas.microsoft.com/office/powerpoint/2010/main" val="400195553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393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6477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7129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9558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Non-optimal extraction of energy production: mismatch between modules in terms of nominal power, which induces imbalances, and very generally, the operational system adapts to the weakest module. </a:t>
            </a:r>
          </a:p>
          <a:p>
            <a:r>
              <a:rPr lang="en-US" dirty="0"/>
              <a:t>- Losses by temperature: + It is hot, - the module is efficient. Example (order of magnitude) on a crystal module, a temperature rise of 30° corresponds to a loss of 10%</a:t>
            </a:r>
          </a:p>
          <a:p>
            <a:pPr marL="171450" indent="-171450">
              <a:buFontTx/>
              <a:buChar char="-"/>
            </a:pPr>
            <a:r>
              <a:rPr lang="en-US" dirty="0"/>
              <a:t>Collection of non-optimal irradiance: Effects of reflection, spectral and shading due to elements surrounding the installation </a:t>
            </a:r>
          </a:p>
          <a:p>
            <a:pPr marL="171450" indent="-171450">
              <a:buFontTx/>
              <a:buChar char="-"/>
            </a:pPr>
            <a:r>
              <a:rPr lang="en-US" dirty="0"/>
              <a:t>Losses due to aging: Natural loss: encapsulant which turns brown, micro cracks in the cells, resistance of the wiring which increases… </a:t>
            </a:r>
          </a:p>
          <a:p>
            <a:pPr marL="171450" indent="-171450">
              <a:buFontTx/>
              <a:buChar char="-"/>
            </a:pPr>
            <a:r>
              <a:rPr lang="en-US" dirty="0"/>
              <a:t>Losses in cables due to resistance. Efficiency losses in the conversion between DC and AC.</a:t>
            </a:r>
          </a:p>
        </p:txBody>
      </p:sp>
    </p:spTree>
    <p:extLst>
      <p:ext uri="{BB962C8B-B14F-4D97-AF65-F5344CB8AC3E}">
        <p14:creationId xmlns:p14="http://schemas.microsoft.com/office/powerpoint/2010/main" val="119260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8553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60781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7" name="Rectangle 6"/>
          <p:cNvSpPr/>
          <p:nvPr userDrawn="1"/>
        </p:nvSpPr>
        <p:spPr>
          <a:xfrm>
            <a:off x="0" y="1107776"/>
            <a:ext cx="12192000" cy="4911285"/>
          </a:xfrm>
          <a:prstGeom prst="rect">
            <a:avLst/>
          </a:prstGeom>
          <a:solidFill>
            <a:srgbClr val="5D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69" name="Image 68">
            <a:extLst>
              <a:ext uri="{FF2B5EF4-FFF2-40B4-BE49-F238E27FC236}">
                <a16:creationId xmlns:a16="http://schemas.microsoft.com/office/drawing/2014/main" id="{53A7A533-6DF4-4451-B1A3-92DEDD56CDD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865" y="37514"/>
            <a:ext cx="1496679" cy="1016992"/>
          </a:xfrm>
          <a:prstGeom prst="rect">
            <a:avLst/>
          </a:prstGeom>
        </p:spPr>
      </p:pic>
      <p:pic>
        <p:nvPicPr>
          <p:cNvPr id="2" name="Image 1">
            <a:extLst>
              <a:ext uri="{FF2B5EF4-FFF2-40B4-BE49-F238E27FC236}">
                <a16:creationId xmlns:a16="http://schemas.microsoft.com/office/drawing/2014/main" id="{41198B70-98B5-42EE-9F63-BEECE49E258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28863" y="1311830"/>
            <a:ext cx="4486336" cy="3871161"/>
          </a:xfrm>
          <a:prstGeom prst="rect">
            <a:avLst/>
          </a:prstGeom>
        </p:spPr>
      </p:pic>
    </p:spTree>
    <p:extLst>
      <p:ext uri="{BB962C8B-B14F-4D97-AF65-F5344CB8AC3E}">
        <p14:creationId xmlns:p14="http://schemas.microsoft.com/office/powerpoint/2010/main" val="72937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contenu" userDrawn="1">
  <p:cSld name="Titre et contenu">
    <p:spTree>
      <p:nvGrpSpPr>
        <p:cNvPr id="1" name="Shape 19"/>
        <p:cNvGrpSpPr/>
        <p:nvPr/>
      </p:nvGrpSpPr>
      <p:grpSpPr>
        <a:xfrm>
          <a:off x="0" y="0"/>
          <a:ext cx="0" cy="0"/>
          <a:chOff x="0" y="0"/>
          <a:chExt cx="0" cy="0"/>
        </a:xfrm>
      </p:grpSpPr>
      <p:sp>
        <p:nvSpPr>
          <p:cNvPr id="22" name="Google Shape;22;p50"/>
          <p:cNvSpPr/>
          <p:nvPr/>
        </p:nvSpPr>
        <p:spPr>
          <a:xfrm rot="10800000" flipH="1">
            <a:off x="1" y="0"/>
            <a:ext cx="5170516" cy="1384300"/>
          </a:xfrm>
          <a:prstGeom prst="rtTriangle">
            <a:avLst/>
          </a:prstGeom>
          <a:solidFill>
            <a:srgbClr val="10069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 name="Google Shape;23;p50"/>
          <p:cNvPicPr preferRelativeResize="0"/>
          <p:nvPr/>
        </p:nvPicPr>
        <p:blipFill rotWithShape="1">
          <a:blip r:embed="rId2">
            <a:alphaModFix/>
          </a:blip>
          <a:srcRect/>
          <a:stretch/>
        </p:blipFill>
        <p:spPr>
          <a:xfrm>
            <a:off x="239352" y="188641"/>
            <a:ext cx="1647637" cy="592755"/>
          </a:xfrm>
          <a:prstGeom prst="rect">
            <a:avLst/>
          </a:prstGeom>
          <a:noFill/>
          <a:ln>
            <a:noFill/>
          </a:ln>
        </p:spPr>
      </p:pic>
      <p:sp>
        <p:nvSpPr>
          <p:cNvPr id="6" name="Triangle rectangle 5"/>
          <p:cNvSpPr/>
          <p:nvPr userDrawn="1"/>
        </p:nvSpPr>
        <p:spPr>
          <a:xfrm flipH="1">
            <a:off x="9385068" y="5733256"/>
            <a:ext cx="2806931" cy="1124744"/>
          </a:xfrm>
          <a:prstGeom prst="rtTriangle">
            <a:avLst/>
          </a:prstGeom>
          <a:solidFill>
            <a:srgbClr val="1006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dirty="0"/>
          </a:p>
        </p:txBody>
      </p:sp>
      <p:sp>
        <p:nvSpPr>
          <p:cNvPr id="11" name="Titre 1"/>
          <p:cNvSpPr>
            <a:spLocks noGrp="1"/>
          </p:cNvSpPr>
          <p:nvPr>
            <p:ph type="ctrTitle"/>
          </p:nvPr>
        </p:nvSpPr>
        <p:spPr>
          <a:xfrm>
            <a:off x="776779" y="1524554"/>
            <a:ext cx="10363200" cy="409511"/>
          </a:xfrm>
        </p:spPr>
        <p:txBody>
          <a:bodyPr>
            <a:noAutofit/>
          </a:bodyPr>
          <a:lstStyle>
            <a:lvl1pPr>
              <a:defRPr sz="3200" b="1">
                <a:solidFill>
                  <a:srgbClr val="10069F"/>
                </a:solidFill>
                <a:latin typeface="+mj-lt"/>
              </a:defRPr>
            </a:lvl1pPr>
          </a:lstStyle>
          <a:p>
            <a:endParaRPr lang="fr-FR" dirty="0"/>
          </a:p>
        </p:txBody>
      </p:sp>
      <p:sp>
        <p:nvSpPr>
          <p:cNvPr id="12" name="Sous-titre 3"/>
          <p:cNvSpPr>
            <a:spLocks noGrp="1"/>
          </p:cNvSpPr>
          <p:nvPr>
            <p:ph type="subTitle" idx="1"/>
          </p:nvPr>
        </p:nvSpPr>
        <p:spPr>
          <a:xfrm>
            <a:off x="1771816" y="1873593"/>
            <a:ext cx="8534400" cy="349406"/>
          </a:xfrm>
        </p:spPr>
        <p:txBody>
          <a:bodyPr>
            <a:noAutofit/>
          </a:bodyPr>
          <a:lstStyle>
            <a:lvl1pPr marL="25399" indent="0">
              <a:buNone/>
              <a:defRPr sz="2800">
                <a:solidFill>
                  <a:schemeClr val="tx1"/>
                </a:solidFill>
                <a:latin typeface="+mn-lt"/>
              </a:defRPr>
            </a:lvl1pPr>
          </a:lstStyle>
          <a:p>
            <a:endParaRPr lang="fr-FR" dirty="0"/>
          </a:p>
        </p:txBody>
      </p:sp>
      <p:sp>
        <p:nvSpPr>
          <p:cNvPr id="13" name="Espace réservé du texte 6"/>
          <p:cNvSpPr>
            <a:spLocks noGrp="1"/>
          </p:cNvSpPr>
          <p:nvPr>
            <p:ph type="body" sz="quarter" idx="13"/>
          </p:nvPr>
        </p:nvSpPr>
        <p:spPr>
          <a:xfrm>
            <a:off x="239349" y="2498197"/>
            <a:ext cx="11590867" cy="4367212"/>
          </a:xfrm>
        </p:spPr>
        <p:txBody>
          <a:bodyPr>
            <a:normAutofit/>
          </a:bodyPr>
          <a:lstStyle>
            <a:lvl1pPr marL="25399" indent="0">
              <a:buNone/>
              <a:defRPr sz="2400">
                <a:latin typeface="+mj-lt"/>
              </a:defRPr>
            </a:lvl1pPr>
          </a:lstStyle>
          <a:p>
            <a:endParaRPr lang="fr-FR" dirty="0"/>
          </a:p>
        </p:txBody>
      </p:sp>
      <p:sp>
        <p:nvSpPr>
          <p:cNvPr id="14" name="Espace réservé du numéro de diapositive 5">
            <a:extLst>
              <a:ext uri="{FF2B5EF4-FFF2-40B4-BE49-F238E27FC236}">
                <a16:creationId xmlns:a16="http://schemas.microsoft.com/office/drawing/2014/main" id="{2C5197B3-7584-41FD-B017-74FFF7E622C1}"/>
              </a:ext>
            </a:extLst>
          </p:cNvPr>
          <p:cNvSpPr>
            <a:spLocks noGrp="1"/>
          </p:cNvSpPr>
          <p:nvPr>
            <p:ph type="sldNum" sz="quarter" idx="4"/>
          </p:nvPr>
        </p:nvSpPr>
        <p:spPr>
          <a:xfrm>
            <a:off x="10788533" y="6321426"/>
            <a:ext cx="1179022" cy="365125"/>
          </a:xfrm>
          <a:prstGeom prst="rect">
            <a:avLst/>
          </a:prstGeom>
        </p:spPr>
        <p:txBody>
          <a:bodyPr vert="horz" lIns="91440" tIns="45720" rIns="91440" bIns="45720" rtlCol="0" anchor="ctr"/>
          <a:lstStyle>
            <a:lvl1pPr algn="r">
              <a:defRPr sz="1200">
                <a:solidFill>
                  <a:schemeClr val="bg1"/>
                </a:solidFill>
              </a:defRPr>
            </a:lvl1pPr>
          </a:lstStyle>
          <a:p>
            <a:fld id="{3937482C-2EB8-4E8A-95AC-2DCDB10AFB49}" type="slidenum">
              <a:rPr lang="fr-FR" smtClean="0"/>
              <a:pPr/>
              <a:t>‹N°›</a:t>
            </a:fld>
            <a:endParaRPr lang="fr-FR" dirty="0"/>
          </a:p>
        </p:txBody>
      </p:sp>
    </p:spTree>
    <p:extLst>
      <p:ext uri="{BB962C8B-B14F-4D97-AF65-F5344CB8AC3E}">
        <p14:creationId xmlns:p14="http://schemas.microsoft.com/office/powerpoint/2010/main" val="122460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C24166A-7383-4A20-8485-D5C3645224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6" name="Image 5">
            <a:extLst>
              <a:ext uri="{FF2B5EF4-FFF2-40B4-BE49-F238E27FC236}">
                <a16:creationId xmlns:a16="http://schemas.microsoft.com/office/drawing/2014/main" id="{40DFF6FE-F597-4134-9BFB-56D19AA206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72101" y="2"/>
            <a:ext cx="3053307" cy="2227119"/>
          </a:xfrm>
          <a:prstGeom prst="rect">
            <a:avLst/>
          </a:prstGeom>
        </p:spPr>
      </p:pic>
    </p:spTree>
    <p:extLst>
      <p:ext uri="{BB962C8B-B14F-4D97-AF65-F5344CB8AC3E}">
        <p14:creationId xmlns:p14="http://schemas.microsoft.com/office/powerpoint/2010/main" val="27681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199" y="188021"/>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fr-FR" dirty="0"/>
              <a:t>Modifiez le style du titre</a:t>
            </a:r>
          </a:p>
        </p:txBody>
      </p:sp>
      <p:sp>
        <p:nvSpPr>
          <p:cNvPr id="3" name="Espace réservé du contenu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489007"/>
            <a:ext cx="2743200" cy="365125"/>
          </a:xfrm>
        </p:spPr>
        <p:txBody>
          <a:bodyPr/>
          <a:lstStyle/>
          <a:p>
            <a:endParaRPr lang="fr-FR"/>
          </a:p>
        </p:txBody>
      </p:sp>
      <p:sp>
        <p:nvSpPr>
          <p:cNvPr id="6" name="Espace réservé du numéro de diapositive 5"/>
          <p:cNvSpPr>
            <a:spLocks noGrp="1"/>
          </p:cNvSpPr>
          <p:nvPr>
            <p:ph type="sldNum" sz="quarter" idx="12"/>
          </p:nvPr>
        </p:nvSpPr>
        <p:spPr>
          <a:xfrm>
            <a:off x="8610600" y="6489008"/>
            <a:ext cx="2743200" cy="365125"/>
          </a:xfrm>
        </p:spPr>
        <p:txBody>
          <a:bodyPr/>
          <a:lstStyle/>
          <a:p>
            <a:fld id="{3937482C-2EB8-4E8A-95AC-2DCDB10AFB49}" type="slidenum">
              <a:rPr lang="fr-FR" smtClean="0"/>
              <a:t>‹N°›</a:t>
            </a:fld>
            <a:endParaRPr lang="fr-FR"/>
          </a:p>
        </p:txBody>
      </p:sp>
      <p:sp>
        <p:nvSpPr>
          <p:cNvPr id="7" name="Rectangle 6">
            <a:extLst>
              <a:ext uri="{FF2B5EF4-FFF2-40B4-BE49-F238E27FC236}">
                <a16:creationId xmlns:a16="http://schemas.microsoft.com/office/drawing/2014/main" id="{60016EAD-24D4-43E5-A68A-3E7E63146130}"/>
              </a:ext>
            </a:extLst>
          </p:cNvPr>
          <p:cNvSpPr/>
          <p:nvPr userDrawn="1"/>
        </p:nvSpPr>
        <p:spPr>
          <a:xfrm>
            <a:off x="715955" y="1108632"/>
            <a:ext cx="11460480"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8" name="Image 7">
            <a:extLst>
              <a:ext uri="{FF2B5EF4-FFF2-40B4-BE49-F238E27FC236}">
                <a16:creationId xmlns:a16="http://schemas.microsoft.com/office/drawing/2014/main" id="{18F4AF99-E651-4155-AEF9-C4A4121848B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92481" y="47723"/>
            <a:ext cx="1323801" cy="965597"/>
          </a:xfrm>
          <a:prstGeom prst="rect">
            <a:avLst/>
          </a:prstGeom>
        </p:spPr>
      </p:pic>
    </p:spTree>
    <p:extLst>
      <p:ext uri="{BB962C8B-B14F-4D97-AF65-F5344CB8AC3E}">
        <p14:creationId xmlns:p14="http://schemas.microsoft.com/office/powerpoint/2010/main" val="124222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0"/>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pic>
        <p:nvPicPr>
          <p:cNvPr id="8" name="Image 7">
            <a:extLst>
              <a:ext uri="{FF2B5EF4-FFF2-40B4-BE49-F238E27FC236}">
                <a16:creationId xmlns:a16="http://schemas.microsoft.com/office/drawing/2014/main" id="{2ADAAC2C-0188-4A52-8969-10EAA5B86D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45806" y="6612435"/>
            <a:ext cx="700389" cy="207792"/>
          </a:xfrm>
          <a:prstGeom prst="rect">
            <a:avLst/>
          </a:prstGeom>
        </p:spPr>
      </p:pic>
    </p:spTree>
    <p:extLst>
      <p:ext uri="{BB962C8B-B14F-4D97-AF65-F5344CB8AC3E}">
        <p14:creationId xmlns:p14="http://schemas.microsoft.com/office/powerpoint/2010/main" val="194268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13130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92114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233909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175961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1"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1"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268270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7482C-2EB8-4E8A-95AC-2DCDB10AFB49}" type="slidenum">
              <a:rPr lang="fr-FR" smtClean="0"/>
              <a:t>‹N°›</a:t>
            </a:fld>
            <a:endParaRPr lang="fr-FR"/>
          </a:p>
        </p:txBody>
      </p:sp>
    </p:spTree>
    <p:extLst>
      <p:ext uri="{BB962C8B-B14F-4D97-AF65-F5344CB8AC3E}">
        <p14:creationId xmlns:p14="http://schemas.microsoft.com/office/powerpoint/2010/main" val="35297446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0" r:id="rId3"/>
    <p:sldLayoutId id="2147483651" r:id="rId4"/>
    <p:sldLayoutId id="2147483654" r:id="rId5"/>
    <p:sldLayoutId id="2147483656" r:id="rId6"/>
    <p:sldLayoutId id="2147483657" r:id="rId7"/>
    <p:sldLayoutId id="2147483658" r:id="rId8"/>
    <p:sldLayoutId id="2147483659" r:id="rId9"/>
    <p:sldLayoutId id="2147483664" r:id="rId10"/>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hyperlink" Target="https://colab.research.google.com/drive/1nADZ1DH7rbXfohQS8HPEDMRc8VrOuh-1?usp=sharing" TargetMode="External"/><Relationship Id="rId1" Type="http://schemas.openxmlformats.org/officeDocument/2006/relationships/slideLayout" Target="../slideLayouts/slideLayout10.xml"/><Relationship Id="rId4" Type="http://schemas.openxmlformats.org/officeDocument/2006/relationships/hyperlink" Target="https://www.publicdomainpictures.net/de/view-image.php?image=152535&amp;picture=die-zeit-ist-gru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10.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10.xml"/><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lexandreHugoMathieu/pvfault_detection_solar_academy/blob/master/notebooks/ac_power_estimation.ipynb" TargetMode="External"/><Relationship Id="rId2" Type="http://schemas.openxmlformats.org/officeDocument/2006/relationships/hyperlink" Target="https://colab.research.google.com/drive/1ncPYAOFvJvU_Tc5goPQL9F9wLNUh1FzQ?usp=sharing" TargetMode="Externa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F72969D-232A-4B06-8C5F-AE786AE2F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0119" y="149799"/>
            <a:ext cx="1781447" cy="826719"/>
          </a:xfrm>
          <a:prstGeom prst="rect">
            <a:avLst/>
          </a:prstGeom>
        </p:spPr>
      </p:pic>
      <p:pic>
        <p:nvPicPr>
          <p:cNvPr id="3" name="Image 2">
            <a:extLst>
              <a:ext uri="{FF2B5EF4-FFF2-40B4-BE49-F238E27FC236}">
                <a16:creationId xmlns:a16="http://schemas.microsoft.com/office/drawing/2014/main" id="{D3CB908C-5CEA-48CA-8378-368F85C730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6616" y="149799"/>
            <a:ext cx="1833975" cy="790003"/>
          </a:xfrm>
          <a:prstGeom prst="rect">
            <a:avLst/>
          </a:prstGeom>
        </p:spPr>
      </p:pic>
      <p:sp>
        <p:nvSpPr>
          <p:cNvPr id="8" name="Sous-titre 2">
            <a:extLst>
              <a:ext uri="{FF2B5EF4-FFF2-40B4-BE49-F238E27FC236}">
                <a16:creationId xmlns:a16="http://schemas.microsoft.com/office/drawing/2014/main" id="{08AEB04E-A0EE-4BC3-B38A-D51C2D504BBA}"/>
              </a:ext>
            </a:extLst>
          </p:cNvPr>
          <p:cNvSpPr txBox="1">
            <a:spLocks/>
          </p:cNvSpPr>
          <p:nvPr/>
        </p:nvSpPr>
        <p:spPr>
          <a:xfrm>
            <a:off x="420915" y="1513344"/>
            <a:ext cx="6894285" cy="2830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900" b="1" i="1" dirty="0">
                <a:solidFill>
                  <a:schemeClr val="bg1"/>
                </a:solidFill>
              </a:rPr>
              <a:t>Operational research for urban solar development</a:t>
            </a:r>
          </a:p>
          <a:p>
            <a:pPr marL="0" indent="0">
              <a:buNone/>
            </a:pPr>
            <a:endParaRPr lang="fr-FR" sz="3600" b="1" i="1" dirty="0">
              <a:solidFill>
                <a:schemeClr val="bg1"/>
              </a:solidFill>
            </a:endParaRPr>
          </a:p>
          <a:p>
            <a:pPr marL="0" indent="0">
              <a:buNone/>
            </a:pPr>
            <a:r>
              <a:rPr lang="en-US" sz="2600" b="1" i="1" dirty="0">
                <a:solidFill>
                  <a:schemeClr val="bg1"/>
                </a:solidFill>
              </a:rPr>
              <a:t>“PV failure detection based on operational time series”</a:t>
            </a:r>
          </a:p>
        </p:txBody>
      </p:sp>
      <p:sp>
        <p:nvSpPr>
          <p:cNvPr id="11" name="Rectangle 10">
            <a:extLst>
              <a:ext uri="{FF2B5EF4-FFF2-40B4-BE49-F238E27FC236}">
                <a16:creationId xmlns:a16="http://schemas.microsoft.com/office/drawing/2014/main" id="{B14A12FB-5D59-41B0-9274-D46F966502DE}"/>
              </a:ext>
            </a:extLst>
          </p:cNvPr>
          <p:cNvSpPr/>
          <p:nvPr/>
        </p:nvSpPr>
        <p:spPr>
          <a:xfrm>
            <a:off x="921311" y="5247718"/>
            <a:ext cx="2031325" cy="369332"/>
          </a:xfrm>
          <a:prstGeom prst="rect">
            <a:avLst/>
          </a:prstGeom>
        </p:spPr>
        <p:txBody>
          <a:bodyPr wrap="none">
            <a:spAutoFit/>
          </a:bodyPr>
          <a:lstStyle/>
          <a:p>
            <a:r>
              <a:rPr lang="fr-FR" dirty="0">
                <a:solidFill>
                  <a:schemeClr val="bg1"/>
                </a:solidFill>
              </a:rPr>
              <a:t>Alexandre Mathieu	</a:t>
            </a:r>
          </a:p>
        </p:txBody>
      </p:sp>
      <p:sp>
        <p:nvSpPr>
          <p:cNvPr id="12" name="Rectangle 11">
            <a:extLst>
              <a:ext uri="{FF2B5EF4-FFF2-40B4-BE49-F238E27FC236}">
                <a16:creationId xmlns:a16="http://schemas.microsoft.com/office/drawing/2014/main" id="{1F1A7A7A-9327-465D-AE95-422BA7B9A32A}"/>
              </a:ext>
            </a:extLst>
          </p:cNvPr>
          <p:cNvSpPr/>
          <p:nvPr/>
        </p:nvSpPr>
        <p:spPr>
          <a:xfrm>
            <a:off x="921310" y="4975323"/>
            <a:ext cx="1322798" cy="369332"/>
          </a:xfrm>
          <a:prstGeom prst="rect">
            <a:avLst/>
          </a:prstGeom>
        </p:spPr>
        <p:txBody>
          <a:bodyPr wrap="none">
            <a:spAutoFit/>
          </a:bodyPr>
          <a:lstStyle/>
          <a:p>
            <a:r>
              <a:rPr lang="fr-FR" b="1" i="1" dirty="0">
                <a:solidFill>
                  <a:schemeClr val="bg1"/>
                </a:solidFill>
              </a:rPr>
              <a:t>09/12/2024</a:t>
            </a:r>
          </a:p>
        </p:txBody>
      </p:sp>
      <p:pic>
        <p:nvPicPr>
          <p:cNvPr id="14" name="Image 13" descr="Une image contenant texte&#10;&#10;Description générée automatiquement">
            <a:extLst>
              <a:ext uri="{FF2B5EF4-FFF2-40B4-BE49-F238E27FC236}">
                <a16:creationId xmlns:a16="http://schemas.microsoft.com/office/drawing/2014/main" id="{09CE5107-23A5-464E-B705-1A9BDF381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1402" y="185618"/>
            <a:ext cx="1698717" cy="718363"/>
          </a:xfrm>
          <a:prstGeom prst="rect">
            <a:avLst/>
          </a:prstGeom>
        </p:spPr>
      </p:pic>
      <p:cxnSp>
        <p:nvCxnSpPr>
          <p:cNvPr id="16" name="Connecteur droit 15">
            <a:extLst>
              <a:ext uri="{FF2B5EF4-FFF2-40B4-BE49-F238E27FC236}">
                <a16:creationId xmlns:a16="http://schemas.microsoft.com/office/drawing/2014/main" id="{39AFB3E4-D2AD-4AED-9D18-D229FD666353}"/>
              </a:ext>
            </a:extLst>
          </p:cNvPr>
          <p:cNvCxnSpPr>
            <a:cxnSpLocks/>
          </p:cNvCxnSpPr>
          <p:nvPr/>
        </p:nvCxnSpPr>
        <p:spPr>
          <a:xfrm flipH="1">
            <a:off x="10352511" y="342263"/>
            <a:ext cx="97602" cy="441789"/>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509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10</a:t>
            </a:fld>
            <a:endParaRPr lang="fr-FR" dirty="0"/>
          </a:p>
        </p:txBody>
      </p:sp>
      <p:grpSp>
        <p:nvGrpSpPr>
          <p:cNvPr id="7" name="Groupe 6">
            <a:extLst>
              <a:ext uri="{FF2B5EF4-FFF2-40B4-BE49-F238E27FC236}">
                <a16:creationId xmlns:a16="http://schemas.microsoft.com/office/drawing/2014/main" id="{8462DACF-5AE1-A636-6144-D33AD3027752}"/>
              </a:ext>
            </a:extLst>
          </p:cNvPr>
          <p:cNvGrpSpPr/>
          <p:nvPr/>
        </p:nvGrpSpPr>
        <p:grpSpPr>
          <a:xfrm>
            <a:off x="3600327" y="3337551"/>
            <a:ext cx="4037693" cy="2207636"/>
            <a:chOff x="968804" y="3147939"/>
            <a:chExt cx="4037693" cy="2207636"/>
          </a:xfrm>
        </p:grpSpPr>
        <p:sp>
          <p:nvSpPr>
            <p:cNvPr id="8" name="Ellipse 7">
              <a:extLst>
                <a:ext uri="{FF2B5EF4-FFF2-40B4-BE49-F238E27FC236}">
                  <a16:creationId xmlns:a16="http://schemas.microsoft.com/office/drawing/2014/main" id="{5863A356-27D5-F751-B05C-B543E80BB387}"/>
                </a:ext>
              </a:extLst>
            </p:cNvPr>
            <p:cNvSpPr/>
            <p:nvPr/>
          </p:nvSpPr>
          <p:spPr>
            <a:xfrm>
              <a:off x="1379572" y="4158987"/>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 en angle 9">
              <a:extLst>
                <a:ext uri="{FF2B5EF4-FFF2-40B4-BE49-F238E27FC236}">
                  <a16:creationId xmlns:a16="http://schemas.microsoft.com/office/drawing/2014/main" id="{AA59AB92-A288-F339-E7E7-D97F4D09BBF3}"/>
                </a:ext>
              </a:extLst>
            </p:cNvPr>
            <p:cNvCxnSpPr>
              <a:cxnSpLocks/>
              <a:stCxn id="8" idx="0"/>
              <a:endCxn id="25" idx="2"/>
            </p:cNvCxnSpPr>
            <p:nvPr/>
          </p:nvCxnSpPr>
          <p:spPr>
            <a:xfrm rot="5400000" flipH="1" flipV="1">
              <a:off x="2969700" y="2205556"/>
              <a:ext cx="585612" cy="3321251"/>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11" name="Connecteur : en angle 10">
              <a:extLst>
                <a:ext uri="{FF2B5EF4-FFF2-40B4-BE49-F238E27FC236}">
                  <a16:creationId xmlns:a16="http://schemas.microsoft.com/office/drawing/2014/main" id="{B0244692-899A-52FF-C3EB-1FB1D71CA0BD}"/>
                </a:ext>
              </a:extLst>
            </p:cNvPr>
            <p:cNvCxnSpPr>
              <a:cxnSpLocks/>
              <a:stCxn id="8" idx="4"/>
            </p:cNvCxnSpPr>
            <p:nvPr/>
          </p:nvCxnSpPr>
          <p:spPr>
            <a:xfrm rot="16200000" flipH="1">
              <a:off x="2901621" y="3303863"/>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12" name="Groupe 11">
              <a:extLst>
                <a:ext uri="{FF2B5EF4-FFF2-40B4-BE49-F238E27FC236}">
                  <a16:creationId xmlns:a16="http://schemas.microsoft.com/office/drawing/2014/main" id="{6BF33C07-5608-83F4-B8BF-9F7A964AB7D4}"/>
                </a:ext>
              </a:extLst>
            </p:cNvPr>
            <p:cNvGrpSpPr/>
            <p:nvPr/>
          </p:nvGrpSpPr>
          <p:grpSpPr>
            <a:xfrm>
              <a:off x="1980006" y="4284819"/>
              <a:ext cx="318783" cy="296654"/>
              <a:chOff x="2428611" y="2625751"/>
              <a:chExt cx="318783" cy="296654"/>
            </a:xfrm>
          </p:grpSpPr>
          <p:sp>
            <p:nvSpPr>
              <p:cNvPr id="27" name="Triangle isocèle 26">
                <a:extLst>
                  <a:ext uri="{FF2B5EF4-FFF2-40B4-BE49-F238E27FC236}">
                    <a16:creationId xmlns:a16="http://schemas.microsoft.com/office/drawing/2014/main" id="{3CF91B0E-EA9D-BBE9-03A6-51D58EA83BCD}"/>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8" name="Connecteur droit 27">
                <a:extLst>
                  <a:ext uri="{FF2B5EF4-FFF2-40B4-BE49-F238E27FC236}">
                    <a16:creationId xmlns:a16="http://schemas.microsoft.com/office/drawing/2014/main" id="{C8510D9C-C059-AF3D-E847-11EC263064AF}"/>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13" name="Connecteur droit 12">
              <a:extLst>
                <a:ext uri="{FF2B5EF4-FFF2-40B4-BE49-F238E27FC236}">
                  <a16:creationId xmlns:a16="http://schemas.microsoft.com/office/drawing/2014/main" id="{6247FF40-8B59-AF3D-57D2-E55D5BD3422B}"/>
                </a:ext>
              </a:extLst>
            </p:cNvPr>
            <p:cNvCxnSpPr>
              <a:cxnSpLocks/>
              <a:stCxn id="27" idx="3"/>
            </p:cNvCxnSpPr>
            <p:nvPr/>
          </p:nvCxnSpPr>
          <p:spPr>
            <a:xfrm flipV="1">
              <a:off x="2139398" y="3589213"/>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C43EF98-0F55-F3C2-DA21-654E40F7BA4C}"/>
                </a:ext>
              </a:extLst>
            </p:cNvPr>
            <p:cNvCxnSpPr>
              <a:cxnSpLocks/>
              <a:endCxn id="27" idx="0"/>
            </p:cNvCxnSpPr>
            <p:nvPr/>
          </p:nvCxnSpPr>
          <p:spPr>
            <a:xfrm flipV="1">
              <a:off x="2139398" y="4578436"/>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riangle isocèle 14">
              <a:extLst>
                <a:ext uri="{FF2B5EF4-FFF2-40B4-BE49-F238E27FC236}">
                  <a16:creationId xmlns:a16="http://schemas.microsoft.com/office/drawing/2014/main" id="{DCDDE713-54C4-FCB9-6D19-69B57D14C8A8}"/>
                </a:ext>
              </a:extLst>
            </p:cNvPr>
            <p:cNvSpPr/>
            <p:nvPr/>
          </p:nvSpPr>
          <p:spPr>
            <a:xfrm rot="10800000">
              <a:off x="2101299" y="3861722"/>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Triangle isocèle 15">
              <a:extLst>
                <a:ext uri="{FF2B5EF4-FFF2-40B4-BE49-F238E27FC236}">
                  <a16:creationId xmlns:a16="http://schemas.microsoft.com/office/drawing/2014/main" id="{F6E04156-4C81-959D-5197-AF27B79EBA65}"/>
                </a:ext>
              </a:extLst>
            </p:cNvPr>
            <p:cNvSpPr/>
            <p:nvPr/>
          </p:nvSpPr>
          <p:spPr>
            <a:xfrm rot="5400000">
              <a:off x="4607833" y="353916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Triangle isocèle 16">
              <a:extLst>
                <a:ext uri="{FF2B5EF4-FFF2-40B4-BE49-F238E27FC236}">
                  <a16:creationId xmlns:a16="http://schemas.microsoft.com/office/drawing/2014/main" id="{A86EC7D9-CE58-14AD-5D58-0287779E880B}"/>
                </a:ext>
              </a:extLst>
            </p:cNvPr>
            <p:cNvSpPr/>
            <p:nvPr/>
          </p:nvSpPr>
          <p:spPr>
            <a:xfrm>
              <a:off x="1562661" y="4253208"/>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1D1FC24C-8EB0-A1A5-DC07-DA951AD05275}"/>
                </a:ext>
              </a:extLst>
            </p:cNvPr>
            <p:cNvCxnSpPr>
              <a:cxnSpLocks/>
            </p:cNvCxnSpPr>
            <p:nvPr/>
          </p:nvCxnSpPr>
          <p:spPr>
            <a:xfrm flipV="1">
              <a:off x="1593390" y="4311385"/>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70860F38-821B-29EB-0E88-5F52C08F458D}"/>
                </a:ext>
              </a:extLst>
            </p:cNvPr>
            <p:cNvSpPr txBox="1"/>
            <p:nvPr/>
          </p:nvSpPr>
          <p:spPr>
            <a:xfrm>
              <a:off x="968804" y="4009035"/>
              <a:ext cx="360168" cy="369332"/>
            </a:xfrm>
            <a:prstGeom prst="rect">
              <a:avLst/>
            </a:prstGeom>
            <a:noFill/>
          </p:spPr>
          <p:txBody>
            <a:bodyPr wrap="square" rtlCol="0">
              <a:spAutoFit/>
            </a:bodyPr>
            <a:lstStyle/>
            <a:p>
              <a:r>
                <a:rPr lang="fr-FR" b="1" dirty="0"/>
                <a:t>I</a:t>
              </a:r>
              <a:r>
                <a:rPr lang="fr-FR" b="1" baseline="-25000" dirty="0"/>
                <a:t>L</a:t>
              </a:r>
            </a:p>
          </p:txBody>
        </p:sp>
        <p:sp>
          <p:nvSpPr>
            <p:cNvPr id="20" name="ZoneTexte 19">
              <a:extLst>
                <a:ext uri="{FF2B5EF4-FFF2-40B4-BE49-F238E27FC236}">
                  <a16:creationId xmlns:a16="http://schemas.microsoft.com/office/drawing/2014/main" id="{BC15FA23-156D-7C8E-B6E2-E2052F0563E6}"/>
                </a:ext>
              </a:extLst>
            </p:cNvPr>
            <p:cNvSpPr txBox="1"/>
            <p:nvPr/>
          </p:nvSpPr>
          <p:spPr>
            <a:xfrm>
              <a:off x="2216281" y="3604991"/>
              <a:ext cx="360168" cy="369332"/>
            </a:xfrm>
            <a:prstGeom prst="rect">
              <a:avLst/>
            </a:prstGeom>
            <a:noFill/>
          </p:spPr>
          <p:txBody>
            <a:bodyPr wrap="square" rtlCol="0">
              <a:spAutoFit/>
            </a:bodyPr>
            <a:lstStyle/>
            <a:p>
              <a:r>
                <a:rPr lang="fr-FR" b="1" dirty="0"/>
                <a:t>I</a:t>
              </a:r>
              <a:r>
                <a:rPr lang="fr-FR" b="1" baseline="-25000" dirty="0"/>
                <a:t>D</a:t>
              </a:r>
            </a:p>
          </p:txBody>
        </p:sp>
        <p:sp>
          <p:nvSpPr>
            <p:cNvPr id="21" name="ZoneTexte 20">
              <a:extLst>
                <a:ext uri="{FF2B5EF4-FFF2-40B4-BE49-F238E27FC236}">
                  <a16:creationId xmlns:a16="http://schemas.microsoft.com/office/drawing/2014/main" id="{00DB5A18-8C1C-2898-BDF8-0DEE54439D80}"/>
                </a:ext>
              </a:extLst>
            </p:cNvPr>
            <p:cNvSpPr txBox="1"/>
            <p:nvPr/>
          </p:nvSpPr>
          <p:spPr>
            <a:xfrm>
              <a:off x="4605189" y="3147939"/>
              <a:ext cx="360168" cy="369332"/>
            </a:xfrm>
            <a:prstGeom prst="rect">
              <a:avLst/>
            </a:prstGeom>
            <a:noFill/>
          </p:spPr>
          <p:txBody>
            <a:bodyPr wrap="square" rtlCol="0">
              <a:spAutoFit/>
            </a:bodyPr>
            <a:lstStyle/>
            <a:p>
              <a:r>
                <a:rPr lang="fr-FR" b="1" dirty="0"/>
                <a:t>I</a:t>
              </a:r>
              <a:endParaRPr lang="fr-FR" b="1" baseline="-25000" dirty="0"/>
            </a:p>
          </p:txBody>
        </p:sp>
        <p:sp>
          <p:nvSpPr>
            <p:cNvPr id="22" name="ZoneTexte 21">
              <a:extLst>
                <a:ext uri="{FF2B5EF4-FFF2-40B4-BE49-F238E27FC236}">
                  <a16:creationId xmlns:a16="http://schemas.microsoft.com/office/drawing/2014/main" id="{8C7A4A49-840D-5A0F-1D72-49B592184FA3}"/>
                </a:ext>
              </a:extLst>
            </p:cNvPr>
            <p:cNvSpPr txBox="1"/>
            <p:nvPr/>
          </p:nvSpPr>
          <p:spPr>
            <a:xfrm>
              <a:off x="4610449" y="4167926"/>
              <a:ext cx="360168" cy="369332"/>
            </a:xfrm>
            <a:prstGeom prst="rect">
              <a:avLst/>
            </a:prstGeom>
            <a:noFill/>
          </p:spPr>
          <p:txBody>
            <a:bodyPr wrap="square" rtlCol="0">
              <a:spAutoFit/>
            </a:bodyPr>
            <a:lstStyle/>
            <a:p>
              <a:r>
                <a:rPr lang="fr-FR" b="1" dirty="0"/>
                <a:t>V</a:t>
              </a:r>
              <a:endParaRPr lang="fr-FR" b="1" baseline="-25000" dirty="0"/>
            </a:p>
          </p:txBody>
        </p:sp>
        <p:sp>
          <p:nvSpPr>
            <p:cNvPr id="23" name="ZoneTexte 22">
              <a:extLst>
                <a:ext uri="{FF2B5EF4-FFF2-40B4-BE49-F238E27FC236}">
                  <a16:creationId xmlns:a16="http://schemas.microsoft.com/office/drawing/2014/main" id="{928EB16A-3618-907A-664D-AEFBB1913706}"/>
                </a:ext>
              </a:extLst>
            </p:cNvPr>
            <p:cNvSpPr txBox="1"/>
            <p:nvPr/>
          </p:nvSpPr>
          <p:spPr>
            <a:xfrm>
              <a:off x="4646329" y="3612356"/>
              <a:ext cx="360168" cy="369332"/>
            </a:xfrm>
            <a:prstGeom prst="rect">
              <a:avLst/>
            </a:prstGeom>
            <a:noFill/>
          </p:spPr>
          <p:txBody>
            <a:bodyPr wrap="square" rtlCol="0">
              <a:spAutoFit/>
            </a:bodyPr>
            <a:lstStyle/>
            <a:p>
              <a:r>
                <a:rPr lang="fr-FR" b="1" dirty="0"/>
                <a:t>+</a:t>
              </a:r>
              <a:endParaRPr lang="fr-FR" b="1" baseline="-25000" dirty="0"/>
            </a:p>
          </p:txBody>
        </p:sp>
        <p:sp>
          <p:nvSpPr>
            <p:cNvPr id="24" name="ZoneTexte 23">
              <a:extLst>
                <a:ext uri="{FF2B5EF4-FFF2-40B4-BE49-F238E27FC236}">
                  <a16:creationId xmlns:a16="http://schemas.microsoft.com/office/drawing/2014/main" id="{BBFD3D9A-D14D-A73D-A28E-ECAC254F7288}"/>
                </a:ext>
              </a:extLst>
            </p:cNvPr>
            <p:cNvSpPr txBox="1"/>
            <p:nvPr/>
          </p:nvSpPr>
          <p:spPr>
            <a:xfrm>
              <a:off x="4646329" y="4955941"/>
              <a:ext cx="360168" cy="369332"/>
            </a:xfrm>
            <a:prstGeom prst="rect">
              <a:avLst/>
            </a:prstGeom>
            <a:noFill/>
          </p:spPr>
          <p:txBody>
            <a:bodyPr wrap="square" rtlCol="0">
              <a:spAutoFit/>
            </a:bodyPr>
            <a:lstStyle/>
            <a:p>
              <a:r>
                <a:rPr lang="fr-FR" b="1" dirty="0"/>
                <a:t>-</a:t>
              </a:r>
              <a:endParaRPr lang="fr-FR" b="1" baseline="-25000" dirty="0"/>
            </a:p>
          </p:txBody>
        </p:sp>
        <p:sp>
          <p:nvSpPr>
            <p:cNvPr id="25" name="Ellipse 24">
              <a:extLst>
                <a:ext uri="{FF2B5EF4-FFF2-40B4-BE49-F238E27FC236}">
                  <a16:creationId xmlns:a16="http://schemas.microsoft.com/office/drawing/2014/main" id="{B399A8E7-5526-593F-68EA-6849D12E7430}"/>
                </a:ext>
              </a:extLst>
            </p:cNvPr>
            <p:cNvSpPr/>
            <p:nvPr/>
          </p:nvSpPr>
          <p:spPr>
            <a:xfrm>
              <a:off x="4923132" y="355051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DC6CEADA-9D0C-6E2A-CAB4-302C6797A00F}"/>
                </a:ext>
              </a:extLst>
            </p:cNvPr>
            <p:cNvSpPr/>
            <p:nvPr/>
          </p:nvSpPr>
          <p:spPr>
            <a:xfrm>
              <a:off x="4919638" y="530985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necteur droit 31">
            <a:extLst>
              <a:ext uri="{FF2B5EF4-FFF2-40B4-BE49-F238E27FC236}">
                <a16:creationId xmlns:a16="http://schemas.microsoft.com/office/drawing/2014/main" id="{B901D96A-F698-7D4D-A6A1-BD05EF2EE2AD}"/>
              </a:ext>
            </a:extLst>
          </p:cNvPr>
          <p:cNvCxnSpPr/>
          <p:nvPr/>
        </p:nvCxnSpPr>
        <p:spPr>
          <a:xfrm flipV="1">
            <a:off x="641317" y="3766985"/>
            <a:ext cx="20254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p:cNvCxnSpPr>
          <p:nvPr/>
        </p:nvCxnSpPr>
        <p:spPr>
          <a:xfrm>
            <a:off x="3146213" y="4664479"/>
            <a:ext cx="0" cy="9625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112586" y="3766985"/>
            <a:ext cx="1033628" cy="1904999"/>
          </a:xfrm>
          <a:prstGeom prst="arc">
            <a:avLst>
              <a:gd name="adj1" fmla="val 16200000"/>
              <a:gd name="adj2" fmla="val 2156654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FEA4676B-CAB5-88C5-F95A-025B415084EC}"/>
                  </a:ext>
                </a:extLst>
              </p:cNvPr>
              <p:cNvSpPr txBox="1"/>
              <p:nvPr/>
            </p:nvSpPr>
            <p:spPr>
              <a:xfrm>
                <a:off x="4352262" y="3142001"/>
                <a:ext cx="4219573" cy="381515"/>
              </a:xfrm>
              <a:prstGeom prst="rect">
                <a:avLst/>
              </a:prstGeom>
              <a:noFill/>
            </p:spPr>
            <p:txBody>
              <a:bodyPr wrap="square" rtlCol="0">
                <a:spAutoFit/>
              </a:bodyPr>
              <a:lstStyle/>
              <a:p>
                <a:r>
                  <a:rPr lang="fr-FR" b="1" dirty="0"/>
                  <a:t>Model 1 diode – 3 </a:t>
                </a:r>
                <a:r>
                  <a:rPr lang="fr-FR" b="1" dirty="0" err="1"/>
                  <a:t>parameters</a:t>
                </a:r>
                <a:r>
                  <a:rPr lang="fr-FR" b="1" dirty="0"/>
                  <a:t>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oMath>
                </a14:m>
                <a:r>
                  <a:rPr lang="fr-FR" sz="1800" dirty="0"/>
                  <a:t> </a:t>
                </a:r>
                <a:endParaRPr lang="en-US" b="1" dirty="0"/>
              </a:p>
            </p:txBody>
          </p:sp>
        </mc:Choice>
        <mc:Fallback xmlns="">
          <p:sp>
            <p:nvSpPr>
              <p:cNvPr id="39" name="ZoneTexte 38">
                <a:extLst>
                  <a:ext uri="{FF2B5EF4-FFF2-40B4-BE49-F238E27FC236}">
                    <a16:creationId xmlns:a16="http://schemas.microsoft.com/office/drawing/2014/main" id="{FEA4676B-CAB5-88C5-F95A-025B415084EC}"/>
                  </a:ext>
                </a:extLst>
              </p:cNvPr>
              <p:cNvSpPr txBox="1">
                <a:spLocks noRot="1" noChangeAspect="1" noMove="1" noResize="1" noEditPoints="1" noAdjustHandles="1" noChangeArrowheads="1" noChangeShapeType="1" noTextEdit="1"/>
              </p:cNvSpPr>
              <p:nvPr/>
            </p:nvSpPr>
            <p:spPr>
              <a:xfrm>
                <a:off x="4352262" y="3142001"/>
                <a:ext cx="4219573" cy="381515"/>
              </a:xfrm>
              <a:prstGeom prst="rect">
                <a:avLst/>
              </a:prstGeom>
              <a:blipFill>
                <a:blip r:embed="rId4"/>
                <a:stretch>
                  <a:fillRect l="-1301" t="-6349"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C264C480-7F8C-891F-16BC-DFD9A4E767F1}"/>
                  </a:ext>
                </a:extLst>
              </p:cNvPr>
              <p:cNvSpPr txBox="1"/>
              <p:nvPr/>
            </p:nvSpPr>
            <p:spPr>
              <a:xfrm>
                <a:off x="3826683" y="6067121"/>
                <a:ext cx="4538634" cy="631327"/>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m:t>
                                  </m:r>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m:oMathPara>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0" name="ZoneTexte 39">
                <a:extLst>
                  <a:ext uri="{FF2B5EF4-FFF2-40B4-BE49-F238E27FC236}">
                    <a16:creationId xmlns:a16="http://schemas.microsoft.com/office/drawing/2014/main" id="{C264C480-7F8C-891F-16BC-DFD9A4E767F1}"/>
                  </a:ext>
                </a:extLst>
              </p:cNvPr>
              <p:cNvSpPr txBox="1">
                <a:spLocks noRot="1" noChangeAspect="1" noMove="1" noResize="1" noEditPoints="1" noAdjustHandles="1" noChangeArrowheads="1" noChangeShapeType="1" noTextEdit="1"/>
              </p:cNvSpPr>
              <p:nvPr/>
            </p:nvSpPr>
            <p:spPr>
              <a:xfrm>
                <a:off x="3826683" y="6067121"/>
                <a:ext cx="4538634" cy="6313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ZoneTexte 40">
                <a:extLst>
                  <a:ext uri="{FF2B5EF4-FFF2-40B4-BE49-F238E27FC236}">
                    <a16:creationId xmlns:a16="http://schemas.microsoft.com/office/drawing/2014/main" id="{4EDD570B-366E-E475-8022-E51BE325961E}"/>
                  </a:ext>
                </a:extLst>
              </p:cNvPr>
              <p:cNvSpPr txBox="1"/>
              <p:nvPr/>
            </p:nvSpPr>
            <p:spPr>
              <a:xfrm>
                <a:off x="8054073" y="3662429"/>
                <a:ext cx="3529656" cy="954107"/>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p:txBody>
          </p:sp>
        </mc:Choice>
        <mc:Fallback xmlns="">
          <p:sp>
            <p:nvSpPr>
              <p:cNvPr id="41" name="ZoneTexte 40">
                <a:extLst>
                  <a:ext uri="{FF2B5EF4-FFF2-40B4-BE49-F238E27FC236}">
                    <a16:creationId xmlns:a16="http://schemas.microsoft.com/office/drawing/2014/main" id="{4EDD570B-366E-E475-8022-E51BE325961E}"/>
                  </a:ext>
                </a:extLst>
              </p:cNvPr>
              <p:cNvSpPr txBox="1">
                <a:spLocks noRot="1" noChangeAspect="1" noMove="1" noResize="1" noEditPoints="1" noAdjustHandles="1" noChangeArrowheads="1" noChangeShapeType="1" noTextEdit="1"/>
              </p:cNvSpPr>
              <p:nvPr/>
            </p:nvSpPr>
            <p:spPr>
              <a:xfrm>
                <a:off x="8054073" y="3662429"/>
                <a:ext cx="3529656" cy="954107"/>
              </a:xfrm>
              <a:prstGeom prst="rect">
                <a:avLst/>
              </a:prstGeom>
              <a:blipFill>
                <a:blip r:embed="rId6"/>
                <a:stretch>
                  <a:fillRect l="-518" t="-1282" b="-5769"/>
                </a:stretch>
              </a:blipFill>
            </p:spPr>
            <p:txBody>
              <a:bodyPr/>
              <a:lstStyle/>
              <a:p>
                <a:r>
                  <a:rPr lang="en-US">
                    <a:noFill/>
                  </a:rPr>
                  <a:t> </a:t>
                </a:r>
              </a:p>
            </p:txBody>
          </p:sp>
        </mc:Fallback>
      </mc:AlternateContent>
    </p:spTree>
    <p:extLst>
      <p:ext uri="{BB962C8B-B14F-4D97-AF65-F5344CB8AC3E}">
        <p14:creationId xmlns:p14="http://schemas.microsoft.com/office/powerpoint/2010/main" val="60676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11</a:t>
            </a:fld>
            <a:endParaRPr lang="fr-FR" dirty="0"/>
          </a:p>
        </p:txBody>
      </p: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DB9A9657-B27A-1721-B98E-2ECF0BCD9B07}"/>
                  </a:ext>
                </a:extLst>
              </p:cNvPr>
              <p:cNvSpPr txBox="1"/>
              <p:nvPr/>
            </p:nvSpPr>
            <p:spPr>
              <a:xfrm>
                <a:off x="4352263" y="3142001"/>
                <a:ext cx="5350002" cy="381515"/>
              </a:xfrm>
              <a:prstGeom prst="rect">
                <a:avLst/>
              </a:prstGeom>
              <a:noFill/>
            </p:spPr>
            <p:txBody>
              <a:bodyPr wrap="square" rtlCol="0">
                <a:spAutoFit/>
              </a:bodyPr>
              <a:lstStyle/>
              <a:p>
                <a:r>
                  <a:rPr lang="fr-FR" b="1" dirty="0"/>
                  <a:t>Model 1 diode – 4 parameters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m:t>
                        </m:r>
                      </m:sub>
                    </m:sSub>
                  </m:oMath>
                </a14:m>
                <a:endParaRPr lang="en-US" b="1" dirty="0"/>
              </a:p>
            </p:txBody>
          </p:sp>
        </mc:Choice>
        <mc:Fallback xmlns="">
          <p:sp>
            <p:nvSpPr>
              <p:cNvPr id="30" name="ZoneTexte 29">
                <a:extLst>
                  <a:ext uri="{FF2B5EF4-FFF2-40B4-BE49-F238E27FC236}">
                    <a16:creationId xmlns:a16="http://schemas.microsoft.com/office/drawing/2014/main" id="{DB9A9657-B27A-1721-B98E-2ECF0BCD9B07}"/>
                  </a:ext>
                </a:extLst>
              </p:cNvPr>
              <p:cNvSpPr txBox="1">
                <a:spLocks noRot="1" noChangeAspect="1" noMove="1" noResize="1" noEditPoints="1" noAdjustHandles="1" noChangeArrowheads="1" noChangeShapeType="1" noTextEdit="1"/>
              </p:cNvSpPr>
              <p:nvPr/>
            </p:nvSpPr>
            <p:spPr>
              <a:xfrm>
                <a:off x="4352263" y="3142001"/>
                <a:ext cx="5350002" cy="381515"/>
              </a:xfrm>
              <a:prstGeom prst="rect">
                <a:avLst/>
              </a:prstGeom>
              <a:blipFill>
                <a:blip r:embed="rId4"/>
                <a:stretch>
                  <a:fillRect l="-1025" t="-6349" b="-22222"/>
                </a:stretch>
              </a:blipFill>
            </p:spPr>
            <p:txBody>
              <a:bodyPr/>
              <a:lstStyle/>
              <a:p>
                <a:r>
                  <a:rPr lang="en-US">
                    <a:noFill/>
                  </a:rPr>
                  <a:t> </a:t>
                </a:r>
              </a:p>
            </p:txBody>
          </p:sp>
        </mc:Fallback>
      </mc:AlternateContent>
      <p:cxnSp>
        <p:nvCxnSpPr>
          <p:cNvPr id="32" name="Connecteur droit 31">
            <a:extLst>
              <a:ext uri="{FF2B5EF4-FFF2-40B4-BE49-F238E27FC236}">
                <a16:creationId xmlns:a16="http://schemas.microsoft.com/office/drawing/2014/main" id="{B901D96A-F698-7D4D-A6A1-BD05EF2EE2AD}"/>
              </a:ext>
            </a:extLst>
          </p:cNvPr>
          <p:cNvCxnSpPr>
            <a:cxnSpLocks/>
            <a:endCxn id="37" idx="0"/>
          </p:cNvCxnSpPr>
          <p:nvPr/>
        </p:nvCxnSpPr>
        <p:spPr>
          <a:xfrm>
            <a:off x="641317" y="3766985"/>
            <a:ext cx="1966448" cy="9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p:cNvCxnSpPr>
          <p:nvPr/>
        </p:nvCxnSpPr>
        <p:spPr>
          <a:xfrm>
            <a:off x="3022844" y="4616319"/>
            <a:ext cx="112975" cy="1017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154437" y="3766986"/>
            <a:ext cx="868407" cy="1943246"/>
          </a:xfrm>
          <a:prstGeom prst="arc">
            <a:avLst>
              <a:gd name="adj1" fmla="val 16267723"/>
              <a:gd name="adj2" fmla="val 2086896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e 30">
            <a:extLst>
              <a:ext uri="{FF2B5EF4-FFF2-40B4-BE49-F238E27FC236}">
                <a16:creationId xmlns:a16="http://schemas.microsoft.com/office/drawing/2014/main" id="{920D5FE5-B140-4865-B114-DC01DA485E39}"/>
              </a:ext>
            </a:extLst>
          </p:cNvPr>
          <p:cNvGrpSpPr/>
          <p:nvPr/>
        </p:nvGrpSpPr>
        <p:grpSpPr>
          <a:xfrm>
            <a:off x="3589714" y="3407137"/>
            <a:ext cx="4037693" cy="2155619"/>
            <a:chOff x="1174750" y="1591221"/>
            <a:chExt cx="4037693" cy="2155619"/>
          </a:xfrm>
        </p:grpSpPr>
        <p:sp>
          <p:nvSpPr>
            <p:cNvPr id="34" name="Ellipse 33">
              <a:extLst>
                <a:ext uri="{FF2B5EF4-FFF2-40B4-BE49-F238E27FC236}">
                  <a16:creationId xmlns:a16="http://schemas.microsoft.com/office/drawing/2014/main" id="{C0A8ECC2-A5DD-BB2E-BCAF-112CAADD8598}"/>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 en angle 34">
              <a:extLst>
                <a:ext uri="{FF2B5EF4-FFF2-40B4-BE49-F238E27FC236}">
                  <a16:creationId xmlns:a16="http://schemas.microsoft.com/office/drawing/2014/main" id="{A95E9680-CE92-B19D-C5E6-812E6967026F}"/>
                </a:ext>
              </a:extLst>
            </p:cNvPr>
            <p:cNvCxnSpPr>
              <a:stCxn id="34"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C3811CC2-90FC-AEA1-925D-C739E12E87E2}"/>
                </a:ext>
              </a:extLst>
            </p:cNvPr>
            <p:cNvCxnSpPr>
              <a:cxnSpLocks/>
              <a:stCxn id="34"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38" name="Groupe 37">
              <a:extLst>
                <a:ext uri="{FF2B5EF4-FFF2-40B4-BE49-F238E27FC236}">
                  <a16:creationId xmlns:a16="http://schemas.microsoft.com/office/drawing/2014/main" id="{77512564-AEBD-B77B-74A2-5B1214B024D2}"/>
                </a:ext>
              </a:extLst>
            </p:cNvPr>
            <p:cNvGrpSpPr/>
            <p:nvPr/>
          </p:nvGrpSpPr>
          <p:grpSpPr>
            <a:xfrm>
              <a:off x="2185952" y="2676084"/>
              <a:ext cx="318783" cy="296654"/>
              <a:chOff x="2428611" y="2625751"/>
              <a:chExt cx="318783" cy="296654"/>
            </a:xfrm>
          </p:grpSpPr>
          <p:sp>
            <p:nvSpPr>
              <p:cNvPr id="63" name="Triangle isocèle 62">
                <a:extLst>
                  <a:ext uri="{FF2B5EF4-FFF2-40B4-BE49-F238E27FC236}">
                    <a16:creationId xmlns:a16="http://schemas.microsoft.com/office/drawing/2014/main" id="{88C4E725-1169-132B-9DBD-96BBD5698F22}"/>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4" name="Connecteur droit 63">
                <a:extLst>
                  <a:ext uri="{FF2B5EF4-FFF2-40B4-BE49-F238E27FC236}">
                    <a16:creationId xmlns:a16="http://schemas.microsoft.com/office/drawing/2014/main" id="{53EE15EB-FE80-A030-0F56-F04574A82CA6}"/>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39" name="Connecteur droit 38">
              <a:extLst>
                <a:ext uri="{FF2B5EF4-FFF2-40B4-BE49-F238E27FC236}">
                  <a16:creationId xmlns:a16="http://schemas.microsoft.com/office/drawing/2014/main" id="{43DC6CE1-FA96-989E-43F6-44375CBDE4E0}"/>
                </a:ext>
              </a:extLst>
            </p:cNvPr>
            <p:cNvCxnSpPr>
              <a:cxnSpLocks/>
              <a:stCxn id="63"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2A865A5D-EC8C-E247-9AE6-BCA659FF8425}"/>
                </a:ext>
              </a:extLst>
            </p:cNvPr>
            <p:cNvCxnSpPr>
              <a:cxnSpLocks/>
              <a:endCxn id="63"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riangle isocèle 40">
              <a:extLst>
                <a:ext uri="{FF2B5EF4-FFF2-40B4-BE49-F238E27FC236}">
                  <a16:creationId xmlns:a16="http://schemas.microsoft.com/office/drawing/2014/main" id="{793520F2-9FD3-B457-1986-FFA6ED0487EF}"/>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2" name="Groupe 41">
              <a:extLst>
                <a:ext uri="{FF2B5EF4-FFF2-40B4-BE49-F238E27FC236}">
                  <a16:creationId xmlns:a16="http://schemas.microsoft.com/office/drawing/2014/main" id="{47BC3A1B-A7C1-7AA9-BD84-473A8EF87848}"/>
                </a:ext>
              </a:extLst>
            </p:cNvPr>
            <p:cNvGrpSpPr/>
            <p:nvPr/>
          </p:nvGrpSpPr>
          <p:grpSpPr>
            <a:xfrm rot="5400000">
              <a:off x="3940322" y="1698002"/>
              <a:ext cx="231716" cy="545488"/>
              <a:chOff x="4023939" y="2462567"/>
              <a:chExt cx="231716" cy="545488"/>
            </a:xfrm>
          </p:grpSpPr>
          <p:cxnSp>
            <p:nvCxnSpPr>
              <p:cNvPr id="56" name="Connecteur droit 55">
                <a:extLst>
                  <a:ext uri="{FF2B5EF4-FFF2-40B4-BE49-F238E27FC236}">
                    <a16:creationId xmlns:a16="http://schemas.microsoft.com/office/drawing/2014/main" id="{7BD750A4-1290-E21D-D860-2DB4D8DE914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838FD5FF-5B85-671C-B26E-1AB4932FB62B}"/>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95F8F38C-F5EA-0508-1E3C-926641E037C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E0176F10-C88B-845F-B211-C33C9296F1D7}"/>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7D62E625-B00E-6418-30DA-9FBF2635E9B9}"/>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915AC79B-AA61-3A45-21FC-9C253230630F}"/>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D8A6ED18-BD3B-AADE-8D39-A97324C01701}"/>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43" name="Connecteur droit 42">
              <a:extLst>
                <a:ext uri="{FF2B5EF4-FFF2-40B4-BE49-F238E27FC236}">
                  <a16:creationId xmlns:a16="http://schemas.microsoft.com/office/drawing/2014/main" id="{72B00939-5013-8A1B-0AE7-9A64ED3149B7}"/>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4" name="Triangle isocèle 43">
              <a:extLst>
                <a:ext uri="{FF2B5EF4-FFF2-40B4-BE49-F238E27FC236}">
                  <a16:creationId xmlns:a16="http://schemas.microsoft.com/office/drawing/2014/main" id="{33AB2420-828E-2315-FD24-5DDDE98483A1}"/>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Triangle isocèle 44">
              <a:extLst>
                <a:ext uri="{FF2B5EF4-FFF2-40B4-BE49-F238E27FC236}">
                  <a16:creationId xmlns:a16="http://schemas.microsoft.com/office/drawing/2014/main" id="{FAE3FC09-B62C-FA78-A199-81F2AC5653C2}"/>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6" name="Connecteur droit 45">
              <a:extLst>
                <a:ext uri="{FF2B5EF4-FFF2-40B4-BE49-F238E27FC236}">
                  <a16:creationId xmlns:a16="http://schemas.microsoft.com/office/drawing/2014/main" id="{917EEF28-CC4B-7A59-1C31-3921E157230C}"/>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486090FF-CEBA-2D91-11E7-CE1009416A4B}"/>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48" name="ZoneTexte 47">
              <a:extLst>
                <a:ext uri="{FF2B5EF4-FFF2-40B4-BE49-F238E27FC236}">
                  <a16:creationId xmlns:a16="http://schemas.microsoft.com/office/drawing/2014/main" id="{83DDF473-DF12-6EB0-04E8-0AD7B46480A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49" name="ZoneTexte 48">
              <a:extLst>
                <a:ext uri="{FF2B5EF4-FFF2-40B4-BE49-F238E27FC236}">
                  <a16:creationId xmlns:a16="http://schemas.microsoft.com/office/drawing/2014/main" id="{ABF0C285-A9F7-C45B-9DBC-3E6BE81F837B}"/>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50" name="ZoneTexte 49">
              <a:extLst>
                <a:ext uri="{FF2B5EF4-FFF2-40B4-BE49-F238E27FC236}">
                  <a16:creationId xmlns:a16="http://schemas.microsoft.com/office/drawing/2014/main" id="{AB8F3B8F-0407-855B-66D4-54DC6C9FE5AC}"/>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51" name="ZoneTexte 50">
              <a:extLst>
                <a:ext uri="{FF2B5EF4-FFF2-40B4-BE49-F238E27FC236}">
                  <a16:creationId xmlns:a16="http://schemas.microsoft.com/office/drawing/2014/main" id="{524B0ADB-4DEE-1DF6-6E48-31961CF0A62D}"/>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52" name="ZoneTexte 51">
              <a:extLst>
                <a:ext uri="{FF2B5EF4-FFF2-40B4-BE49-F238E27FC236}">
                  <a16:creationId xmlns:a16="http://schemas.microsoft.com/office/drawing/2014/main" id="{19594412-D912-F8C1-293E-FE2A815558D8}"/>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53" name="Ellipse 52">
              <a:extLst>
                <a:ext uri="{FF2B5EF4-FFF2-40B4-BE49-F238E27FC236}">
                  <a16:creationId xmlns:a16="http://schemas.microsoft.com/office/drawing/2014/main" id="{6E50041D-CF00-A530-471C-74377022EC17}"/>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F95D5008-8381-BED4-2082-0112DC24B550}"/>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308290A8-F5A1-C470-6E5A-A0BD6925A086}"/>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mc:AlternateContent xmlns:mc="http://schemas.openxmlformats.org/markup-compatibility/2006" xmlns:a14="http://schemas.microsoft.com/office/drawing/2010/main">
        <mc:Choice Requires="a14">
          <p:sp>
            <p:nvSpPr>
              <p:cNvPr id="73" name="ZoneTexte 72">
                <a:extLst>
                  <a:ext uri="{FF2B5EF4-FFF2-40B4-BE49-F238E27FC236}">
                    <a16:creationId xmlns:a16="http://schemas.microsoft.com/office/drawing/2014/main" id="{ACD98F42-44DB-96DF-9C32-D11411514D73}"/>
                  </a:ext>
                </a:extLst>
              </p:cNvPr>
              <p:cNvSpPr txBox="1"/>
              <p:nvPr/>
            </p:nvSpPr>
            <p:spPr>
              <a:xfrm>
                <a:off x="3826683" y="6067121"/>
                <a:ext cx="4538634" cy="437299"/>
              </a:xfrm>
              <a:prstGeom prst="rect">
                <a:avLst/>
              </a:prstGeom>
              <a:noFill/>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fr-FR" sz="1400" b="0" i="0" smtClean="0">
                        <a:latin typeface="Cambria Math" panose="02040503050406030204" pitchFamily="18" charset="0"/>
                      </a:rPr>
                      <m:t> </m:t>
                    </m:r>
                    <m:r>
                      <a:rPr lang="fr-FR" sz="1400" i="1">
                        <a:latin typeface="Cambria Math" panose="02040503050406030204" pitchFamily="18" charset="0"/>
                      </a:rPr>
                      <m:t>𝐼</m:t>
                    </m:r>
                    <m:r>
                      <a:rPr lang="fr-FR" sz="1400" i="1">
                        <a:latin typeface="Cambria Math" panose="02040503050406030204" pitchFamily="18" charset="0"/>
                      </a:rPr>
                      <m:t>⋅  </m:t>
                    </m:r>
                    <m:sSub>
                      <m:sSubPr>
                        <m:ctrlPr>
                          <a:rPr lang="en-US" sz="1400" i="1">
                            <a:latin typeface="Cambria Math" panose="02040503050406030204" pitchFamily="18" charset="0"/>
                          </a:rPr>
                        </m:ctrlPr>
                      </m:sSubPr>
                      <m:e>
                        <m:r>
                          <a:rPr lang="fr-FR" sz="1400" i="1">
                            <a:latin typeface="Cambria Math" panose="02040503050406030204" pitchFamily="18" charset="0"/>
                          </a:rPr>
                          <m:t>𝑅</m:t>
                        </m:r>
                      </m:e>
                      <m:sub>
                        <m:r>
                          <a:rPr lang="fr-FR" sz="1400" i="1">
                            <a:latin typeface="Cambria Math" panose="02040503050406030204" pitchFamily="18" charset="0"/>
                          </a:rPr>
                          <m:t>𝑠</m:t>
                        </m:r>
                      </m:sub>
                    </m:sSub>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3" name="ZoneTexte 72">
                <a:extLst>
                  <a:ext uri="{FF2B5EF4-FFF2-40B4-BE49-F238E27FC236}">
                    <a16:creationId xmlns:a16="http://schemas.microsoft.com/office/drawing/2014/main" id="{ACD98F42-44DB-96DF-9C32-D11411514D73}"/>
                  </a:ext>
                </a:extLst>
              </p:cNvPr>
              <p:cNvSpPr txBox="1">
                <a:spLocks noRot="1" noChangeAspect="1" noMove="1" noResize="1" noEditPoints="1" noAdjustHandles="1" noChangeArrowheads="1" noChangeShapeType="1" noTextEdit="1"/>
              </p:cNvSpPr>
              <p:nvPr/>
            </p:nvSpPr>
            <p:spPr>
              <a:xfrm>
                <a:off x="3826683" y="6067121"/>
                <a:ext cx="4538634" cy="437299"/>
              </a:xfrm>
              <a:prstGeom prst="rect">
                <a:avLst/>
              </a:prstGeom>
              <a:blipFill>
                <a:blip r:embed="rId5"/>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ZoneTexte 73">
                <a:extLst>
                  <a:ext uri="{FF2B5EF4-FFF2-40B4-BE49-F238E27FC236}">
                    <a16:creationId xmlns:a16="http://schemas.microsoft.com/office/drawing/2014/main" id="{E728ECB6-3F97-F47C-21B9-75CABA6718F8}"/>
                  </a:ext>
                </a:extLst>
              </p:cNvPr>
              <p:cNvSpPr txBox="1"/>
              <p:nvPr/>
            </p:nvSpPr>
            <p:spPr>
              <a:xfrm>
                <a:off x="8054073" y="3662429"/>
                <a:ext cx="3529656" cy="1169551"/>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a:p>
                <a:r>
                  <a:rPr lang="fr-FR" sz="1400" dirty="0"/>
                  <a:t>- </a:t>
                </a:r>
                <a:r>
                  <a:rPr lang="fr-FR" sz="1400" dirty="0" err="1"/>
                  <a:t>Estimates</a:t>
                </a:r>
                <a:r>
                  <a:rPr lang="fr-FR" sz="1400" dirty="0"/>
                  <a:t> the conduction </a:t>
                </a:r>
                <a:r>
                  <a:rPr lang="fr-FR" sz="1400" dirty="0" err="1"/>
                  <a:t>losses</a:t>
                </a:r>
                <a:r>
                  <a:rPr lang="fr-FR" sz="1400" dirty="0"/>
                  <a:t> </a:t>
                </a:r>
                <a:endParaRPr lang="en-US" sz="1400" dirty="0"/>
              </a:p>
            </p:txBody>
          </p:sp>
        </mc:Choice>
        <mc:Fallback xmlns="">
          <p:sp>
            <p:nvSpPr>
              <p:cNvPr id="74" name="ZoneTexte 73">
                <a:extLst>
                  <a:ext uri="{FF2B5EF4-FFF2-40B4-BE49-F238E27FC236}">
                    <a16:creationId xmlns:a16="http://schemas.microsoft.com/office/drawing/2014/main" id="{E728ECB6-3F97-F47C-21B9-75CABA6718F8}"/>
                  </a:ext>
                </a:extLst>
              </p:cNvPr>
              <p:cNvSpPr txBox="1">
                <a:spLocks noRot="1" noChangeAspect="1" noMove="1" noResize="1" noEditPoints="1" noAdjustHandles="1" noChangeArrowheads="1" noChangeShapeType="1" noTextEdit="1"/>
              </p:cNvSpPr>
              <p:nvPr/>
            </p:nvSpPr>
            <p:spPr>
              <a:xfrm>
                <a:off x="8054073" y="3662429"/>
                <a:ext cx="3529656" cy="1169551"/>
              </a:xfrm>
              <a:prstGeom prst="rect">
                <a:avLst/>
              </a:prstGeom>
              <a:blipFill>
                <a:blip r:embed="rId6"/>
                <a:stretch>
                  <a:fillRect l="-518" t="-1042" b="-4167"/>
                </a:stretch>
              </a:blipFill>
            </p:spPr>
            <p:txBody>
              <a:bodyPr/>
              <a:lstStyle/>
              <a:p>
                <a:r>
                  <a:rPr lang="en-US">
                    <a:noFill/>
                  </a:rPr>
                  <a:t> </a:t>
                </a:r>
              </a:p>
            </p:txBody>
          </p:sp>
        </mc:Fallback>
      </mc:AlternateContent>
      <p:sp>
        <p:nvSpPr>
          <p:cNvPr id="75" name="ZoneTexte 74">
            <a:extLst>
              <a:ext uri="{FF2B5EF4-FFF2-40B4-BE49-F238E27FC236}">
                <a16:creationId xmlns:a16="http://schemas.microsoft.com/office/drawing/2014/main" id="{772875F2-E580-22BE-2424-067C8130613D}"/>
              </a:ext>
            </a:extLst>
          </p:cNvPr>
          <p:cNvSpPr txBox="1"/>
          <p:nvPr/>
        </p:nvSpPr>
        <p:spPr>
          <a:xfrm>
            <a:off x="1810947" y="4887305"/>
            <a:ext cx="960534" cy="523220"/>
          </a:xfrm>
          <a:prstGeom prst="rect">
            <a:avLst/>
          </a:prstGeom>
          <a:noFill/>
        </p:spPr>
        <p:txBody>
          <a:bodyPr wrap="square" rtlCol="0">
            <a:spAutoFit/>
          </a:bodyPr>
          <a:lstStyle/>
          <a:p>
            <a:r>
              <a:rPr lang="fr-FR" sz="1400" dirty="0"/>
              <a:t>Rs </a:t>
            </a:r>
            <a:r>
              <a:rPr lang="fr-FR" sz="1400" dirty="0" err="1"/>
              <a:t>slope</a:t>
            </a:r>
            <a:r>
              <a:rPr lang="fr-FR" sz="1400" dirty="0"/>
              <a:t> </a:t>
            </a:r>
            <a:r>
              <a:rPr lang="fr-FR" sz="1400" dirty="0" err="1"/>
              <a:t>corrected</a:t>
            </a:r>
            <a:endParaRPr lang="en-US" sz="1400" dirty="0"/>
          </a:p>
        </p:txBody>
      </p:sp>
      <p:cxnSp>
        <p:nvCxnSpPr>
          <p:cNvPr id="77" name="Connecteur droit avec flèche 76">
            <a:extLst>
              <a:ext uri="{FF2B5EF4-FFF2-40B4-BE49-F238E27FC236}">
                <a16:creationId xmlns:a16="http://schemas.microsoft.com/office/drawing/2014/main" id="{B7E8E70A-1062-1076-879E-86EA7716357A}"/>
              </a:ext>
            </a:extLst>
          </p:cNvPr>
          <p:cNvCxnSpPr>
            <a:cxnSpLocks/>
            <a:stCxn id="75" idx="2"/>
          </p:cNvCxnSpPr>
          <p:nvPr/>
        </p:nvCxnSpPr>
        <p:spPr>
          <a:xfrm>
            <a:off x="2291214" y="5410525"/>
            <a:ext cx="844605" cy="178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855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12</a:t>
            </a:fld>
            <a:endParaRPr lang="fr-FR" dirty="0"/>
          </a:p>
        </p:txBody>
      </p: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DB9A9657-B27A-1721-B98E-2ECF0BCD9B07}"/>
                  </a:ext>
                </a:extLst>
              </p:cNvPr>
              <p:cNvSpPr txBox="1"/>
              <p:nvPr/>
            </p:nvSpPr>
            <p:spPr>
              <a:xfrm>
                <a:off x="4352262" y="3142001"/>
                <a:ext cx="5121675" cy="381515"/>
              </a:xfrm>
              <a:prstGeom prst="rect">
                <a:avLst/>
              </a:prstGeom>
              <a:noFill/>
            </p:spPr>
            <p:txBody>
              <a:bodyPr wrap="square" rtlCol="0">
                <a:spAutoFit/>
              </a:bodyPr>
              <a:lstStyle/>
              <a:p>
                <a:r>
                  <a:rPr lang="fr-FR" b="1" dirty="0"/>
                  <a:t>Model 1 diode – 5 </a:t>
                </a:r>
                <a:r>
                  <a:rPr lang="fr-FR" b="1" dirty="0" err="1"/>
                  <a:t>parameters</a:t>
                </a:r>
                <a:r>
                  <a:rPr lang="fr-FR" b="1" dirty="0"/>
                  <a:t>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𝑠h</m:t>
                        </m:r>
                      </m:sub>
                    </m:sSub>
                  </m:oMath>
                </a14:m>
                <a:r>
                  <a:rPr lang="fr-FR" sz="1800" dirty="0"/>
                  <a:t> </a:t>
                </a:r>
                <a:endParaRPr lang="en-US" b="1" dirty="0"/>
              </a:p>
            </p:txBody>
          </p:sp>
        </mc:Choice>
        <mc:Fallback xmlns="">
          <p:sp>
            <p:nvSpPr>
              <p:cNvPr id="30" name="ZoneTexte 29">
                <a:extLst>
                  <a:ext uri="{FF2B5EF4-FFF2-40B4-BE49-F238E27FC236}">
                    <a16:creationId xmlns:a16="http://schemas.microsoft.com/office/drawing/2014/main" id="{DB9A9657-B27A-1721-B98E-2ECF0BCD9B07}"/>
                  </a:ext>
                </a:extLst>
              </p:cNvPr>
              <p:cNvSpPr txBox="1">
                <a:spLocks noRot="1" noChangeAspect="1" noMove="1" noResize="1" noEditPoints="1" noAdjustHandles="1" noChangeArrowheads="1" noChangeShapeType="1" noTextEdit="1"/>
              </p:cNvSpPr>
              <p:nvPr/>
            </p:nvSpPr>
            <p:spPr>
              <a:xfrm>
                <a:off x="4352262" y="3142001"/>
                <a:ext cx="5121675" cy="381515"/>
              </a:xfrm>
              <a:prstGeom prst="rect">
                <a:avLst/>
              </a:prstGeom>
              <a:blipFill>
                <a:blip r:embed="rId4"/>
                <a:stretch>
                  <a:fillRect l="-1071" t="-6349" b="-22222"/>
                </a:stretch>
              </a:blipFill>
            </p:spPr>
            <p:txBody>
              <a:bodyPr/>
              <a:lstStyle/>
              <a:p>
                <a:r>
                  <a:rPr lang="en-US">
                    <a:noFill/>
                  </a:rPr>
                  <a:t> </a:t>
                </a:r>
              </a:p>
            </p:txBody>
          </p:sp>
        </mc:Fallback>
      </mc:AlternateContent>
      <p:cxnSp>
        <p:nvCxnSpPr>
          <p:cNvPr id="32" name="Connecteur droit 31">
            <a:extLst>
              <a:ext uri="{FF2B5EF4-FFF2-40B4-BE49-F238E27FC236}">
                <a16:creationId xmlns:a16="http://schemas.microsoft.com/office/drawing/2014/main" id="{B901D96A-F698-7D4D-A6A1-BD05EF2EE2AD}"/>
              </a:ext>
            </a:extLst>
          </p:cNvPr>
          <p:cNvCxnSpPr>
            <a:cxnSpLocks/>
            <a:endCxn id="37" idx="0"/>
          </p:cNvCxnSpPr>
          <p:nvPr/>
        </p:nvCxnSpPr>
        <p:spPr>
          <a:xfrm>
            <a:off x="641317" y="3766985"/>
            <a:ext cx="1975027" cy="205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a:stCxn id="37" idx="2"/>
          </p:cNvCxnSpPr>
          <p:nvPr/>
        </p:nvCxnSpPr>
        <p:spPr>
          <a:xfrm>
            <a:off x="3015805" y="4614332"/>
            <a:ext cx="116963" cy="10236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228550" y="3787329"/>
            <a:ext cx="791242" cy="1926867"/>
          </a:xfrm>
          <a:prstGeom prst="arc">
            <a:avLst>
              <a:gd name="adj1" fmla="val 16172067"/>
              <a:gd name="adj2" fmla="val 2044761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1" name="Groupe 30">
            <a:extLst>
              <a:ext uri="{FF2B5EF4-FFF2-40B4-BE49-F238E27FC236}">
                <a16:creationId xmlns:a16="http://schemas.microsoft.com/office/drawing/2014/main" id="{920D5FE5-B140-4865-B114-DC01DA485E39}"/>
              </a:ext>
            </a:extLst>
          </p:cNvPr>
          <p:cNvGrpSpPr/>
          <p:nvPr/>
        </p:nvGrpSpPr>
        <p:grpSpPr>
          <a:xfrm>
            <a:off x="3589714" y="3407137"/>
            <a:ext cx="4037693" cy="2155619"/>
            <a:chOff x="1174750" y="1591221"/>
            <a:chExt cx="4037693" cy="2155619"/>
          </a:xfrm>
        </p:grpSpPr>
        <p:sp>
          <p:nvSpPr>
            <p:cNvPr id="34" name="Ellipse 33">
              <a:extLst>
                <a:ext uri="{FF2B5EF4-FFF2-40B4-BE49-F238E27FC236}">
                  <a16:creationId xmlns:a16="http://schemas.microsoft.com/office/drawing/2014/main" id="{C0A8ECC2-A5DD-BB2E-BCAF-112CAADD8598}"/>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 en angle 34">
              <a:extLst>
                <a:ext uri="{FF2B5EF4-FFF2-40B4-BE49-F238E27FC236}">
                  <a16:creationId xmlns:a16="http://schemas.microsoft.com/office/drawing/2014/main" id="{A95E9680-CE92-B19D-C5E6-812E6967026F}"/>
                </a:ext>
              </a:extLst>
            </p:cNvPr>
            <p:cNvCxnSpPr>
              <a:stCxn id="34"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C3811CC2-90FC-AEA1-925D-C739E12E87E2}"/>
                </a:ext>
              </a:extLst>
            </p:cNvPr>
            <p:cNvCxnSpPr>
              <a:cxnSpLocks/>
              <a:stCxn id="34"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38" name="Groupe 37">
              <a:extLst>
                <a:ext uri="{FF2B5EF4-FFF2-40B4-BE49-F238E27FC236}">
                  <a16:creationId xmlns:a16="http://schemas.microsoft.com/office/drawing/2014/main" id="{77512564-AEBD-B77B-74A2-5B1214B024D2}"/>
                </a:ext>
              </a:extLst>
            </p:cNvPr>
            <p:cNvGrpSpPr/>
            <p:nvPr/>
          </p:nvGrpSpPr>
          <p:grpSpPr>
            <a:xfrm>
              <a:off x="2185952" y="2676084"/>
              <a:ext cx="318783" cy="296654"/>
              <a:chOff x="2428611" y="2625751"/>
              <a:chExt cx="318783" cy="296654"/>
            </a:xfrm>
          </p:grpSpPr>
          <p:sp>
            <p:nvSpPr>
              <p:cNvPr id="63" name="Triangle isocèle 62">
                <a:extLst>
                  <a:ext uri="{FF2B5EF4-FFF2-40B4-BE49-F238E27FC236}">
                    <a16:creationId xmlns:a16="http://schemas.microsoft.com/office/drawing/2014/main" id="{88C4E725-1169-132B-9DBD-96BBD5698F22}"/>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4" name="Connecteur droit 63">
                <a:extLst>
                  <a:ext uri="{FF2B5EF4-FFF2-40B4-BE49-F238E27FC236}">
                    <a16:creationId xmlns:a16="http://schemas.microsoft.com/office/drawing/2014/main" id="{53EE15EB-FE80-A030-0F56-F04574A82CA6}"/>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39" name="Connecteur droit 38">
              <a:extLst>
                <a:ext uri="{FF2B5EF4-FFF2-40B4-BE49-F238E27FC236}">
                  <a16:creationId xmlns:a16="http://schemas.microsoft.com/office/drawing/2014/main" id="{43DC6CE1-FA96-989E-43F6-44375CBDE4E0}"/>
                </a:ext>
              </a:extLst>
            </p:cNvPr>
            <p:cNvCxnSpPr>
              <a:cxnSpLocks/>
              <a:stCxn id="63"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2A865A5D-EC8C-E247-9AE6-BCA659FF8425}"/>
                </a:ext>
              </a:extLst>
            </p:cNvPr>
            <p:cNvCxnSpPr>
              <a:cxnSpLocks/>
              <a:endCxn id="63"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riangle isocèle 40">
              <a:extLst>
                <a:ext uri="{FF2B5EF4-FFF2-40B4-BE49-F238E27FC236}">
                  <a16:creationId xmlns:a16="http://schemas.microsoft.com/office/drawing/2014/main" id="{793520F2-9FD3-B457-1986-FFA6ED0487EF}"/>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2" name="Groupe 41">
              <a:extLst>
                <a:ext uri="{FF2B5EF4-FFF2-40B4-BE49-F238E27FC236}">
                  <a16:creationId xmlns:a16="http://schemas.microsoft.com/office/drawing/2014/main" id="{47BC3A1B-A7C1-7AA9-BD84-473A8EF87848}"/>
                </a:ext>
              </a:extLst>
            </p:cNvPr>
            <p:cNvGrpSpPr/>
            <p:nvPr/>
          </p:nvGrpSpPr>
          <p:grpSpPr>
            <a:xfrm rot="5400000">
              <a:off x="3940322" y="1698002"/>
              <a:ext cx="231716" cy="545488"/>
              <a:chOff x="4023939" y="2462567"/>
              <a:chExt cx="231716" cy="545488"/>
            </a:xfrm>
          </p:grpSpPr>
          <p:cxnSp>
            <p:nvCxnSpPr>
              <p:cNvPr id="56" name="Connecteur droit 55">
                <a:extLst>
                  <a:ext uri="{FF2B5EF4-FFF2-40B4-BE49-F238E27FC236}">
                    <a16:creationId xmlns:a16="http://schemas.microsoft.com/office/drawing/2014/main" id="{7BD750A4-1290-E21D-D860-2DB4D8DE914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838FD5FF-5B85-671C-B26E-1AB4932FB62B}"/>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95F8F38C-F5EA-0508-1E3C-926641E037C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E0176F10-C88B-845F-B211-C33C9296F1D7}"/>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7D62E625-B00E-6418-30DA-9FBF2635E9B9}"/>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915AC79B-AA61-3A45-21FC-9C253230630F}"/>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D8A6ED18-BD3B-AADE-8D39-A97324C01701}"/>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43" name="Connecteur droit 42">
              <a:extLst>
                <a:ext uri="{FF2B5EF4-FFF2-40B4-BE49-F238E27FC236}">
                  <a16:creationId xmlns:a16="http://schemas.microsoft.com/office/drawing/2014/main" id="{72B00939-5013-8A1B-0AE7-9A64ED3149B7}"/>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4" name="Triangle isocèle 43">
              <a:extLst>
                <a:ext uri="{FF2B5EF4-FFF2-40B4-BE49-F238E27FC236}">
                  <a16:creationId xmlns:a16="http://schemas.microsoft.com/office/drawing/2014/main" id="{33AB2420-828E-2315-FD24-5DDDE98483A1}"/>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Triangle isocèle 44">
              <a:extLst>
                <a:ext uri="{FF2B5EF4-FFF2-40B4-BE49-F238E27FC236}">
                  <a16:creationId xmlns:a16="http://schemas.microsoft.com/office/drawing/2014/main" id="{FAE3FC09-B62C-FA78-A199-81F2AC5653C2}"/>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6" name="Connecteur droit 45">
              <a:extLst>
                <a:ext uri="{FF2B5EF4-FFF2-40B4-BE49-F238E27FC236}">
                  <a16:creationId xmlns:a16="http://schemas.microsoft.com/office/drawing/2014/main" id="{917EEF28-CC4B-7A59-1C31-3921E157230C}"/>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486090FF-CEBA-2D91-11E7-CE1009416A4B}"/>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48" name="ZoneTexte 47">
              <a:extLst>
                <a:ext uri="{FF2B5EF4-FFF2-40B4-BE49-F238E27FC236}">
                  <a16:creationId xmlns:a16="http://schemas.microsoft.com/office/drawing/2014/main" id="{83DDF473-DF12-6EB0-04E8-0AD7B46480A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49" name="ZoneTexte 48">
              <a:extLst>
                <a:ext uri="{FF2B5EF4-FFF2-40B4-BE49-F238E27FC236}">
                  <a16:creationId xmlns:a16="http://schemas.microsoft.com/office/drawing/2014/main" id="{ABF0C285-A9F7-C45B-9DBC-3E6BE81F837B}"/>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50" name="ZoneTexte 49">
              <a:extLst>
                <a:ext uri="{FF2B5EF4-FFF2-40B4-BE49-F238E27FC236}">
                  <a16:creationId xmlns:a16="http://schemas.microsoft.com/office/drawing/2014/main" id="{AB8F3B8F-0407-855B-66D4-54DC6C9FE5AC}"/>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51" name="ZoneTexte 50">
              <a:extLst>
                <a:ext uri="{FF2B5EF4-FFF2-40B4-BE49-F238E27FC236}">
                  <a16:creationId xmlns:a16="http://schemas.microsoft.com/office/drawing/2014/main" id="{524B0ADB-4DEE-1DF6-6E48-31961CF0A62D}"/>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52" name="ZoneTexte 51">
              <a:extLst>
                <a:ext uri="{FF2B5EF4-FFF2-40B4-BE49-F238E27FC236}">
                  <a16:creationId xmlns:a16="http://schemas.microsoft.com/office/drawing/2014/main" id="{19594412-D912-F8C1-293E-FE2A815558D8}"/>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53" name="Ellipse 52">
              <a:extLst>
                <a:ext uri="{FF2B5EF4-FFF2-40B4-BE49-F238E27FC236}">
                  <a16:creationId xmlns:a16="http://schemas.microsoft.com/office/drawing/2014/main" id="{6E50041D-CF00-A530-471C-74377022EC17}"/>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F95D5008-8381-BED4-2082-0112DC24B550}"/>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308290A8-F5A1-C470-6E5A-A0BD6925A086}"/>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mc:AlternateContent xmlns:mc="http://schemas.openxmlformats.org/markup-compatibility/2006" xmlns:a14="http://schemas.microsoft.com/office/drawing/2010/main">
        <mc:Choice Requires="a14">
          <p:sp>
            <p:nvSpPr>
              <p:cNvPr id="71" name="ZoneTexte 70">
                <a:extLst>
                  <a:ext uri="{FF2B5EF4-FFF2-40B4-BE49-F238E27FC236}">
                    <a16:creationId xmlns:a16="http://schemas.microsoft.com/office/drawing/2014/main" id="{17198A8E-47EE-89AB-7C3C-520355099D9A}"/>
                  </a:ext>
                </a:extLst>
              </p:cNvPr>
              <p:cNvSpPr txBox="1"/>
              <p:nvPr/>
            </p:nvSpPr>
            <p:spPr>
              <a:xfrm>
                <a:off x="3826683" y="6067121"/>
                <a:ext cx="4538634" cy="555665"/>
              </a:xfrm>
              <a:prstGeom prst="rect">
                <a:avLst/>
              </a:prstGeom>
              <a:noFill/>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𝑉</m:t>
                        </m:r>
                        <m:r>
                          <a:rPr lang="fr-FR" i="1">
                            <a:latin typeface="Cambria Math" panose="02040503050406030204" pitchFamily="18" charset="0"/>
                          </a:rPr>
                          <m:t>+ </m:t>
                        </m:r>
                        <m:r>
                          <a:rPr lang="fr-FR" i="1">
                            <a:latin typeface="Cambria Math" panose="02040503050406030204" pitchFamily="18" charset="0"/>
                          </a:rPr>
                          <m:t>𝐼</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m:t>
                            </m:r>
                          </m:sub>
                        </m:sSub>
                      </m:num>
                      <m:den>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𝑠h</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1" name="ZoneTexte 70">
                <a:extLst>
                  <a:ext uri="{FF2B5EF4-FFF2-40B4-BE49-F238E27FC236}">
                    <a16:creationId xmlns:a16="http://schemas.microsoft.com/office/drawing/2014/main" id="{17198A8E-47EE-89AB-7C3C-520355099D9A}"/>
                  </a:ext>
                </a:extLst>
              </p:cNvPr>
              <p:cNvSpPr txBox="1">
                <a:spLocks noRot="1" noChangeAspect="1" noMove="1" noResize="1" noEditPoints="1" noAdjustHandles="1" noChangeArrowheads="1" noChangeShapeType="1" noTextEdit="1"/>
              </p:cNvSpPr>
              <p:nvPr/>
            </p:nvSpPr>
            <p:spPr>
              <a:xfrm>
                <a:off x="3826683" y="6067121"/>
                <a:ext cx="4538634" cy="555665"/>
              </a:xfrm>
              <a:prstGeom prst="rect">
                <a:avLst/>
              </a:prstGeom>
              <a:blipFill>
                <a:blip r:embed="rId5"/>
                <a:stretch>
                  <a:fillRect b="-1099"/>
                </a:stretch>
              </a:blipFill>
            </p:spPr>
            <p:txBody>
              <a:bodyPr/>
              <a:lstStyle/>
              <a:p>
                <a:r>
                  <a:rPr lang="en-US">
                    <a:noFill/>
                  </a:rPr>
                  <a:t> </a:t>
                </a:r>
              </a:p>
            </p:txBody>
          </p:sp>
        </mc:Fallback>
      </mc:AlternateContent>
      <p:cxnSp>
        <p:nvCxnSpPr>
          <p:cNvPr id="19" name="Connecteur droit 18">
            <a:extLst>
              <a:ext uri="{FF2B5EF4-FFF2-40B4-BE49-F238E27FC236}">
                <a16:creationId xmlns:a16="http://schemas.microsoft.com/office/drawing/2014/main" id="{75117A18-512D-603B-3BB4-3960AB9B3762}"/>
              </a:ext>
            </a:extLst>
          </p:cNvPr>
          <p:cNvCxnSpPr>
            <a:cxnSpLocks/>
          </p:cNvCxnSpPr>
          <p:nvPr/>
        </p:nvCxnSpPr>
        <p:spPr>
          <a:xfrm>
            <a:off x="5839583" y="4910166"/>
            <a:ext cx="0" cy="63451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0" name="Connecteur droit 19">
            <a:extLst>
              <a:ext uri="{FF2B5EF4-FFF2-40B4-BE49-F238E27FC236}">
                <a16:creationId xmlns:a16="http://schemas.microsoft.com/office/drawing/2014/main" id="{31457FCF-AC83-3802-2CA7-BB0A91A2C3C4}"/>
              </a:ext>
            </a:extLst>
          </p:cNvPr>
          <p:cNvCxnSpPr>
            <a:cxnSpLocks/>
          </p:cNvCxnSpPr>
          <p:nvPr/>
        </p:nvCxnSpPr>
        <p:spPr>
          <a:xfrm>
            <a:off x="5834556" y="3790716"/>
            <a:ext cx="5027" cy="57883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 name="Connecteur droit 20">
            <a:extLst>
              <a:ext uri="{FF2B5EF4-FFF2-40B4-BE49-F238E27FC236}">
                <a16:creationId xmlns:a16="http://schemas.microsoft.com/office/drawing/2014/main" id="{C24A5495-AC3B-5F17-CC84-FE90A2AE06DB}"/>
              </a:ext>
            </a:extLst>
          </p:cNvPr>
          <p:cNvCxnSpPr>
            <a:cxnSpLocks/>
          </p:cNvCxnSpPr>
          <p:nvPr/>
        </p:nvCxnSpPr>
        <p:spPr>
          <a:xfrm>
            <a:off x="5832308" y="4363626"/>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2" name="Connecteur droit 21">
            <a:extLst>
              <a:ext uri="{FF2B5EF4-FFF2-40B4-BE49-F238E27FC236}">
                <a16:creationId xmlns:a16="http://schemas.microsoft.com/office/drawing/2014/main" id="{20FB321C-0C2B-F0CD-4B75-CD6A8E667008}"/>
              </a:ext>
            </a:extLst>
          </p:cNvPr>
          <p:cNvCxnSpPr>
            <a:cxnSpLocks/>
          </p:cNvCxnSpPr>
          <p:nvPr/>
        </p:nvCxnSpPr>
        <p:spPr>
          <a:xfrm flipH="1">
            <a:off x="5723402" y="4439852"/>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F139AE82-411E-5FFD-9FAF-D2D22EC0F899}"/>
              </a:ext>
            </a:extLst>
          </p:cNvPr>
          <p:cNvCxnSpPr>
            <a:cxnSpLocks/>
          </p:cNvCxnSpPr>
          <p:nvPr/>
        </p:nvCxnSpPr>
        <p:spPr>
          <a:xfrm flipH="1" flipV="1">
            <a:off x="5723402" y="4515350"/>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4" name="Connecteur droit 23">
            <a:extLst>
              <a:ext uri="{FF2B5EF4-FFF2-40B4-BE49-F238E27FC236}">
                <a16:creationId xmlns:a16="http://schemas.microsoft.com/office/drawing/2014/main" id="{1F61FD33-3754-EC6F-0FFA-CCB6483CCE9B}"/>
              </a:ext>
            </a:extLst>
          </p:cNvPr>
          <p:cNvCxnSpPr>
            <a:cxnSpLocks/>
          </p:cNvCxnSpPr>
          <p:nvPr/>
        </p:nvCxnSpPr>
        <p:spPr>
          <a:xfrm flipH="1">
            <a:off x="5718490" y="4614688"/>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5" name="Connecteur droit 24">
            <a:extLst>
              <a:ext uri="{FF2B5EF4-FFF2-40B4-BE49-F238E27FC236}">
                <a16:creationId xmlns:a16="http://schemas.microsoft.com/office/drawing/2014/main" id="{386A27BE-DAF6-8D32-329B-04BB14735FB6}"/>
              </a:ext>
            </a:extLst>
          </p:cNvPr>
          <p:cNvCxnSpPr>
            <a:cxnSpLocks/>
          </p:cNvCxnSpPr>
          <p:nvPr/>
        </p:nvCxnSpPr>
        <p:spPr>
          <a:xfrm flipH="1" flipV="1">
            <a:off x="5718490" y="4690186"/>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 name="Connecteur droit 25">
            <a:extLst>
              <a:ext uri="{FF2B5EF4-FFF2-40B4-BE49-F238E27FC236}">
                <a16:creationId xmlns:a16="http://schemas.microsoft.com/office/drawing/2014/main" id="{F6364D01-3098-5A19-AC0C-95E3D0DA13D5}"/>
              </a:ext>
            </a:extLst>
          </p:cNvPr>
          <p:cNvCxnSpPr>
            <a:cxnSpLocks/>
          </p:cNvCxnSpPr>
          <p:nvPr/>
        </p:nvCxnSpPr>
        <p:spPr>
          <a:xfrm flipH="1">
            <a:off x="5713994" y="4782340"/>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7" name="Connecteur droit 26">
            <a:extLst>
              <a:ext uri="{FF2B5EF4-FFF2-40B4-BE49-F238E27FC236}">
                <a16:creationId xmlns:a16="http://schemas.microsoft.com/office/drawing/2014/main" id="{F6E97B81-5986-212F-A47D-F399B1EE2362}"/>
              </a:ext>
            </a:extLst>
          </p:cNvPr>
          <p:cNvCxnSpPr>
            <a:cxnSpLocks/>
          </p:cNvCxnSpPr>
          <p:nvPr/>
        </p:nvCxnSpPr>
        <p:spPr>
          <a:xfrm flipH="1" flipV="1">
            <a:off x="5713994" y="4857838"/>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8" name="Triangle isocèle 27">
            <a:extLst>
              <a:ext uri="{FF2B5EF4-FFF2-40B4-BE49-F238E27FC236}">
                <a16:creationId xmlns:a16="http://schemas.microsoft.com/office/drawing/2014/main" id="{449BCADE-C8D1-2CF6-C931-C6B9AD306C85}"/>
              </a:ext>
            </a:extLst>
          </p:cNvPr>
          <p:cNvSpPr/>
          <p:nvPr/>
        </p:nvSpPr>
        <p:spPr>
          <a:xfrm rot="10800000">
            <a:off x="5808065" y="4072290"/>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D491541F-62AF-6158-7A61-2BD1B9B20393}"/>
              </a:ext>
            </a:extLst>
          </p:cNvPr>
          <p:cNvSpPr txBox="1"/>
          <p:nvPr/>
        </p:nvSpPr>
        <p:spPr>
          <a:xfrm>
            <a:off x="5809407" y="3822924"/>
            <a:ext cx="360168" cy="369332"/>
          </a:xfrm>
          <a:prstGeom prst="rect">
            <a:avLst/>
          </a:prstGeom>
          <a:noFill/>
        </p:spPr>
        <p:txBody>
          <a:bodyPr wrap="square" rtlCol="0">
            <a:spAutoFit/>
          </a:bodyPr>
          <a:lstStyle/>
          <a:p>
            <a:r>
              <a:rPr lang="fr-FR" b="1" dirty="0"/>
              <a:t>I</a:t>
            </a:r>
            <a:r>
              <a:rPr lang="fr-FR" b="1" baseline="-25000" dirty="0"/>
              <a:t>L</a:t>
            </a:r>
          </a:p>
        </p:txBody>
      </p:sp>
      <p:sp>
        <p:nvSpPr>
          <p:cNvPr id="65" name="ZoneTexte 64">
            <a:extLst>
              <a:ext uri="{FF2B5EF4-FFF2-40B4-BE49-F238E27FC236}">
                <a16:creationId xmlns:a16="http://schemas.microsoft.com/office/drawing/2014/main" id="{8618AE3F-51A0-1F7F-05C5-87DF18585AFC}"/>
              </a:ext>
            </a:extLst>
          </p:cNvPr>
          <p:cNvSpPr txBox="1"/>
          <p:nvPr/>
        </p:nvSpPr>
        <p:spPr>
          <a:xfrm>
            <a:off x="6147031" y="4413008"/>
            <a:ext cx="615135" cy="369332"/>
          </a:xfrm>
          <a:prstGeom prst="rect">
            <a:avLst/>
          </a:prstGeom>
          <a:noFill/>
        </p:spPr>
        <p:txBody>
          <a:bodyPr wrap="square" rtlCol="0">
            <a:spAutoFit/>
          </a:bodyPr>
          <a:lstStyle/>
          <a:p>
            <a:r>
              <a:rPr lang="fr-FR" b="1" dirty="0"/>
              <a:t>R</a:t>
            </a:r>
            <a:r>
              <a:rPr lang="fr-FR" b="1" baseline="-25000" dirty="0"/>
              <a:t>sh</a:t>
            </a:r>
          </a:p>
        </p:txBody>
      </p:sp>
      <p:cxnSp>
        <p:nvCxnSpPr>
          <p:cNvPr id="88" name="Connecteur droit 87">
            <a:extLst>
              <a:ext uri="{FF2B5EF4-FFF2-40B4-BE49-F238E27FC236}">
                <a16:creationId xmlns:a16="http://schemas.microsoft.com/office/drawing/2014/main" id="{D62429A7-831F-92BE-4598-2433607364B0}"/>
              </a:ext>
            </a:extLst>
          </p:cNvPr>
          <p:cNvCxnSpPr>
            <a:cxnSpLocks/>
          </p:cNvCxnSpPr>
          <p:nvPr/>
        </p:nvCxnSpPr>
        <p:spPr>
          <a:xfrm>
            <a:off x="3022844" y="4616319"/>
            <a:ext cx="112975" cy="1017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ZoneTexte 92">
            <a:extLst>
              <a:ext uri="{FF2B5EF4-FFF2-40B4-BE49-F238E27FC236}">
                <a16:creationId xmlns:a16="http://schemas.microsoft.com/office/drawing/2014/main" id="{7914DF65-99A9-0215-5103-3ACE6D3EDF1D}"/>
              </a:ext>
            </a:extLst>
          </p:cNvPr>
          <p:cNvSpPr txBox="1"/>
          <p:nvPr/>
        </p:nvSpPr>
        <p:spPr>
          <a:xfrm>
            <a:off x="1142300" y="4349360"/>
            <a:ext cx="960534" cy="523220"/>
          </a:xfrm>
          <a:prstGeom prst="rect">
            <a:avLst/>
          </a:prstGeom>
          <a:noFill/>
        </p:spPr>
        <p:txBody>
          <a:bodyPr wrap="square" rtlCol="0">
            <a:spAutoFit/>
          </a:bodyPr>
          <a:lstStyle/>
          <a:p>
            <a:r>
              <a:rPr lang="fr-FR" sz="1400" dirty="0"/>
              <a:t>Rsh </a:t>
            </a:r>
            <a:r>
              <a:rPr lang="fr-FR" sz="1400" dirty="0" err="1"/>
              <a:t>slope</a:t>
            </a:r>
            <a:r>
              <a:rPr lang="fr-FR" sz="1400" dirty="0"/>
              <a:t> </a:t>
            </a:r>
            <a:r>
              <a:rPr lang="fr-FR" sz="1400" dirty="0" err="1"/>
              <a:t>corrected</a:t>
            </a:r>
            <a:endParaRPr lang="en-US" sz="1400" dirty="0"/>
          </a:p>
        </p:txBody>
      </p:sp>
      <p:cxnSp>
        <p:nvCxnSpPr>
          <p:cNvPr id="94" name="Connecteur droit avec flèche 93">
            <a:extLst>
              <a:ext uri="{FF2B5EF4-FFF2-40B4-BE49-F238E27FC236}">
                <a16:creationId xmlns:a16="http://schemas.microsoft.com/office/drawing/2014/main" id="{0229C893-3B0C-0416-FE3B-F460CCD0DD2C}"/>
              </a:ext>
            </a:extLst>
          </p:cNvPr>
          <p:cNvCxnSpPr>
            <a:cxnSpLocks/>
            <a:stCxn id="93" idx="0"/>
          </p:cNvCxnSpPr>
          <p:nvPr/>
        </p:nvCxnSpPr>
        <p:spPr>
          <a:xfrm flipH="1" flipV="1">
            <a:off x="738852" y="3819537"/>
            <a:ext cx="883715" cy="529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8" name="ZoneTexte 97">
                <a:extLst>
                  <a:ext uri="{FF2B5EF4-FFF2-40B4-BE49-F238E27FC236}">
                    <a16:creationId xmlns:a16="http://schemas.microsoft.com/office/drawing/2014/main" id="{1C8074C9-7850-F4FB-8FB0-113A13237AE1}"/>
                  </a:ext>
                </a:extLst>
              </p:cNvPr>
              <p:cNvSpPr txBox="1"/>
              <p:nvPr/>
            </p:nvSpPr>
            <p:spPr>
              <a:xfrm>
                <a:off x="8054073" y="3662429"/>
                <a:ext cx="3529656" cy="1600438"/>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a:p>
                <a:r>
                  <a:rPr lang="fr-FR" sz="1400" dirty="0"/>
                  <a:t>- </a:t>
                </a:r>
                <a:r>
                  <a:rPr lang="fr-FR" sz="1400" dirty="0" err="1"/>
                  <a:t>Estimates</a:t>
                </a:r>
                <a:r>
                  <a:rPr lang="fr-FR" sz="1400" dirty="0"/>
                  <a:t> the conduction </a:t>
                </a:r>
                <a:r>
                  <a:rPr lang="fr-FR" sz="1400" dirty="0" err="1"/>
                  <a:t>losses</a:t>
                </a:r>
                <a:r>
                  <a:rPr lang="fr-FR" sz="1400" dirty="0"/>
                  <a:t> </a:t>
                </a:r>
              </a:p>
              <a:p>
                <a:r>
                  <a:rPr lang="fr-FR" sz="1400" dirty="0"/>
                  <a:t>- </a:t>
                </a:r>
                <a:r>
                  <a:rPr lang="fr-FR" sz="1400" dirty="0" err="1"/>
                  <a:t>Estimates</a:t>
                </a:r>
                <a:r>
                  <a:rPr lang="fr-FR" sz="1400" dirty="0"/>
                  <a:t> the </a:t>
                </a:r>
                <a:r>
                  <a:rPr lang="fr-FR" sz="1400" dirty="0" err="1"/>
                  <a:t>leakage</a:t>
                </a:r>
                <a:r>
                  <a:rPr lang="fr-FR" sz="1400" dirty="0"/>
                  <a:t> </a:t>
                </a:r>
                <a:r>
                  <a:rPr lang="fr-FR" sz="1400" dirty="0" err="1"/>
                  <a:t>current</a:t>
                </a:r>
                <a:r>
                  <a:rPr lang="fr-FR" sz="1400" dirty="0"/>
                  <a:t> (</a:t>
                </a:r>
                <a:r>
                  <a:rPr lang="fr-FR" sz="1400" dirty="0" err="1"/>
                  <a:t>going</a:t>
                </a:r>
                <a:r>
                  <a:rPr lang="fr-FR" sz="1400" dirty="0"/>
                  <a:t> </a:t>
                </a:r>
                <a:r>
                  <a:rPr lang="fr-FR" sz="1400" dirty="0" err="1"/>
                  <a:t>through</a:t>
                </a:r>
                <a:r>
                  <a:rPr lang="fr-FR" sz="1400" dirty="0"/>
                  <a:t> the module frame or </a:t>
                </a:r>
                <a:r>
                  <a:rPr lang="fr-FR" sz="1400" dirty="0" err="1"/>
                  <a:t>others</a:t>
                </a:r>
                <a:r>
                  <a:rPr lang="fr-FR" sz="1400" dirty="0"/>
                  <a:t>)</a:t>
                </a:r>
                <a:endParaRPr lang="en-US" sz="1400" dirty="0"/>
              </a:p>
            </p:txBody>
          </p:sp>
        </mc:Choice>
        <mc:Fallback xmlns="">
          <p:sp>
            <p:nvSpPr>
              <p:cNvPr id="98" name="ZoneTexte 97">
                <a:extLst>
                  <a:ext uri="{FF2B5EF4-FFF2-40B4-BE49-F238E27FC236}">
                    <a16:creationId xmlns:a16="http://schemas.microsoft.com/office/drawing/2014/main" id="{1C8074C9-7850-F4FB-8FB0-113A13237AE1}"/>
                  </a:ext>
                </a:extLst>
              </p:cNvPr>
              <p:cNvSpPr txBox="1">
                <a:spLocks noRot="1" noChangeAspect="1" noMove="1" noResize="1" noEditPoints="1" noAdjustHandles="1" noChangeArrowheads="1" noChangeShapeType="1" noTextEdit="1"/>
              </p:cNvSpPr>
              <p:nvPr/>
            </p:nvSpPr>
            <p:spPr>
              <a:xfrm>
                <a:off x="8054073" y="3662429"/>
                <a:ext cx="3529656" cy="1600438"/>
              </a:xfrm>
              <a:prstGeom prst="rect">
                <a:avLst/>
              </a:prstGeom>
              <a:blipFill>
                <a:blip r:embed="rId6"/>
                <a:stretch>
                  <a:fillRect l="-518" t="-763" r="-345" b="-3053"/>
                </a:stretch>
              </a:blipFill>
            </p:spPr>
            <p:txBody>
              <a:bodyPr/>
              <a:lstStyle/>
              <a:p>
                <a:r>
                  <a:rPr lang="en-US">
                    <a:noFill/>
                  </a:rPr>
                  <a:t> </a:t>
                </a:r>
              </a:p>
            </p:txBody>
          </p:sp>
        </mc:Fallback>
      </mc:AlternateContent>
      <p:sp>
        <p:nvSpPr>
          <p:cNvPr id="100" name="ZoneTexte 99">
            <a:extLst>
              <a:ext uri="{FF2B5EF4-FFF2-40B4-BE49-F238E27FC236}">
                <a16:creationId xmlns:a16="http://schemas.microsoft.com/office/drawing/2014/main" id="{B956C027-D636-1F3A-B754-2488277050D1}"/>
              </a:ext>
            </a:extLst>
          </p:cNvPr>
          <p:cNvSpPr txBox="1"/>
          <p:nvPr/>
        </p:nvSpPr>
        <p:spPr>
          <a:xfrm>
            <a:off x="49365" y="64846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spTree>
    <p:extLst>
      <p:ext uri="{BB962C8B-B14F-4D97-AF65-F5344CB8AC3E}">
        <p14:creationId xmlns:p14="http://schemas.microsoft.com/office/powerpoint/2010/main" val="206823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6" y="2013390"/>
                <a:ext cx="11590867"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dirty="0">
                    <a:effectLst/>
                    <a:latin typeface="Calibri" panose="020F0502020204030204" pitchFamily="34" charset="0"/>
                    <a:ea typeface="Calibri" panose="020F0502020204030204" pitchFamily="34" charset="0"/>
                    <a:cs typeface="Arial" panose="020B0604020202020204" pitchFamily="34" charset="0"/>
                  </a:rPr>
                  <a:t>Les 5 </a:t>
                </a:r>
                <a:r>
                  <a:rPr lang="fr-FR" sz="1400" dirty="0" err="1">
                    <a:effectLst/>
                    <a:latin typeface="Calibri" panose="020F0502020204030204" pitchFamily="34" charset="0"/>
                    <a:ea typeface="Calibri" panose="020F0502020204030204" pitchFamily="34" charset="0"/>
                    <a:cs typeface="Arial" panose="020B0604020202020204" pitchFamily="34" charset="0"/>
                  </a:rPr>
                  <a:t>parameters</a:t>
                </a:r>
                <a:r>
                  <a:rPr lang="fr-FR" sz="14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MS Mincho" panose="02020609040205080304" pitchFamily="49" charset="-128"/>
                            <a:cs typeface="Arial" panose="020B0604020202020204" pitchFamily="34" charset="0"/>
                          </a:rPr>
                        </m:ctrlPr>
                      </m:sSubPr>
                      <m:e>
                        <m:r>
                          <a:rPr lang="fr-FR" sz="1400" i="1">
                            <a:effectLst/>
                            <a:latin typeface="Cambria Math" panose="02040503050406030204" pitchFamily="18" charset="0"/>
                            <a:ea typeface="MS Mincho" panose="02020609040205080304" pitchFamily="49" charset="-128"/>
                            <a:cs typeface="Arial" panose="020B0604020202020204" pitchFamily="34" charset="0"/>
                          </a:rPr>
                          <m:t>𝑎</m:t>
                        </m:r>
                      </m:e>
                      <m:sub>
                        <m:r>
                          <a:rPr lang="fr-FR" sz="1400" i="1">
                            <a:effectLst/>
                            <a:latin typeface="Cambria Math" panose="02040503050406030204" pitchFamily="18" charset="0"/>
                            <a:ea typeface="MS Mincho" panose="02020609040205080304" pitchFamily="49" charset="-128"/>
                            <a:cs typeface="Arial" panose="020B0604020202020204" pitchFamily="34" charset="0"/>
                          </a:rPr>
                          <m:t>𝑆𝑇𝐶</m:t>
                        </m:r>
                      </m:sub>
                    </m:sSub>
                    <m:r>
                      <a:rPr lang="fr-FR" sz="1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oMath>
                </a14:m>
                <a:r>
                  <a:rPr lang="fr-FR" sz="1400" dirty="0">
                    <a:effectLst/>
                    <a:latin typeface="Calibri" panose="020F0502020204030204" pitchFamily="34" charset="0"/>
                    <a:ea typeface="Calibri" panose="020F0502020204030204" pitchFamily="34" charset="0"/>
                    <a:cs typeface="Arial" panose="020B0604020202020204" pitchFamily="34" charset="0"/>
                  </a:rPr>
                  <a:t> are the 5-parameters at conditions STC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=1000</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𝑊</m:t>
                        </m:r>
                      </m:num>
                      <m:den>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r>
                              <a:rPr lang="fr-FR" sz="1400" i="1">
                                <a:effectLst/>
                                <a:latin typeface="Cambria Math" panose="02040503050406030204" pitchFamily="18" charset="0"/>
                                <a:ea typeface="Calibri" panose="020F0502020204030204" pitchFamily="34" charset="0"/>
                                <a:cs typeface="Arial" panose="020B0604020202020204" pitchFamily="34" charset="0"/>
                              </a:rPr>
                              <m:t>𝑚</m:t>
                            </m:r>
                          </m:e>
                          <m:sup>
                            <m:r>
                              <a:rPr lang="fr-FR" sz="1400" i="1">
                                <a:effectLst/>
                                <a:latin typeface="Cambria Math" panose="02040503050406030204" pitchFamily="18" charset="0"/>
                                <a:ea typeface="Calibri" panose="020F0502020204030204" pitchFamily="34" charset="0"/>
                                <a:cs typeface="Arial" panose="020B0604020202020204" pitchFamily="34" charset="0"/>
                              </a:rPr>
                              <m:t>2</m:t>
                            </m:r>
                          </m:sup>
                        </m:sSup>
                      </m:den>
                    </m:f>
                  </m:oMath>
                </a14:m>
                <a:r>
                  <a:rPr lang="fr-FR" sz="1400" dirty="0">
                    <a:effectLst/>
                    <a:latin typeface="Calibri" panose="020F0502020204030204" pitchFamily="34" charset="0"/>
                    <a:ea typeface="MS Mincho" panose="02020609040205080304" pitchFamily="49" charset="-128"/>
                    <a:cs typeface="Arial" panose="020B0604020202020204" pitchFamily="34" charset="0"/>
                  </a:rPr>
                  <a:t> et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=25 °</m:t>
                    </m:r>
                    <m:r>
                      <a:rPr lang="fr-FR" sz="1400" i="1">
                        <a:effectLst/>
                        <a:latin typeface="Cambria Math" panose="02040503050406030204" pitchFamily="18" charset="0"/>
                        <a:ea typeface="Calibri" panose="020F0502020204030204" pitchFamily="34" charset="0"/>
                        <a:cs typeface="Arial" panose="020B0604020202020204" pitchFamily="34" charset="0"/>
                      </a:rPr>
                      <m:t>𝐶</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0" i="0" smtClean="0">
                        <a:effectLst/>
                        <a:latin typeface="Cambria Math" panose="02040503050406030204" pitchFamily="18" charset="0"/>
                        <a:ea typeface="Calibri" panose="020F0502020204030204" pitchFamily="34" charset="0"/>
                        <a:cs typeface="Arial" panose="020B0604020202020204" pitchFamily="34" charset="0"/>
                      </a:rPr>
                      <m:t>.</m:t>
                    </m:r>
                  </m:oMath>
                </a14:m>
                <a:endParaRPr lang="fr-FR" sz="1400" b="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dirty="0" err="1">
                    <a:effectLst/>
                    <a:latin typeface="Calibri" panose="020F0502020204030204" pitchFamily="34" charset="0"/>
                    <a:ea typeface="MS Mincho" panose="02020609040205080304" pitchFamily="49" charset="-128"/>
                    <a:cs typeface="Arial" panose="020B0604020202020204" pitchFamily="34" charset="0"/>
                  </a:rPr>
                  <a:t>Then</a:t>
                </a:r>
                <a:r>
                  <a:rPr lang="fr-FR" sz="1400" dirty="0">
                    <a:effectLst/>
                    <a:latin typeface="Calibri" panose="020F0502020204030204" pitchFamily="34" charset="0"/>
                    <a:ea typeface="MS Mincho" panose="02020609040205080304" pitchFamily="49" charset="-128"/>
                    <a:cs typeface="Arial" panose="020B0604020202020204" pitchFamily="34" charset="0"/>
                  </a:rPr>
                  <a:t>, the </a:t>
                </a:r>
                <a:r>
                  <a:rPr lang="fr-FR" sz="1400" dirty="0" err="1">
                    <a:effectLst/>
                    <a:latin typeface="Calibri" panose="020F0502020204030204" pitchFamily="34" charset="0"/>
                    <a:ea typeface="MS Mincho" panose="02020609040205080304" pitchFamily="49" charset="-128"/>
                    <a:cs typeface="Arial" panose="020B0604020202020204" pitchFamily="34" charset="0"/>
                  </a:rPr>
                  <a:t>parameters</a:t>
                </a:r>
                <a:r>
                  <a:rPr lang="fr-FR" sz="1400" dirty="0">
                    <a:effectLst/>
                    <a:latin typeface="Calibri" panose="020F0502020204030204" pitchFamily="34" charset="0"/>
                    <a:ea typeface="MS Mincho" panose="02020609040205080304" pitchFamily="49" charset="-128"/>
                    <a:cs typeface="Arial" panose="020B0604020202020204" pitchFamily="34" charset="0"/>
                  </a:rPr>
                  <a:t> at </a:t>
                </a:r>
                <a:r>
                  <a:rPr lang="fr-FR" sz="1400" dirty="0" err="1">
                    <a:effectLst/>
                    <a:latin typeface="Calibri" panose="020F0502020204030204" pitchFamily="34" charset="0"/>
                    <a:ea typeface="MS Mincho" panose="02020609040205080304" pitchFamily="49" charset="-128"/>
                    <a:cs typeface="Arial" panose="020B0604020202020204" pitchFamily="34" charset="0"/>
                  </a:rPr>
                  <a:t>environmental</a:t>
                </a:r>
                <a:r>
                  <a:rPr lang="fr-FR" sz="1400" dirty="0">
                    <a:effectLst/>
                    <a:latin typeface="Calibri" panose="020F0502020204030204" pitchFamily="34" charset="0"/>
                    <a:ea typeface="MS Mincho" panose="02020609040205080304" pitchFamily="49" charset="-128"/>
                    <a:cs typeface="Arial" panose="020B0604020202020204" pitchFamily="34" charset="0"/>
                  </a:rPr>
                  <a:t> conditions  (G: POA irradiance, </a:t>
                </a:r>
                <a14:m>
                  <m:oMath xmlns:m="http://schemas.openxmlformats.org/officeDocument/2006/math">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oMath>
                </a14:m>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Cell</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temperature</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vary</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according</a:t>
                </a:r>
                <a:r>
                  <a:rPr lang="fr-FR" sz="1400" dirty="0">
                    <a:effectLst/>
                    <a:latin typeface="Calibri" panose="020F0502020204030204" pitchFamily="34" charset="0"/>
                    <a:ea typeface="MS Mincho" panose="02020609040205080304" pitchFamily="49" charset="-128"/>
                    <a:cs typeface="Arial" panose="020B0604020202020204" pitchFamily="34" charset="0"/>
                  </a:rPr>
                  <a:t> to the </a:t>
                </a:r>
                <a:r>
                  <a:rPr lang="fr-FR" sz="1400" dirty="0" err="1">
                    <a:effectLst/>
                    <a:latin typeface="Calibri" panose="020F0502020204030204" pitchFamily="34" charset="0"/>
                    <a:ea typeface="MS Mincho" panose="02020609040205080304" pitchFamily="49" charset="-128"/>
                    <a:cs typeface="Arial" panose="020B0604020202020204" pitchFamily="34" charset="0"/>
                  </a:rPr>
                  <a:t>following</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relationships</a:t>
                </a:r>
                <a:br>
                  <a:rPr lang="fr-FR" sz="1400" dirty="0">
                    <a:latin typeface="Calibri" panose="020F0502020204030204" pitchFamily="34" charset="0"/>
                    <a:ea typeface="MS Mincho" panose="02020609040205080304" pitchFamily="49" charset="-128"/>
                    <a:cs typeface="Arial" panose="020B0604020202020204" pitchFamily="34" charset="0"/>
                  </a:rPr>
                </a:br>
                <a:r>
                  <a:rPr lang="fr-FR" sz="1400" b="1" u="sng" dirty="0">
                    <a:latin typeface="Calibri" panose="020F0502020204030204" pitchFamily="34" charset="0"/>
                    <a:ea typeface="MS Mincho" panose="02020609040205080304" pitchFamily="49" charset="-128"/>
                    <a:cs typeface="Arial" panose="020B0604020202020204" pitchFamily="34" charset="0"/>
                  </a:rPr>
                  <a:t>It </a:t>
                </a:r>
                <a:r>
                  <a:rPr lang="fr-FR" sz="1400" b="1" u="sng" dirty="0" err="1">
                    <a:latin typeface="Calibri" panose="020F0502020204030204" pitchFamily="34" charset="0"/>
                    <a:ea typeface="MS Mincho" panose="02020609040205080304" pitchFamily="49" charset="-128"/>
                    <a:cs typeface="Arial" panose="020B0604020202020204" pitchFamily="34" charset="0"/>
                  </a:rPr>
                  <a:t>expects</a:t>
                </a:r>
                <a:r>
                  <a:rPr lang="fr-FR" sz="1400" b="1" u="sng" dirty="0">
                    <a:latin typeface="Calibri" panose="020F0502020204030204" pitchFamily="34" charset="0"/>
                    <a:ea typeface="MS Mincho" panose="02020609040205080304" pitchFamily="49" charset="-128"/>
                    <a:cs typeface="Arial" panose="020B0604020202020204" pitchFamily="34" charset="0"/>
                  </a:rPr>
                  <a:t> </a:t>
                </a:r>
                <a:r>
                  <a:rPr lang="fr-FR" sz="1400" b="1" u="sng" dirty="0" err="1">
                    <a:latin typeface="Calibri" panose="020F0502020204030204" pitchFamily="34" charset="0"/>
                    <a:ea typeface="MS Mincho" panose="02020609040205080304" pitchFamily="49" charset="-128"/>
                    <a:cs typeface="Arial" panose="020B0604020202020204" pitchFamily="34" charset="0"/>
                  </a:rPr>
                  <a:t>temperatures</a:t>
                </a:r>
                <a:r>
                  <a:rPr lang="fr-FR" sz="1400" b="1" u="sng" dirty="0">
                    <a:latin typeface="Calibri" panose="020F0502020204030204" pitchFamily="34" charset="0"/>
                    <a:ea typeface="MS Mincho" panose="02020609040205080304" pitchFamily="49" charset="-128"/>
                    <a:cs typeface="Arial" panose="020B0604020202020204" pitchFamily="34" charset="0"/>
                  </a:rPr>
                  <a:t> in Kelvin !</a:t>
                </a:r>
                <a:endParaRPr lang="fr-FR" sz="1400" b="1" u="sng" dirty="0">
                  <a:effectLst/>
                  <a:latin typeface="Calibri" panose="020F0502020204030204" pitchFamily="34" charset="0"/>
                  <a:ea typeface="MS Mincho" panose="02020609040205080304" pitchFamily="49" charset="-128"/>
                  <a:cs typeface="Arial" panose="020B0604020202020204" pitchFamily="34" charset="0"/>
                </a:endParaRPr>
              </a:p>
              <a:p>
                <a:pPr marL="425449" indent="-400050">
                  <a:lnSpc>
                    <a:spcPct val="107000"/>
                  </a:lnSpc>
                  <a:spcAft>
                    <a:spcPts val="800"/>
                  </a:spcAft>
                  <a:buFont typeface="+mj-lt"/>
                  <a:buAutoNum type="romanLcPeriod"/>
                </a:pPr>
                <a:r>
                  <a:rPr lang="fr-FR" sz="1400" dirty="0">
                    <a:effectLst/>
                    <a:latin typeface="Calibri" panose="020F0502020204030204" pitchFamily="34" charset="0"/>
                    <a:ea typeface="MS Mincho" panose="02020609040205080304" pitchFamily="49" charset="-128"/>
                    <a:cs typeface="Arial" panose="020B0604020202020204" pitchFamily="34" charset="0"/>
                  </a:rPr>
                  <a:t>The </a:t>
                </a:r>
                <a:r>
                  <a:rPr lang="fr-FR" sz="1400" dirty="0" err="1">
                    <a:effectLst/>
                    <a:latin typeface="Calibri" panose="020F0502020204030204" pitchFamily="34" charset="0"/>
                    <a:ea typeface="MS Mincho" panose="02020609040205080304" pitchFamily="49" charset="-128"/>
                    <a:cs typeface="Arial" panose="020B0604020202020204" pitchFamily="34" charset="0"/>
                  </a:rPr>
                  <a:t>photocurrent</a:t>
                </a:r>
                <a:r>
                  <a:rPr lang="en-US" sz="1400" dirty="0">
                    <a:latin typeface="Calibri" panose="020F0502020204030204" pitchFamily="34" charset="0"/>
                    <a:ea typeface="MS Mincho" panose="02020609040205080304" pitchFamily="49" charset="-128"/>
                    <a:cs typeface="Arial" panose="020B0604020202020204" pitchFamily="34" charset="0"/>
                  </a:rPr>
                  <a:t> [A]</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𝐺</m:t>
                        </m:r>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b="0" i="1" smtClean="0">
                            <a:effectLst/>
                            <a:latin typeface="Cambria Math" panose="02040503050406030204" pitchFamily="18" charset="0"/>
                            <a:ea typeface="Calibri" panose="020F0502020204030204" pitchFamily="34" charset="0"/>
                            <a:cs typeface="Arial" panose="020B0604020202020204" pitchFamily="34" charset="0"/>
                          </a:rPr>
                          <m:t>𝛼</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𝑠𝑐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r>
                      <a:rPr lang="fr-FR" sz="14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reverse saturation </a:t>
                </a:r>
                <a:r>
                  <a:rPr lang="fr-FR" sz="1400" dirty="0" err="1">
                    <a:latin typeface="Calibri" panose="020F0502020204030204" pitchFamily="34" charset="0"/>
                    <a:ea typeface="MS Mincho" panose="02020609040205080304" pitchFamily="49" charset="-128"/>
                    <a:cs typeface="Arial" panose="020B0604020202020204" pitchFamily="34" charset="0"/>
                  </a:rPr>
                  <a:t>current</a:t>
                </a:r>
                <a:r>
                  <a:rPr lang="fr-FR" sz="1400" dirty="0">
                    <a:latin typeface="Calibri" panose="020F0502020204030204" pitchFamily="34" charset="0"/>
                    <a:ea typeface="MS Mincho" panose="02020609040205080304" pitchFamily="49" charset="-128"/>
                    <a:cs typeface="Arial" panose="020B0604020202020204" pitchFamily="34" charset="0"/>
                  </a:rPr>
                  <a:t> </a:t>
                </a:r>
                <a:r>
                  <a:rPr lang="en-US" sz="1400" dirty="0">
                    <a:latin typeface="Calibri" panose="020F0502020204030204" pitchFamily="34" charset="0"/>
                    <a:ea typeface="MS Mincho" panose="02020609040205080304" pitchFamily="49" charset="-128"/>
                    <a:cs typeface="Arial" panose="020B0604020202020204" pitchFamily="34" charset="0"/>
                  </a:rPr>
                  <a:t>[A]  </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e>
                        </m:d>
                      </m:e>
                      <m:sup>
                        <m:r>
                          <a:rPr lang="fr-FR" sz="1400" i="1">
                            <a:effectLst/>
                            <a:latin typeface="Cambria Math" panose="02040503050406030204" pitchFamily="18" charset="0"/>
                            <a:ea typeface="Calibri" panose="020F0502020204030204" pitchFamily="34" charset="0"/>
                            <a:cs typeface="Arial" panose="020B0604020202020204" pitchFamily="34" charset="0"/>
                          </a:rPr>
                          <m:t>3</m:t>
                        </m:r>
                      </m:sup>
                    </m:sSup>
                    <m:r>
                      <m:rPr>
                        <m:sty m:val="p"/>
                      </m:rPr>
                      <a:rPr lang="fr-FR" sz="1400">
                        <a:effectLst/>
                        <a:latin typeface="Cambria Math" panose="02040503050406030204" pitchFamily="18" charset="0"/>
                        <a:ea typeface="Calibri" panose="020F0502020204030204" pitchFamily="34" charset="0"/>
                        <a:cs typeface="Arial" panose="020B0604020202020204" pitchFamily="34" charset="0"/>
                      </a:rPr>
                      <m:t>exp</m:t>
                    </m:r>
                    <m:r>
                      <a:rPr lang="fr-FR" sz="1400">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1</m:t>
                        </m:r>
                      </m:num>
                      <m:den>
                        <m:r>
                          <a:rPr lang="fr-FR" sz="1400" i="1">
                            <a:effectLst/>
                            <a:latin typeface="Cambria Math" panose="02040503050406030204" pitchFamily="18" charset="0"/>
                            <a:ea typeface="Calibri" panose="020F0502020204030204" pitchFamily="34" charset="0"/>
                            <a:cs typeface="Arial" panose="020B0604020202020204" pitchFamily="34" charset="0"/>
                          </a:rPr>
                          <m:t>𝑘</m:t>
                        </m:r>
                      </m:den>
                    </m:f>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e>
                        </m:d>
                      </m:num>
                      <m:den>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den>
                    </m:f>
                  </m:oMath>
                </a14:m>
                <a:r>
                  <a:rPr lang="fr-FR" sz="1400" dirty="0">
                    <a:effectLst/>
                    <a:latin typeface="Calibri" panose="020F0502020204030204" pitchFamily="34" charset="0"/>
                    <a:ea typeface="MS Mincho" panose="02020609040205080304" pitchFamily="49" charset="-128"/>
                    <a:cs typeface="Arial" panose="020B0604020202020204" pitchFamily="34" charset="0"/>
                  </a:rPr>
                  <a:t> - </a:t>
                </a:r>
                <a14:m>
                  <m:oMath xmlns:m="http://schemas.openxmlformats.org/officeDocument/2006/math">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effectLst/>
                    <a:latin typeface="Calibri" panose="020F0502020204030204" pitchFamily="34" charset="0"/>
                    <a:ea typeface="MS Mincho" panose="02020609040205080304" pitchFamily="49" charset="-128"/>
                    <a:cs typeface="Arial" panose="020B0604020202020204" pitchFamily="34" charset="0"/>
                  </a:rPr>
                  <a:t>The </a:t>
                </a:r>
                <a:r>
                  <a:rPr lang="fr-FR" sz="1400" dirty="0" err="1">
                    <a:effectLst/>
                    <a:latin typeface="Calibri" panose="020F0502020204030204" pitchFamily="34" charset="0"/>
                    <a:ea typeface="MS Mincho" panose="02020609040205080304" pitchFamily="49" charset="-128"/>
                    <a:cs typeface="Arial" panose="020B0604020202020204" pitchFamily="34" charset="0"/>
                  </a:rPr>
                  <a:t>series</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resistance</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a:latin typeface="Calibri" panose="020F0502020204030204" pitchFamily="34" charset="0"/>
                    <a:ea typeface="MS Mincho" panose="02020609040205080304" pitchFamily="49" charset="-128"/>
                    <a:cs typeface="Arial" panose="020B0604020202020204" pitchFamily="34" charset="0"/>
                  </a:rPr>
                  <a:t>[</a:t>
                </a:r>
                <a:r>
                  <a:rPr lang="el-GR" sz="1400" dirty="0">
                    <a:latin typeface="Calibri" panose="020F0502020204030204" pitchFamily="34" charset="0"/>
                    <a:ea typeface="MS Mincho" panose="02020609040205080304" pitchFamily="49" charset="-128"/>
                    <a:cs typeface="Arial" panose="020B0604020202020204" pitchFamily="34" charset="0"/>
                  </a:rPr>
                  <a:t>Ω</a:t>
                </a:r>
                <a:r>
                  <a:rPr lang="fr-FR" sz="1400" dirty="0">
                    <a:latin typeface="Calibri" panose="020F0502020204030204" pitchFamily="34" charset="0"/>
                    <a:ea typeface="MS Mincho" panose="02020609040205080304" pitchFamily="49" charset="-128"/>
                    <a:cs typeface="Arial" panose="020B0604020202020204" pitchFamily="34" charset="0"/>
                  </a:rPr>
                  <a:t>]</a:t>
                </a:r>
                <a:r>
                  <a:rPr lang="en-US" sz="1400" dirty="0">
                    <a:latin typeface="Calibri" panose="020F0502020204030204" pitchFamily="34" charset="0"/>
                    <a:ea typeface="MS Mincho" panose="02020609040205080304" pitchFamily="49" charset="-128"/>
                    <a:cs typeface="Arial" panose="020B0604020202020204" pitchFamily="34" charset="0"/>
                  </a:rPr>
                  <a:t> </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a:t>
                </a:r>
                <a:r>
                  <a:rPr lang="fr-FR" sz="1400" dirty="0" err="1">
                    <a:latin typeface="Calibri" panose="020F0502020204030204" pitchFamily="34" charset="0"/>
                    <a:ea typeface="MS Mincho" panose="02020609040205080304" pitchFamily="49" charset="-128"/>
                    <a:cs typeface="Arial" panose="020B0604020202020204" pitchFamily="34" charset="0"/>
                  </a:rPr>
                  <a:t>product</a:t>
                </a:r>
                <a:r>
                  <a:rPr lang="fr-FR" sz="1400" dirty="0">
                    <a:latin typeface="Calibri" panose="020F0502020204030204" pitchFamily="34" charset="0"/>
                    <a:ea typeface="MS Mincho" panose="02020609040205080304" pitchFamily="49" charset="-128"/>
                    <a:cs typeface="Arial" panose="020B0604020202020204" pitchFamily="34" charset="0"/>
                  </a:rPr>
                  <a:t> of the diode ideality factor, number of cells and cell thermal voltage [V]:</a:t>
                </a:r>
                <a14:m>
                  <m:oMath xmlns:m="http://schemas.openxmlformats.org/officeDocument/2006/math">
                    <m:r>
                      <a:rPr lang="fr-FR" sz="1400" b="0" i="0" smtClean="0">
                        <a:effectLst/>
                        <a:latin typeface="Cambria Math" panose="02040503050406030204" pitchFamily="18" charset="0"/>
                        <a:ea typeface="Calibri" panose="020F0502020204030204" pitchFamily="34" charset="0"/>
                        <a:cs typeface="Arial" panose="020B0604020202020204" pitchFamily="34" charset="0"/>
                      </a:rPr>
                      <m:t> </m:t>
                    </m:r>
                    <m:r>
                      <a:rPr lang="fr-FR" sz="1400" i="1">
                        <a:effectLst/>
                        <a:latin typeface="Cambria Math" panose="02040503050406030204" pitchFamily="18" charset="0"/>
                        <a:ea typeface="Calibri" panose="020F0502020204030204" pitchFamily="34" charset="0"/>
                        <a:cs typeface="Arial" panose="020B0604020202020204" pitchFamily="34" charset="0"/>
                      </a:rPr>
                      <m:t>𝑎</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d>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400" i="1">
                            <a:effectLst/>
                            <a:latin typeface="Cambria Math" panose="02040503050406030204" pitchFamily="18" charset="0"/>
                            <a:ea typeface="MS Mincho" panose="02020609040205080304" pitchFamily="49" charset="-128"/>
                            <a:cs typeface="Arial" panose="020B0604020202020204" pitchFamily="34" charset="0"/>
                          </a:rPr>
                        </m:ctrlPr>
                      </m:sSubPr>
                      <m:e>
                        <m:r>
                          <a:rPr lang="fr-FR" sz="1400" i="1">
                            <a:effectLst/>
                            <a:latin typeface="Cambria Math" panose="02040503050406030204" pitchFamily="18" charset="0"/>
                            <a:ea typeface="MS Mincho" panose="02020609040205080304" pitchFamily="49" charset="-128"/>
                            <a:cs typeface="Arial" panose="020B0604020202020204" pitchFamily="34" charset="0"/>
                          </a:rPr>
                          <m:t>𝑎</m:t>
                        </m:r>
                      </m:e>
                      <m:sub>
                        <m:r>
                          <a:rPr lang="fr-FR" sz="1400" i="1">
                            <a:effectLst/>
                            <a:latin typeface="Cambria Math" panose="02040503050406030204" pitchFamily="18" charset="0"/>
                            <a:ea typeface="MS Mincho" panose="02020609040205080304" pitchFamily="49" charset="-128"/>
                            <a:cs typeface="Arial" panose="020B0604020202020204" pitchFamily="34" charset="0"/>
                          </a:rPr>
                          <m:t>𝑆𝑇𝐶</m:t>
                        </m:r>
                      </m:sub>
                    </m:sSub>
                  </m:oMath>
                </a14:m>
                <a:r>
                  <a:rPr lang="fr-FR" sz="1400" dirty="0">
                    <a:effectLst/>
                    <a:latin typeface="Calibri" panose="020F0502020204030204"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shunt </a:t>
                </a:r>
                <a:r>
                  <a:rPr lang="fr-FR" sz="1400" dirty="0" err="1">
                    <a:latin typeface="Calibri" panose="020F0502020204030204" pitchFamily="34" charset="0"/>
                    <a:ea typeface="MS Mincho" panose="02020609040205080304" pitchFamily="49" charset="-128"/>
                    <a:cs typeface="Arial" panose="020B0604020202020204" pitchFamily="34" charset="0"/>
                  </a:rPr>
                  <a:t>resistance</a:t>
                </a:r>
                <a:r>
                  <a:rPr lang="fr-FR" sz="1400" dirty="0">
                    <a:latin typeface="Calibri" panose="020F0502020204030204" pitchFamily="34" charset="0"/>
                    <a:ea typeface="MS Mincho" panose="02020609040205080304" pitchFamily="49" charset="-128"/>
                    <a:cs typeface="Arial" panose="020B0604020202020204" pitchFamily="34" charset="0"/>
                  </a:rPr>
                  <a:t> [</a:t>
                </a:r>
                <a:r>
                  <a:rPr lang="el-GR" sz="1400" dirty="0">
                    <a:latin typeface="Calibri" panose="020F0502020204030204" pitchFamily="34" charset="0"/>
                    <a:ea typeface="MS Mincho" panose="02020609040205080304" pitchFamily="49" charset="-128"/>
                    <a:cs typeface="Arial" panose="020B0604020202020204" pitchFamily="34" charset="0"/>
                  </a:rPr>
                  <a:t>Ω</a:t>
                </a:r>
                <a:r>
                  <a:rPr lang="fr-FR" sz="1400" dirty="0">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𝐺</m:t>
                        </m:r>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spcAft>
                    <a:spcPts val="800"/>
                  </a:spcAft>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silicon energy band in [eV] </a:t>
                </a:r>
                <a14:m>
                  <m:oMath xmlns:m="http://schemas.openxmlformats.org/officeDocument/2006/math">
                    <m:sSub>
                      <m:sSubPr>
                        <m:ctrlPr>
                          <a:rPr lang="en-US" sz="1400" i="1">
                            <a:effectLst/>
                            <a:latin typeface="Cambria Math" panose="02040503050406030204" pitchFamily="18"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d>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0" i="1" smtClean="0">
                        <a:effectLst/>
                        <a:latin typeface="Cambria Math" panose="02040503050406030204" pitchFamily="18" charset="0"/>
                      </a:rPr>
                      <m:t>1,121⋅</m:t>
                    </m:r>
                    <m:d>
                      <m:dPr>
                        <m:ctrlPr>
                          <a:rPr lang="en-US" sz="1400" i="1">
                            <a:effectLst/>
                            <a:latin typeface="Cambria Math" panose="02040503050406030204" pitchFamily="18"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1−0.000267 </m:t>
                        </m:r>
                        <m:d>
                          <m:dPr>
                            <m:ctrlPr>
                              <a:rPr lang="en-US" sz="1400" i="1">
                                <a:effectLst/>
                                <a:latin typeface="Cambria Math" panose="02040503050406030204" pitchFamily="18" charset="0"/>
                              </a:rPr>
                            </m:ctrlPr>
                          </m:dPr>
                          <m:e>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𝑇</m:t>
                                </m:r>
                              </m:e>
                              <m:sub>
                                <m:r>
                                  <a:rPr lang="fr-FR" sz="1400" i="1">
                                    <a:latin typeface="Cambria Math" panose="02040503050406030204" pitchFamily="18" charset="0"/>
                                    <a:ea typeface="Calibri" panose="020F0502020204030204" pitchFamily="34" charset="0"/>
                                    <a:cs typeface="Arial" panose="020B0604020202020204" pitchFamily="34" charset="0"/>
                                  </a:rPr>
                                  <m:t>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e>
                    </m:d>
                  </m:oMath>
                </a14:m>
                <a:r>
                  <a:rPr lang="en-US" sz="1400" dirty="0"/>
                  <a:t> </a:t>
                </a:r>
              </a:p>
            </p:txBody>
          </p:sp>
        </mc:Choice>
        <mc:Fallback xmlns="">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6" y="2013390"/>
                <a:ext cx="11590867" cy="4367212"/>
              </a:xfrm>
              <a:blipFill>
                <a:blip r:embed="rId2"/>
                <a:stretch>
                  <a:fillRect l="-315" t="-558" b="-6137"/>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13</a:t>
            </a:fld>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04B35E50-A5DB-7D99-628B-D629C6A9DE96}"/>
                  </a:ext>
                </a:extLst>
              </p:cNvPr>
              <p:cNvSpPr txBox="1"/>
              <p:nvPr/>
            </p:nvSpPr>
            <p:spPr>
              <a:xfrm>
                <a:off x="8238184" y="932589"/>
                <a:ext cx="3798402" cy="555665"/>
              </a:xfrm>
              <a:prstGeom prst="rect">
                <a:avLst/>
              </a:prstGeom>
              <a:noFill/>
              <a:ln>
                <a:solidFill>
                  <a:schemeClr val="tx1"/>
                </a:solidFill>
              </a:ln>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𝑉</m:t>
                        </m:r>
                        <m:r>
                          <a:rPr lang="fr-FR" i="1">
                            <a:latin typeface="Cambria Math" panose="02040503050406030204" pitchFamily="18" charset="0"/>
                          </a:rPr>
                          <m:t>+ </m:t>
                        </m:r>
                        <m:r>
                          <a:rPr lang="fr-FR" i="1">
                            <a:latin typeface="Cambria Math" panose="02040503050406030204" pitchFamily="18" charset="0"/>
                          </a:rPr>
                          <m:t>𝐼</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m:t>
                            </m:r>
                          </m:sub>
                        </m:sSub>
                      </m:num>
                      <m:den>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𝑠h</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04B35E50-A5DB-7D99-628B-D629C6A9DE96}"/>
                  </a:ext>
                </a:extLst>
              </p:cNvPr>
              <p:cNvSpPr txBox="1">
                <a:spLocks noRot="1" noChangeAspect="1" noMove="1" noResize="1" noEditPoints="1" noAdjustHandles="1" noChangeArrowheads="1" noChangeShapeType="1" noTextEdit="1"/>
              </p:cNvSpPr>
              <p:nvPr/>
            </p:nvSpPr>
            <p:spPr>
              <a:xfrm>
                <a:off x="8238184" y="932589"/>
                <a:ext cx="3798402" cy="555665"/>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ZoneTexte 2">
            <a:extLst>
              <a:ext uri="{FF2B5EF4-FFF2-40B4-BE49-F238E27FC236}">
                <a16:creationId xmlns:a16="http://schemas.microsoft.com/office/drawing/2014/main" id="{B1DCFE62-FE56-9D6D-8519-3CF0353DE1B5}"/>
              </a:ext>
            </a:extLst>
          </p:cNvPr>
          <p:cNvSpPr txBox="1"/>
          <p:nvPr/>
        </p:nvSpPr>
        <p:spPr>
          <a:xfrm>
            <a:off x="5918200" y="4908550"/>
            <a:ext cx="3301214" cy="307777"/>
          </a:xfrm>
          <a:prstGeom prst="rect">
            <a:avLst/>
          </a:prstGeom>
          <a:noFill/>
        </p:spPr>
        <p:txBody>
          <a:bodyPr wrap="square" rtlCol="0">
            <a:spAutoFit/>
          </a:bodyPr>
          <a:lstStyle/>
          <a:p>
            <a:r>
              <a:rPr lang="fr-FR" sz="1400" b="1" dirty="0">
                <a:highlight>
                  <a:srgbClr val="FFF1D3"/>
                </a:highlight>
              </a:rPr>
              <a:t>k</a:t>
            </a:r>
            <a:r>
              <a:rPr lang="fr-FR" sz="1400" dirty="0">
                <a:highlight>
                  <a:srgbClr val="FFF1D3"/>
                </a:highlight>
              </a:rPr>
              <a:t>, Boltzmann constant: 8,617 [eV/K]</a:t>
            </a:r>
            <a:endParaRPr lang="en-US" sz="1400" dirty="0">
              <a:highlight>
                <a:srgbClr val="FFF1D3"/>
              </a:highlight>
            </a:endParaRPr>
          </a:p>
        </p:txBody>
      </p:sp>
      <p:cxnSp>
        <p:nvCxnSpPr>
          <p:cNvPr id="8" name="Connecteur droit avec flèche 7">
            <a:extLst>
              <a:ext uri="{FF2B5EF4-FFF2-40B4-BE49-F238E27FC236}">
                <a16:creationId xmlns:a16="http://schemas.microsoft.com/office/drawing/2014/main" id="{76F1A855-47D0-4FC8-943C-CA16E0BE2067}"/>
              </a:ext>
            </a:extLst>
          </p:cNvPr>
          <p:cNvCxnSpPr>
            <a:cxnSpLocks/>
            <a:stCxn id="3" idx="1"/>
          </p:cNvCxnSpPr>
          <p:nvPr/>
        </p:nvCxnSpPr>
        <p:spPr>
          <a:xfrm flipH="1" flipV="1">
            <a:off x="5335571" y="4835951"/>
            <a:ext cx="582629" cy="226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grpSp>
        <p:nvGrpSpPr>
          <p:cNvPr id="45" name="Groupe 44">
            <a:extLst>
              <a:ext uri="{FF2B5EF4-FFF2-40B4-BE49-F238E27FC236}">
                <a16:creationId xmlns:a16="http://schemas.microsoft.com/office/drawing/2014/main" id="{78D9A2C1-C445-5F9D-DA28-19CB07D8D39A}"/>
              </a:ext>
            </a:extLst>
          </p:cNvPr>
          <p:cNvGrpSpPr/>
          <p:nvPr/>
        </p:nvGrpSpPr>
        <p:grpSpPr>
          <a:xfrm>
            <a:off x="3939532" y="59518"/>
            <a:ext cx="4037693" cy="2155619"/>
            <a:chOff x="1174750" y="1591221"/>
            <a:chExt cx="4037693" cy="2155619"/>
          </a:xfrm>
        </p:grpSpPr>
        <p:sp>
          <p:nvSpPr>
            <p:cNvPr id="46" name="Ellipse 45">
              <a:extLst>
                <a:ext uri="{FF2B5EF4-FFF2-40B4-BE49-F238E27FC236}">
                  <a16:creationId xmlns:a16="http://schemas.microsoft.com/office/drawing/2014/main" id="{2A1BFCF3-18B5-77E0-2AB8-E628F698F6F0}"/>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 en angle 46">
              <a:extLst>
                <a:ext uri="{FF2B5EF4-FFF2-40B4-BE49-F238E27FC236}">
                  <a16:creationId xmlns:a16="http://schemas.microsoft.com/office/drawing/2014/main" id="{F75BDFBB-B2F4-E5E6-DF2F-873D054596C7}"/>
                </a:ext>
              </a:extLst>
            </p:cNvPr>
            <p:cNvCxnSpPr>
              <a:stCxn id="46"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48" name="Connecteur : en angle 47">
              <a:extLst>
                <a:ext uri="{FF2B5EF4-FFF2-40B4-BE49-F238E27FC236}">
                  <a16:creationId xmlns:a16="http://schemas.microsoft.com/office/drawing/2014/main" id="{56086E67-0023-759F-B439-4CFF13529604}"/>
                </a:ext>
              </a:extLst>
            </p:cNvPr>
            <p:cNvCxnSpPr>
              <a:cxnSpLocks/>
              <a:stCxn id="46"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49" name="Groupe 48">
              <a:extLst>
                <a:ext uri="{FF2B5EF4-FFF2-40B4-BE49-F238E27FC236}">
                  <a16:creationId xmlns:a16="http://schemas.microsoft.com/office/drawing/2014/main" id="{555F2CFB-C113-E3A3-24D8-654CF517354F}"/>
                </a:ext>
              </a:extLst>
            </p:cNvPr>
            <p:cNvGrpSpPr/>
            <p:nvPr/>
          </p:nvGrpSpPr>
          <p:grpSpPr>
            <a:xfrm>
              <a:off x="2185952" y="2676084"/>
              <a:ext cx="318783" cy="296654"/>
              <a:chOff x="2428611" y="2625751"/>
              <a:chExt cx="318783" cy="296654"/>
            </a:xfrm>
          </p:grpSpPr>
          <p:sp>
            <p:nvSpPr>
              <p:cNvPr id="74" name="Triangle isocèle 73">
                <a:extLst>
                  <a:ext uri="{FF2B5EF4-FFF2-40B4-BE49-F238E27FC236}">
                    <a16:creationId xmlns:a16="http://schemas.microsoft.com/office/drawing/2014/main" id="{3833618A-DC02-FB69-6EF4-532B0A522B8A}"/>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75" name="Connecteur droit 74">
                <a:extLst>
                  <a:ext uri="{FF2B5EF4-FFF2-40B4-BE49-F238E27FC236}">
                    <a16:creationId xmlns:a16="http://schemas.microsoft.com/office/drawing/2014/main" id="{26946FC9-9490-DD23-992A-F5B71E26EE2B}"/>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50" name="Connecteur droit 49">
              <a:extLst>
                <a:ext uri="{FF2B5EF4-FFF2-40B4-BE49-F238E27FC236}">
                  <a16:creationId xmlns:a16="http://schemas.microsoft.com/office/drawing/2014/main" id="{E45C825C-3B85-97B9-A110-AEBEB55E716E}"/>
                </a:ext>
              </a:extLst>
            </p:cNvPr>
            <p:cNvCxnSpPr>
              <a:cxnSpLocks/>
              <a:stCxn id="74"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E6CDCCB6-5ED3-D601-6D0F-AEE9C175035C}"/>
                </a:ext>
              </a:extLst>
            </p:cNvPr>
            <p:cNvCxnSpPr>
              <a:cxnSpLocks/>
              <a:endCxn id="74"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riangle isocèle 51">
              <a:extLst>
                <a:ext uri="{FF2B5EF4-FFF2-40B4-BE49-F238E27FC236}">
                  <a16:creationId xmlns:a16="http://schemas.microsoft.com/office/drawing/2014/main" id="{5A899E12-FA88-7F7D-9DD2-7B881C90BD0B}"/>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53" name="Groupe 52">
              <a:extLst>
                <a:ext uri="{FF2B5EF4-FFF2-40B4-BE49-F238E27FC236}">
                  <a16:creationId xmlns:a16="http://schemas.microsoft.com/office/drawing/2014/main" id="{51C775F5-4F80-E4E5-69CE-51469A7BB902}"/>
                </a:ext>
              </a:extLst>
            </p:cNvPr>
            <p:cNvGrpSpPr/>
            <p:nvPr/>
          </p:nvGrpSpPr>
          <p:grpSpPr>
            <a:xfrm rot="5400000">
              <a:off x="3940322" y="1698002"/>
              <a:ext cx="231716" cy="545488"/>
              <a:chOff x="4023939" y="2462567"/>
              <a:chExt cx="231716" cy="545488"/>
            </a:xfrm>
          </p:grpSpPr>
          <p:cxnSp>
            <p:nvCxnSpPr>
              <p:cNvPr id="67" name="Connecteur droit 66">
                <a:extLst>
                  <a:ext uri="{FF2B5EF4-FFF2-40B4-BE49-F238E27FC236}">
                    <a16:creationId xmlns:a16="http://schemas.microsoft.com/office/drawing/2014/main" id="{216BAA8E-98BC-948C-EAF6-C00B68DAE83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8" name="Connecteur droit 67">
                <a:extLst>
                  <a:ext uri="{FF2B5EF4-FFF2-40B4-BE49-F238E27FC236}">
                    <a16:creationId xmlns:a16="http://schemas.microsoft.com/office/drawing/2014/main" id="{A7FD3A91-BC98-E5FE-700C-C6DF64F4EB6D}"/>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9" name="Connecteur droit 68">
                <a:extLst>
                  <a:ext uri="{FF2B5EF4-FFF2-40B4-BE49-F238E27FC236}">
                    <a16:creationId xmlns:a16="http://schemas.microsoft.com/office/drawing/2014/main" id="{5979D757-76C9-E719-E984-5A24149265B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0" name="Connecteur droit 69">
                <a:extLst>
                  <a:ext uri="{FF2B5EF4-FFF2-40B4-BE49-F238E27FC236}">
                    <a16:creationId xmlns:a16="http://schemas.microsoft.com/office/drawing/2014/main" id="{8D42B6FD-F3CE-C699-B81D-DED395E2C24F}"/>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1" name="Connecteur droit 70">
                <a:extLst>
                  <a:ext uri="{FF2B5EF4-FFF2-40B4-BE49-F238E27FC236}">
                    <a16:creationId xmlns:a16="http://schemas.microsoft.com/office/drawing/2014/main" id="{6FDC70CD-DE61-D5A6-C931-DEC4FE6695AA}"/>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2" name="Connecteur droit 71">
                <a:extLst>
                  <a:ext uri="{FF2B5EF4-FFF2-40B4-BE49-F238E27FC236}">
                    <a16:creationId xmlns:a16="http://schemas.microsoft.com/office/drawing/2014/main" id="{CEF5B92D-2566-D52C-ECB4-64FC9C9D76A2}"/>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3" name="Connecteur droit 72">
                <a:extLst>
                  <a:ext uri="{FF2B5EF4-FFF2-40B4-BE49-F238E27FC236}">
                    <a16:creationId xmlns:a16="http://schemas.microsoft.com/office/drawing/2014/main" id="{1C62E31D-D649-9B7C-D5A5-BABB3E726992}"/>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54" name="Connecteur droit 53">
              <a:extLst>
                <a:ext uri="{FF2B5EF4-FFF2-40B4-BE49-F238E27FC236}">
                  <a16:creationId xmlns:a16="http://schemas.microsoft.com/office/drawing/2014/main" id="{75B44709-FA6F-3025-2294-628F14B1A678}"/>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5" name="Triangle isocèle 54">
              <a:extLst>
                <a:ext uri="{FF2B5EF4-FFF2-40B4-BE49-F238E27FC236}">
                  <a16:creationId xmlns:a16="http://schemas.microsoft.com/office/drawing/2014/main" id="{9EC0CEDA-1DB2-D9DA-5D9C-72DA588B552B}"/>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6" name="Triangle isocèle 55">
              <a:extLst>
                <a:ext uri="{FF2B5EF4-FFF2-40B4-BE49-F238E27FC236}">
                  <a16:creationId xmlns:a16="http://schemas.microsoft.com/office/drawing/2014/main" id="{3387EE09-1F84-9079-4A13-9430CD23F97D}"/>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57" name="Connecteur droit 56">
              <a:extLst>
                <a:ext uri="{FF2B5EF4-FFF2-40B4-BE49-F238E27FC236}">
                  <a16:creationId xmlns:a16="http://schemas.microsoft.com/office/drawing/2014/main" id="{D1206DBC-D407-774A-C403-2B101AC1A943}"/>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ZoneTexte 57">
              <a:extLst>
                <a:ext uri="{FF2B5EF4-FFF2-40B4-BE49-F238E27FC236}">
                  <a16:creationId xmlns:a16="http://schemas.microsoft.com/office/drawing/2014/main" id="{E6AAA6D8-6593-8151-134F-28C4AFEAEAD2}"/>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59" name="ZoneTexte 58">
              <a:extLst>
                <a:ext uri="{FF2B5EF4-FFF2-40B4-BE49-F238E27FC236}">
                  <a16:creationId xmlns:a16="http://schemas.microsoft.com/office/drawing/2014/main" id="{48B9B44B-EB96-E333-2D0A-3152670D33B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60" name="ZoneTexte 59">
              <a:extLst>
                <a:ext uri="{FF2B5EF4-FFF2-40B4-BE49-F238E27FC236}">
                  <a16:creationId xmlns:a16="http://schemas.microsoft.com/office/drawing/2014/main" id="{1382A35B-1FE8-D2FE-A9C1-2495AC5953A2}"/>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61" name="ZoneTexte 60">
              <a:extLst>
                <a:ext uri="{FF2B5EF4-FFF2-40B4-BE49-F238E27FC236}">
                  <a16:creationId xmlns:a16="http://schemas.microsoft.com/office/drawing/2014/main" id="{6EBC0838-E980-882D-64C7-E78A4954BB0D}"/>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62" name="ZoneTexte 61">
              <a:extLst>
                <a:ext uri="{FF2B5EF4-FFF2-40B4-BE49-F238E27FC236}">
                  <a16:creationId xmlns:a16="http://schemas.microsoft.com/office/drawing/2014/main" id="{CAC08309-5E3F-7F77-B87A-951ECBBD9315}"/>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63" name="ZoneTexte 62">
              <a:extLst>
                <a:ext uri="{FF2B5EF4-FFF2-40B4-BE49-F238E27FC236}">
                  <a16:creationId xmlns:a16="http://schemas.microsoft.com/office/drawing/2014/main" id="{E9132D2A-1532-BF98-4828-0151780CFACF}"/>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64" name="Ellipse 63">
              <a:extLst>
                <a:ext uri="{FF2B5EF4-FFF2-40B4-BE49-F238E27FC236}">
                  <a16:creationId xmlns:a16="http://schemas.microsoft.com/office/drawing/2014/main" id="{F4F151FC-BF2C-6400-8BE5-A99FFAC29C98}"/>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64">
              <a:extLst>
                <a:ext uri="{FF2B5EF4-FFF2-40B4-BE49-F238E27FC236}">
                  <a16:creationId xmlns:a16="http://schemas.microsoft.com/office/drawing/2014/main" id="{97ACB308-C2E7-FE66-6F78-698D7C9E723C}"/>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ZoneTexte 65">
              <a:extLst>
                <a:ext uri="{FF2B5EF4-FFF2-40B4-BE49-F238E27FC236}">
                  <a16:creationId xmlns:a16="http://schemas.microsoft.com/office/drawing/2014/main" id="{00D08CBE-68E5-5960-0575-84A460FA1EF8}"/>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p:spTree>
    <p:extLst>
      <p:ext uri="{BB962C8B-B14F-4D97-AF65-F5344CB8AC3E}">
        <p14:creationId xmlns:p14="http://schemas.microsoft.com/office/powerpoint/2010/main" val="13187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6" y="2013390"/>
                <a:ext cx="9963780"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for </a:t>
                </a:r>
                <a:r>
                  <a:rPr lang="fr-FR" sz="1600" dirty="0" err="1">
                    <a:latin typeface="+mn-lt"/>
                    <a:ea typeface="Calibri" panose="020F0502020204030204" pitchFamily="34" charset="0"/>
                    <a:cs typeface="Arial" panose="020B0604020202020204" pitchFamily="34" charset="0"/>
                  </a:rPr>
                  <a:t>any</a:t>
                </a:r>
                <a:r>
                  <a:rPr lang="fr-FR" sz="1600" dirty="0">
                    <a:latin typeface="+mn-lt"/>
                    <a:ea typeface="Calibri" panose="020F0502020204030204" pitchFamily="34" charset="0"/>
                    <a:cs typeface="Arial" panose="020B0604020202020204" pitchFamily="34" charset="0"/>
                  </a:rPr>
                  <a:t> </a:t>
                </a:r>
                <a:r>
                  <a:rPr lang="fr-FR" sz="1600" dirty="0" err="1">
                    <a:latin typeface="+mn-lt"/>
                    <a:ea typeface="Calibri" panose="020F0502020204030204" pitchFamily="34" charset="0"/>
                    <a:cs typeface="Arial" panose="020B0604020202020204" pitchFamily="34" charset="0"/>
                  </a:rPr>
                  <a:t>environmental</a:t>
                </a:r>
                <a:r>
                  <a:rPr lang="fr-FR" sz="1600" dirty="0">
                    <a:latin typeface="+mn-lt"/>
                    <a:ea typeface="Calibri" panose="020F0502020204030204" pitchFamily="34" charset="0"/>
                    <a:cs typeface="Arial" panose="020B0604020202020204" pitchFamily="34" charset="0"/>
                  </a:rPr>
                  <a:t> conditions the </a:t>
                </a:r>
                <a:r>
                  <a:rPr lang="fr-FR" sz="1600" dirty="0" err="1">
                    <a:latin typeface="+mn-lt"/>
                    <a:ea typeface="Calibri" panose="020F0502020204030204" pitchFamily="34" charset="0"/>
                    <a:cs typeface="Arial" panose="020B0604020202020204" pitchFamily="34" charset="0"/>
                  </a:rPr>
                  <a:t>following</a:t>
                </a:r>
                <a:r>
                  <a:rPr lang="fr-FR" sz="1600" dirty="0">
                    <a:latin typeface="+mn-lt"/>
                    <a:ea typeface="Calibri" panose="020F0502020204030204" pitchFamily="34" charset="0"/>
                    <a:cs typeface="Arial" panose="020B0604020202020204" pitchFamily="34" charset="0"/>
                  </a:rPr>
                  <a:t> </a:t>
                </a:r>
                <a:r>
                  <a:rPr lang="fr-FR" sz="1600" dirty="0" err="1">
                    <a:latin typeface="+mn-lt"/>
                    <a:ea typeface="Calibri" panose="020F0502020204030204" pitchFamily="34" charset="0"/>
                    <a:cs typeface="Arial" panose="020B0604020202020204" pitchFamily="34" charset="0"/>
                  </a:rPr>
                  <a:t>equation</a:t>
                </a:r>
                <a:r>
                  <a:rPr lang="fr-FR" sz="1600" dirty="0">
                    <a:latin typeface="+mn-lt"/>
                    <a:ea typeface="Calibri" panose="020F0502020204030204" pitchFamily="34" charset="0"/>
                    <a:cs typeface="Arial" panose="020B0604020202020204" pitchFamily="34" charset="0"/>
                  </a:rPr>
                  <a:t>. </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6" y="2013390"/>
                <a:ext cx="9963780" cy="4367212"/>
              </a:xfrm>
              <a:blipFill>
                <a:blip r:embed="rId2"/>
                <a:stretch>
                  <a:fillRect l="-367"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14</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spTree>
    <p:extLst>
      <p:ext uri="{BB962C8B-B14F-4D97-AF65-F5344CB8AC3E}">
        <p14:creationId xmlns:p14="http://schemas.microsoft.com/office/powerpoint/2010/main" val="270379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5795434"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r>
                  <a:rPr lang="en-US" sz="1600" dirty="0">
                    <a:latin typeface="+mn-lt"/>
                  </a:rPr>
                  <a:t>But… the equation resolution is not that direct: </a:t>
                </a:r>
              </a:p>
              <a:p>
                <a:pPr marL="457200" algn="ctr">
                  <a:lnSpc>
                    <a:spcPct val="107000"/>
                  </a:lnSpc>
                </a:pPr>
                <a14:m>
                  <m:oMathPara xmlns:m="http://schemas.openxmlformats.org/officeDocument/2006/math">
                    <m:oMathParaPr>
                      <m:jc m:val="centerGroup"/>
                    </m:oMathParaPr>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num>
                        <m:den>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den>
                      </m:f>
                      <m:r>
                        <a:rPr lang="fr-FR" sz="1600" i="1">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𝑎</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𝑊</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fr-FR" sz="1600" dirty="0" err="1">
                    <a:effectLst/>
                    <a:latin typeface="Calibri" panose="020F0502020204030204" pitchFamily="34" charset="0"/>
                    <a:ea typeface="MS Mincho" panose="02020609040205080304" pitchFamily="49" charset="-128"/>
                    <a:cs typeface="Arial" panose="020B0604020202020204" pitchFamily="34" charset="0"/>
                  </a:rPr>
                  <a:t>With</a:t>
                </a:r>
                <a:r>
                  <a:rPr lang="fr-FR" sz="16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m:t>
                          </m:r>
                        </m:den>
                      </m:f>
                      <m:r>
                        <a:rPr lang="fr-FR" sz="1600" i="1">
                          <a:effectLst/>
                          <a:latin typeface="Cambria Math" panose="02040503050406030204" pitchFamily="18" charset="0"/>
                          <a:ea typeface="Calibri" panose="020F0502020204030204" pitchFamily="34" charset="0"/>
                          <a:cs typeface="Arial" panose="020B0604020202020204" pitchFamily="34" charset="0"/>
                        </a:rPr>
                        <m:t> </m:t>
                      </m:r>
                      <m:func>
                        <m:funcPr>
                          <m:ctrlPr>
                            <a:rPr lang="en-US" sz="16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fr-FR" sz="1600">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e>
                                  </m:d>
                                </m:den>
                              </m:f>
                            </m:e>
                          </m:d>
                        </m:e>
                      </m:func>
                      <m:r>
                        <a:rPr lang="fr-FR" sz="1600"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5795434" cy="4367212"/>
              </a:xfrm>
              <a:blipFill>
                <a:blip r:embed="rId2"/>
                <a:stretch>
                  <a:fillRect l="-631"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15</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0358CCAE-FFA7-58C5-2C13-5059C6133C06}"/>
                  </a:ext>
                </a:extLst>
              </p:cNvPr>
              <p:cNvSpPr txBox="1"/>
              <p:nvPr/>
            </p:nvSpPr>
            <p:spPr>
              <a:xfrm>
                <a:off x="3666123" y="4863442"/>
                <a:ext cx="8672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i="1"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𝑊</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is</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the</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lambert</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function</m:t>
                      </m:r>
                    </m:oMath>
                  </m:oMathPara>
                </a14:m>
                <a:endParaRPr lang="en-US" sz="1600" dirty="0">
                  <a:highlight>
                    <a:srgbClr val="C0C0C0"/>
                  </a:highlight>
                </a:endParaRPr>
              </a:p>
            </p:txBody>
          </p:sp>
        </mc:Choice>
        <mc:Fallback xmlns="">
          <p:sp>
            <p:nvSpPr>
              <p:cNvPr id="11" name="ZoneTexte 10">
                <a:extLst>
                  <a:ext uri="{FF2B5EF4-FFF2-40B4-BE49-F238E27FC236}">
                    <a16:creationId xmlns:a16="http://schemas.microsoft.com/office/drawing/2014/main" id="{0358CCAE-FFA7-58C5-2C13-5059C6133C06}"/>
                  </a:ext>
                </a:extLst>
              </p:cNvPr>
              <p:cNvSpPr txBox="1">
                <a:spLocks noRot="1" noChangeAspect="1" noMove="1" noResize="1" noEditPoints="1" noAdjustHandles="1" noChangeArrowheads="1" noChangeShapeType="1" noTextEdit="1"/>
              </p:cNvSpPr>
              <p:nvPr/>
            </p:nvSpPr>
            <p:spPr>
              <a:xfrm>
                <a:off x="3666123" y="4863442"/>
                <a:ext cx="867266" cy="338554"/>
              </a:xfrm>
              <a:prstGeom prst="rect">
                <a:avLst/>
              </a:prstGeom>
              <a:blipFill>
                <a:blip r:embed="rId3"/>
                <a:stretch>
                  <a:fillRect r="-172028"/>
                </a:stretch>
              </a:blipFill>
            </p:spPr>
            <p:txBody>
              <a:bodyPr/>
              <a:lstStyle/>
              <a:p>
                <a:r>
                  <a:rPr lang="en-US">
                    <a:noFill/>
                  </a:rPr>
                  <a:t> </a:t>
                </a:r>
              </a:p>
            </p:txBody>
          </p:sp>
        </mc:Fallback>
      </mc:AlternateContent>
    </p:spTree>
    <p:extLst>
      <p:ext uri="{BB962C8B-B14F-4D97-AF65-F5344CB8AC3E}">
        <p14:creationId xmlns:p14="http://schemas.microsoft.com/office/powerpoint/2010/main" val="36286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5795434"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Les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r>
                  <a:rPr lang="en-US" sz="1600" dirty="0">
                    <a:latin typeface="+mn-lt"/>
                  </a:rPr>
                  <a:t>But… the equation resolution is not that direct: </a:t>
                </a:r>
              </a:p>
              <a:p>
                <a:pPr marL="457200" algn="ctr">
                  <a:lnSpc>
                    <a:spcPct val="107000"/>
                  </a:lnSpc>
                </a:pPr>
                <a14:m>
                  <m:oMathPara xmlns:m="http://schemas.openxmlformats.org/officeDocument/2006/math">
                    <m:oMathParaPr>
                      <m:jc m:val="centerGroup"/>
                    </m:oMathParaPr>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num>
                        <m:den>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den>
                      </m:f>
                      <m:r>
                        <a:rPr lang="fr-FR" sz="1600" i="1">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𝑎</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𝑊</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fr-FR" sz="1600" dirty="0" err="1">
                    <a:effectLst/>
                    <a:latin typeface="Calibri" panose="020F0502020204030204" pitchFamily="34" charset="0"/>
                    <a:ea typeface="MS Mincho" panose="02020609040205080304" pitchFamily="49" charset="-128"/>
                    <a:cs typeface="Arial" panose="020B0604020202020204" pitchFamily="34" charset="0"/>
                  </a:rPr>
                  <a:t>With</a:t>
                </a:r>
                <a:r>
                  <a:rPr lang="fr-FR" sz="16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m:t>
                          </m:r>
                        </m:den>
                      </m:f>
                      <m:r>
                        <a:rPr lang="fr-FR" sz="1600" i="1">
                          <a:effectLst/>
                          <a:latin typeface="Cambria Math" panose="02040503050406030204" pitchFamily="18" charset="0"/>
                          <a:ea typeface="Calibri" panose="020F0502020204030204" pitchFamily="34" charset="0"/>
                          <a:cs typeface="Arial" panose="020B0604020202020204" pitchFamily="34" charset="0"/>
                        </a:rPr>
                        <m:t> </m:t>
                      </m:r>
                      <m:func>
                        <m:funcPr>
                          <m:ctrlPr>
                            <a:rPr lang="en-US" sz="16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fr-FR" sz="1600">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e>
                                  </m:d>
                                </m:den>
                              </m:f>
                            </m:e>
                          </m:d>
                        </m:e>
                      </m:func>
                      <m:r>
                        <a:rPr lang="fr-FR" sz="1600"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5795434" cy="4367212"/>
              </a:xfrm>
              <a:blipFill>
                <a:blip r:embed="rId2"/>
                <a:stretch>
                  <a:fillRect l="-631"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16</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0358CCAE-FFA7-58C5-2C13-5059C6133C06}"/>
                  </a:ext>
                </a:extLst>
              </p:cNvPr>
              <p:cNvSpPr txBox="1"/>
              <p:nvPr/>
            </p:nvSpPr>
            <p:spPr>
              <a:xfrm>
                <a:off x="3666123" y="4863442"/>
                <a:ext cx="8672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i="1"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𝑊</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is</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the</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lambert</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function</m:t>
                      </m:r>
                    </m:oMath>
                  </m:oMathPara>
                </a14:m>
                <a:endParaRPr lang="en-US" sz="1600" dirty="0">
                  <a:highlight>
                    <a:srgbClr val="C0C0C0"/>
                  </a:highlight>
                </a:endParaRPr>
              </a:p>
            </p:txBody>
          </p:sp>
        </mc:Choice>
        <mc:Fallback xmlns="">
          <p:sp>
            <p:nvSpPr>
              <p:cNvPr id="11" name="ZoneTexte 10">
                <a:extLst>
                  <a:ext uri="{FF2B5EF4-FFF2-40B4-BE49-F238E27FC236}">
                    <a16:creationId xmlns:a16="http://schemas.microsoft.com/office/drawing/2014/main" id="{0358CCAE-FFA7-58C5-2C13-5059C6133C06}"/>
                  </a:ext>
                </a:extLst>
              </p:cNvPr>
              <p:cNvSpPr txBox="1">
                <a:spLocks noRot="1" noChangeAspect="1" noMove="1" noResize="1" noEditPoints="1" noAdjustHandles="1" noChangeArrowheads="1" noChangeShapeType="1" noTextEdit="1"/>
              </p:cNvSpPr>
              <p:nvPr/>
            </p:nvSpPr>
            <p:spPr>
              <a:xfrm>
                <a:off x="3666123" y="4863442"/>
                <a:ext cx="867266" cy="338554"/>
              </a:xfrm>
              <a:prstGeom prst="rect">
                <a:avLst/>
              </a:prstGeom>
              <a:blipFill>
                <a:blip r:embed="rId3"/>
                <a:stretch>
                  <a:fillRect r="-172028"/>
                </a:stretch>
              </a:blipFill>
            </p:spPr>
            <p:txBody>
              <a:bodyPr/>
              <a:lstStyle/>
              <a:p>
                <a:r>
                  <a:rPr lang="en-US">
                    <a:noFill/>
                  </a:rPr>
                  <a:t> </a:t>
                </a:r>
              </a:p>
            </p:txBody>
          </p:sp>
        </mc:Fallback>
      </mc:AlternateContent>
      <p:sp>
        <p:nvSpPr>
          <p:cNvPr id="15" name="ZoneTexte 14">
            <a:extLst>
              <a:ext uri="{FF2B5EF4-FFF2-40B4-BE49-F238E27FC236}">
                <a16:creationId xmlns:a16="http://schemas.microsoft.com/office/drawing/2014/main" id="{AE865526-3098-4C7E-B139-C6722F3990C6}"/>
              </a:ext>
            </a:extLst>
          </p:cNvPr>
          <p:cNvSpPr txBox="1"/>
          <p:nvPr/>
        </p:nvSpPr>
        <p:spPr>
          <a:xfrm>
            <a:off x="8274820" y="760537"/>
            <a:ext cx="3624949" cy="954107"/>
          </a:xfrm>
          <a:prstGeom prst="rect">
            <a:avLst/>
          </a:prstGeom>
          <a:noFill/>
        </p:spPr>
        <p:txBody>
          <a:bodyPr wrap="square">
            <a:spAutoFit/>
          </a:bodyPr>
          <a:lstStyle/>
          <a:p>
            <a:r>
              <a:rPr lang="en-US" sz="1400" dirty="0"/>
              <a:t>https://pvlib-python.readthedocs.io/en/v0.11.1/reference/generated/pvlib.pvsystem.v_from_i.html#pvlib.pvsystem.v_from_i</a:t>
            </a:r>
          </a:p>
        </p:txBody>
      </p:sp>
      <p:pic>
        <p:nvPicPr>
          <p:cNvPr id="17" name="Image 16">
            <a:extLst>
              <a:ext uri="{FF2B5EF4-FFF2-40B4-BE49-F238E27FC236}">
                <a16:creationId xmlns:a16="http://schemas.microsoft.com/office/drawing/2014/main" id="{B393F72C-0449-F6BF-4C64-EFEC8D74CCCB}"/>
              </a:ext>
            </a:extLst>
          </p:cNvPr>
          <p:cNvPicPr>
            <a:picLocks noChangeAspect="1"/>
          </p:cNvPicPr>
          <p:nvPr/>
        </p:nvPicPr>
        <p:blipFill>
          <a:blip r:embed="rId4"/>
          <a:stretch>
            <a:fillRect/>
          </a:stretch>
        </p:blipFill>
        <p:spPr>
          <a:xfrm>
            <a:off x="6424367" y="1714644"/>
            <a:ext cx="5195597" cy="4461303"/>
          </a:xfrm>
          <a:prstGeom prst="rect">
            <a:avLst/>
          </a:prstGeom>
        </p:spPr>
      </p:pic>
      <p:sp>
        <p:nvSpPr>
          <p:cNvPr id="18" name="ZoneTexte 17">
            <a:extLst>
              <a:ext uri="{FF2B5EF4-FFF2-40B4-BE49-F238E27FC236}">
                <a16:creationId xmlns:a16="http://schemas.microsoft.com/office/drawing/2014/main" id="{908C4A26-56A1-F04C-B732-70CC3E57AA4A}"/>
              </a:ext>
            </a:extLst>
          </p:cNvPr>
          <p:cNvSpPr txBox="1"/>
          <p:nvPr/>
        </p:nvSpPr>
        <p:spPr>
          <a:xfrm>
            <a:off x="6424367" y="803920"/>
            <a:ext cx="1611984" cy="338554"/>
          </a:xfrm>
          <a:prstGeom prst="rect">
            <a:avLst/>
          </a:prstGeom>
          <a:noFill/>
        </p:spPr>
        <p:txBody>
          <a:bodyPr wrap="square" rtlCol="0">
            <a:spAutoFit/>
          </a:bodyPr>
          <a:lstStyle/>
          <a:p>
            <a:r>
              <a:rPr lang="fr-FR" sz="1600" dirty="0" err="1"/>
              <a:t>Fortunately</a:t>
            </a:r>
            <a:r>
              <a:rPr lang="fr-FR" sz="1600" dirty="0"/>
              <a:t>,</a:t>
            </a:r>
            <a:endParaRPr lang="en-US" sz="1600" dirty="0"/>
          </a:p>
        </p:txBody>
      </p:sp>
    </p:spTree>
    <p:extLst>
      <p:ext uri="{BB962C8B-B14F-4D97-AF65-F5344CB8AC3E}">
        <p14:creationId xmlns:p14="http://schemas.microsoft.com/office/powerpoint/2010/main" val="373452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14" name="Espace réservé du texte 3">
            <a:extLst>
              <a:ext uri="{FF2B5EF4-FFF2-40B4-BE49-F238E27FC236}">
                <a16:creationId xmlns:a16="http://schemas.microsoft.com/office/drawing/2014/main" id="{4FF19B9E-256A-844A-ECCB-E04986E81900}"/>
              </a:ext>
            </a:extLst>
          </p:cNvPr>
          <p:cNvSpPr txBox="1">
            <a:spLocks/>
          </p:cNvSpPr>
          <p:nvPr/>
        </p:nvSpPr>
        <p:spPr>
          <a:xfrm>
            <a:off x="330856" y="2136776"/>
            <a:ext cx="7117694" cy="1901824"/>
          </a:xfrm>
          <a:prstGeom prst="rect">
            <a:avLst/>
          </a:prstGeom>
        </p:spPr>
        <p:txBody>
          <a:bodyPr vert="horz" lIns="91440" tIns="45720" rIns="91440" bIns="45720" rtlCol="0">
            <a:norm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mn-lt"/>
              </a:rPr>
              <a:t>5. Module and String IV Curve / Reminder</a:t>
            </a:r>
          </a:p>
          <a:p>
            <a:r>
              <a:rPr lang="en-US" sz="1600" dirty="0">
                <a:latin typeface="+mn-lt"/>
              </a:rPr>
              <a:t>By the way… the IV curves can be summed up when the modules are connected in series or parallel! The inverter, then, maximizes the power of the PV array IV curve.</a:t>
            </a:r>
          </a:p>
        </p:txBody>
      </p:sp>
      <p:pic>
        <p:nvPicPr>
          <p:cNvPr id="9" name="Image 8">
            <a:extLst>
              <a:ext uri="{FF2B5EF4-FFF2-40B4-BE49-F238E27FC236}">
                <a16:creationId xmlns:a16="http://schemas.microsoft.com/office/drawing/2014/main" id="{277281A5-EFD5-5947-D397-28D5885918BF}"/>
              </a:ext>
            </a:extLst>
          </p:cNvPr>
          <p:cNvPicPr>
            <a:picLocks noChangeAspect="1"/>
          </p:cNvPicPr>
          <p:nvPr/>
        </p:nvPicPr>
        <p:blipFill rotWithShape="1">
          <a:blip r:embed="rId3"/>
          <a:srcRect t="4667" b="2118"/>
          <a:stretch/>
        </p:blipFill>
        <p:spPr>
          <a:xfrm>
            <a:off x="3229232" y="3154687"/>
            <a:ext cx="5781418" cy="3337838"/>
          </a:xfrm>
          <a:prstGeom prst="rect">
            <a:avLst/>
          </a:prstGeom>
        </p:spPr>
      </p:pic>
      <p:sp>
        <p:nvSpPr>
          <p:cNvPr id="10" name="Rectangle 9">
            <a:extLst>
              <a:ext uri="{FF2B5EF4-FFF2-40B4-BE49-F238E27FC236}">
                <a16:creationId xmlns:a16="http://schemas.microsoft.com/office/drawing/2014/main" id="{4050826E-BB93-74E2-D2A3-00BE023B8545}"/>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ZoneTexte 4">
            <a:extLst>
              <a:ext uri="{FF2B5EF4-FFF2-40B4-BE49-F238E27FC236}">
                <a16:creationId xmlns:a16="http://schemas.microsoft.com/office/drawing/2014/main" id="{01D793E3-0BA2-A655-ECD7-41CFD694C4B5}"/>
              </a:ext>
            </a:extLst>
          </p:cNvPr>
          <p:cNvSpPr txBox="1"/>
          <p:nvPr/>
        </p:nvSpPr>
        <p:spPr>
          <a:xfrm>
            <a:off x="3986212" y="6503988"/>
            <a:ext cx="6096000" cy="246221"/>
          </a:xfrm>
          <a:prstGeom prst="rect">
            <a:avLst/>
          </a:prstGeom>
          <a:noFill/>
        </p:spPr>
        <p:txBody>
          <a:bodyPr wrap="square">
            <a:spAutoFit/>
          </a:bodyPr>
          <a:lstStyle/>
          <a:p>
            <a:r>
              <a:rPr lang="fr-FR" sz="1000" dirty="0"/>
              <a:t>Bun, L.. “Détection et localisation de défauts pour un système PV.” (2011).</a:t>
            </a:r>
            <a:endParaRPr lang="en-US" sz="1000" dirty="0"/>
          </a:p>
        </p:txBody>
      </p:sp>
      <p:sp>
        <p:nvSpPr>
          <p:cNvPr id="4" name="Espace réservé du numéro de diapositive 3">
            <a:extLst>
              <a:ext uri="{FF2B5EF4-FFF2-40B4-BE49-F238E27FC236}">
                <a16:creationId xmlns:a16="http://schemas.microsoft.com/office/drawing/2014/main" id="{522A12A5-C3D9-CD90-724A-E5463133B83F}"/>
              </a:ext>
            </a:extLst>
          </p:cNvPr>
          <p:cNvSpPr>
            <a:spLocks noGrp="1"/>
          </p:cNvSpPr>
          <p:nvPr>
            <p:ph type="sldNum" sz="quarter" idx="4"/>
          </p:nvPr>
        </p:nvSpPr>
        <p:spPr/>
        <p:txBody>
          <a:bodyPr/>
          <a:lstStyle/>
          <a:p>
            <a:fld id="{3937482C-2EB8-4E8A-95AC-2DCDB10AFB49}" type="slidenum">
              <a:rPr lang="fr-FR" smtClean="0"/>
              <a:pPr/>
              <a:t>17</a:t>
            </a:fld>
            <a:endParaRPr lang="fr-FR" dirty="0"/>
          </a:p>
        </p:txBody>
      </p:sp>
      <p:sp>
        <p:nvSpPr>
          <p:cNvPr id="6" name="ZoneTexte 5">
            <a:extLst>
              <a:ext uri="{FF2B5EF4-FFF2-40B4-BE49-F238E27FC236}">
                <a16:creationId xmlns:a16="http://schemas.microsoft.com/office/drawing/2014/main" id="{791348D6-4B4F-661D-6926-570556B780FA}"/>
              </a:ext>
            </a:extLst>
          </p:cNvPr>
          <p:cNvSpPr txBox="1"/>
          <p:nvPr/>
        </p:nvSpPr>
        <p:spPr>
          <a:xfrm>
            <a:off x="9010649" y="3649362"/>
            <a:ext cx="2744745" cy="1323439"/>
          </a:xfrm>
          <a:prstGeom prst="rect">
            <a:avLst/>
          </a:prstGeom>
          <a:noFill/>
          <a:ln>
            <a:solidFill>
              <a:schemeClr val="tx1"/>
            </a:solidFill>
          </a:ln>
        </p:spPr>
        <p:txBody>
          <a:bodyPr wrap="square" rtlCol="0">
            <a:spAutoFit/>
          </a:bodyPr>
          <a:lstStyle/>
          <a:p>
            <a:r>
              <a:rPr lang="fr-FR" sz="1600" dirty="0"/>
              <a:t>In </a:t>
            </a:r>
            <a:r>
              <a:rPr lang="fr-FR" sz="1600" dirty="0" err="1"/>
              <a:t>series</a:t>
            </a:r>
            <a:r>
              <a:rPr lang="fr-FR" sz="1600" dirty="0"/>
              <a:t>, the voltages are </a:t>
            </a:r>
            <a:r>
              <a:rPr lang="fr-FR" sz="1600" dirty="0" err="1"/>
              <a:t>added</a:t>
            </a:r>
            <a:r>
              <a:rPr lang="fr-FR" sz="1600" dirty="0"/>
              <a:t> up</a:t>
            </a:r>
          </a:p>
          <a:p>
            <a:endParaRPr lang="fr-FR" sz="1600" dirty="0"/>
          </a:p>
          <a:p>
            <a:r>
              <a:rPr lang="fr-FR" sz="1600" dirty="0"/>
              <a:t>In </a:t>
            </a:r>
            <a:r>
              <a:rPr lang="fr-FR" sz="1600" dirty="0" err="1"/>
              <a:t>parallel</a:t>
            </a:r>
            <a:r>
              <a:rPr lang="fr-FR" sz="1600" dirty="0"/>
              <a:t>, the </a:t>
            </a:r>
            <a:r>
              <a:rPr lang="fr-FR" sz="1600" dirty="0" err="1"/>
              <a:t>currents</a:t>
            </a:r>
            <a:r>
              <a:rPr lang="fr-FR" sz="1600" dirty="0"/>
              <a:t> are </a:t>
            </a:r>
            <a:r>
              <a:rPr lang="fr-FR" sz="1600" dirty="0" err="1"/>
              <a:t>added</a:t>
            </a:r>
            <a:r>
              <a:rPr lang="fr-FR" sz="1600" dirty="0"/>
              <a:t> up</a:t>
            </a:r>
            <a:endParaRPr lang="en-US" sz="1600" dirty="0"/>
          </a:p>
        </p:txBody>
      </p:sp>
    </p:spTree>
    <p:extLst>
      <p:ext uri="{BB962C8B-B14F-4D97-AF65-F5344CB8AC3E}">
        <p14:creationId xmlns:p14="http://schemas.microsoft.com/office/powerpoint/2010/main" val="252515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2B4F670-05FF-1F03-4DC1-0B8C5AA9FDC7}"/>
              </a:ext>
            </a:extLst>
          </p:cNvPr>
          <p:cNvSpPr>
            <a:spLocks noGrp="1"/>
          </p:cNvSpPr>
          <p:nvPr>
            <p:ph type="sldNum" sz="quarter" idx="4"/>
          </p:nvPr>
        </p:nvSpPr>
        <p:spPr/>
        <p:txBody>
          <a:bodyPr/>
          <a:lstStyle/>
          <a:p>
            <a:fld id="{3937482C-2EB8-4E8A-95AC-2DCDB10AFB49}" type="slidenum">
              <a:rPr lang="fr-FR" smtClean="0"/>
              <a:pPr/>
              <a:t>18</a:t>
            </a:fld>
            <a:endParaRPr lang="fr-FR" dirty="0"/>
          </a:p>
        </p:txBody>
      </p:sp>
      <p:pic>
        <p:nvPicPr>
          <p:cNvPr id="7" name="Image 6">
            <a:extLst>
              <a:ext uri="{FF2B5EF4-FFF2-40B4-BE49-F238E27FC236}">
                <a16:creationId xmlns:a16="http://schemas.microsoft.com/office/drawing/2014/main" id="{803D75C2-038E-3F04-5542-FF93614C2774}"/>
              </a:ext>
            </a:extLst>
          </p:cNvPr>
          <p:cNvPicPr>
            <a:picLocks noChangeAspect="1"/>
          </p:cNvPicPr>
          <p:nvPr/>
        </p:nvPicPr>
        <p:blipFill>
          <a:blip r:embed="rId2"/>
          <a:stretch>
            <a:fillRect/>
          </a:stretch>
        </p:blipFill>
        <p:spPr>
          <a:xfrm>
            <a:off x="5822200" y="462007"/>
            <a:ext cx="5888502" cy="2714282"/>
          </a:xfrm>
          <a:prstGeom prst="rect">
            <a:avLst/>
          </a:prstGeom>
        </p:spPr>
      </p:pic>
      <p:sp>
        <p:nvSpPr>
          <p:cNvPr id="9" name="ZoneTexte 8">
            <a:extLst>
              <a:ext uri="{FF2B5EF4-FFF2-40B4-BE49-F238E27FC236}">
                <a16:creationId xmlns:a16="http://schemas.microsoft.com/office/drawing/2014/main" id="{C6D43D2A-A251-260C-DFFE-90E5CDAD1385}"/>
              </a:ext>
            </a:extLst>
          </p:cNvPr>
          <p:cNvSpPr txBox="1"/>
          <p:nvPr/>
        </p:nvSpPr>
        <p:spPr>
          <a:xfrm>
            <a:off x="170679" y="6563440"/>
            <a:ext cx="6094428" cy="246221"/>
          </a:xfrm>
          <a:prstGeom prst="rect">
            <a:avLst/>
          </a:prstGeom>
          <a:noFill/>
        </p:spPr>
        <p:txBody>
          <a:bodyPr wrap="square">
            <a:spAutoFit/>
          </a:bodyPr>
          <a:lstStyle/>
          <a:p>
            <a:r>
              <a:rPr lang="en-US" sz="1000" dirty="0"/>
              <a:t>Reference Image: https://pvcase.com</a:t>
            </a:r>
          </a:p>
        </p:txBody>
      </p:sp>
      <p:sp>
        <p:nvSpPr>
          <p:cNvPr id="10" name="Titre 1">
            <a:extLst>
              <a:ext uri="{FF2B5EF4-FFF2-40B4-BE49-F238E27FC236}">
                <a16:creationId xmlns:a16="http://schemas.microsoft.com/office/drawing/2014/main" id="{B5F9B8DD-B79D-8FE1-CFF2-CE7BF964F2F8}"/>
              </a:ext>
            </a:extLst>
          </p:cNvPr>
          <p:cNvSpPr>
            <a:spLocks noGrp="1"/>
          </p:cNvSpPr>
          <p:nvPr>
            <p:ph type="ctrTitle"/>
          </p:nvPr>
        </p:nvSpPr>
        <p:spPr>
          <a:xfrm>
            <a:off x="776779" y="1524554"/>
            <a:ext cx="10363200" cy="409511"/>
          </a:xfrm>
        </p:spPr>
        <p:txBody>
          <a:bodyPr/>
          <a:lstStyle/>
          <a:p>
            <a:r>
              <a:rPr lang="en-US" dirty="0"/>
              <a:t>Modeling steps</a:t>
            </a:r>
          </a:p>
        </p:txBody>
      </p:sp>
      <p:sp>
        <p:nvSpPr>
          <p:cNvPr id="15" name="Espace réservé du texte 3">
            <a:extLst>
              <a:ext uri="{FF2B5EF4-FFF2-40B4-BE49-F238E27FC236}">
                <a16:creationId xmlns:a16="http://schemas.microsoft.com/office/drawing/2014/main" id="{51957456-43DD-B9F4-FCC3-2989148AB75E}"/>
              </a:ext>
            </a:extLst>
          </p:cNvPr>
          <p:cNvSpPr txBox="1">
            <a:spLocks/>
          </p:cNvSpPr>
          <p:nvPr/>
        </p:nvSpPr>
        <p:spPr>
          <a:xfrm>
            <a:off x="300566" y="2013390"/>
            <a:ext cx="4705067" cy="4367212"/>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2000" b="1" dirty="0">
                <a:latin typeface="+mn-lt"/>
              </a:rPr>
              <a:t>5. Module and String IV Curve</a:t>
            </a:r>
            <a:endParaRPr lang="fr-FR" sz="2000" dirty="0">
              <a:latin typeface="Calibri" panose="020F0502020204030204" pitchFamily="34" charset="0"/>
              <a:ea typeface="Calibri" panose="020F0502020204030204" pitchFamily="34" charset="0"/>
              <a:cs typeface="Arial" panose="020B0604020202020204" pitchFamily="34" charset="0"/>
            </a:endParaRPr>
          </a:p>
          <a:p>
            <a:r>
              <a:rPr lang="en-US" sz="1600" u="sng" dirty="0"/>
              <a:t>Bypass diodes</a:t>
            </a:r>
          </a:p>
          <a:p>
            <a:endParaRPr lang="en-US" sz="1600" dirty="0"/>
          </a:p>
          <a:p>
            <a:r>
              <a:rPr lang="en-US" sz="1600" dirty="0">
                <a:latin typeface="+mn-lt"/>
              </a:rPr>
              <a:t>Bypass diodes in PV modules are used to handle important mismatch cases such as shading, cell crack, uneven soiling, etc... to prevent significant losses at the module level and high reverse voltages which would induce hotspots at the cell level. </a:t>
            </a:r>
          </a:p>
          <a:p>
            <a:endParaRPr lang="en-US" sz="1600" dirty="0">
              <a:latin typeface="+mn-lt"/>
            </a:endParaRPr>
          </a:p>
          <a:p>
            <a:r>
              <a:rPr lang="en-US" sz="1600" dirty="0">
                <a:latin typeface="+mn-lt"/>
              </a:rPr>
              <a:t>Those are typically Schottky diodes which are commonly 3 (between 2 and 5) per PV module, each in parallel of a group of around 20 cells. </a:t>
            </a:r>
          </a:p>
        </p:txBody>
      </p:sp>
    </p:spTree>
    <p:extLst>
      <p:ext uri="{BB962C8B-B14F-4D97-AF65-F5344CB8AC3E}">
        <p14:creationId xmlns:p14="http://schemas.microsoft.com/office/powerpoint/2010/main" val="1650956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2B4F670-05FF-1F03-4DC1-0B8C5AA9FDC7}"/>
              </a:ext>
            </a:extLst>
          </p:cNvPr>
          <p:cNvSpPr>
            <a:spLocks noGrp="1"/>
          </p:cNvSpPr>
          <p:nvPr>
            <p:ph type="sldNum" sz="quarter" idx="4"/>
          </p:nvPr>
        </p:nvSpPr>
        <p:spPr/>
        <p:txBody>
          <a:bodyPr/>
          <a:lstStyle/>
          <a:p>
            <a:fld id="{3937482C-2EB8-4E8A-95AC-2DCDB10AFB49}" type="slidenum">
              <a:rPr lang="fr-FR" smtClean="0"/>
              <a:pPr/>
              <a:t>19</a:t>
            </a:fld>
            <a:endParaRPr lang="fr-FR" dirty="0"/>
          </a:p>
        </p:txBody>
      </p:sp>
      <p:pic>
        <p:nvPicPr>
          <p:cNvPr id="7" name="Image 6">
            <a:extLst>
              <a:ext uri="{FF2B5EF4-FFF2-40B4-BE49-F238E27FC236}">
                <a16:creationId xmlns:a16="http://schemas.microsoft.com/office/drawing/2014/main" id="{803D75C2-038E-3F04-5542-FF93614C2774}"/>
              </a:ext>
            </a:extLst>
          </p:cNvPr>
          <p:cNvPicPr>
            <a:picLocks noChangeAspect="1"/>
          </p:cNvPicPr>
          <p:nvPr/>
        </p:nvPicPr>
        <p:blipFill>
          <a:blip r:embed="rId2"/>
          <a:stretch>
            <a:fillRect/>
          </a:stretch>
        </p:blipFill>
        <p:spPr>
          <a:xfrm>
            <a:off x="5822200" y="462007"/>
            <a:ext cx="5888502" cy="2714282"/>
          </a:xfrm>
          <a:prstGeom prst="rect">
            <a:avLst/>
          </a:prstGeom>
        </p:spPr>
      </p:pic>
      <p:sp>
        <p:nvSpPr>
          <p:cNvPr id="9" name="ZoneTexte 8">
            <a:extLst>
              <a:ext uri="{FF2B5EF4-FFF2-40B4-BE49-F238E27FC236}">
                <a16:creationId xmlns:a16="http://schemas.microsoft.com/office/drawing/2014/main" id="{C6D43D2A-A251-260C-DFFE-90E5CDAD1385}"/>
              </a:ext>
            </a:extLst>
          </p:cNvPr>
          <p:cNvSpPr txBox="1"/>
          <p:nvPr/>
        </p:nvSpPr>
        <p:spPr>
          <a:xfrm>
            <a:off x="170679" y="6563440"/>
            <a:ext cx="6094428" cy="246221"/>
          </a:xfrm>
          <a:prstGeom prst="rect">
            <a:avLst/>
          </a:prstGeom>
          <a:noFill/>
        </p:spPr>
        <p:txBody>
          <a:bodyPr wrap="square">
            <a:spAutoFit/>
          </a:bodyPr>
          <a:lstStyle/>
          <a:p>
            <a:r>
              <a:rPr lang="en-US" sz="1000" dirty="0"/>
              <a:t>Reference Image: https://pvcase.com</a:t>
            </a:r>
          </a:p>
        </p:txBody>
      </p:sp>
      <p:sp>
        <p:nvSpPr>
          <p:cNvPr id="10" name="Titre 1">
            <a:extLst>
              <a:ext uri="{FF2B5EF4-FFF2-40B4-BE49-F238E27FC236}">
                <a16:creationId xmlns:a16="http://schemas.microsoft.com/office/drawing/2014/main" id="{B5F9B8DD-B79D-8FE1-CFF2-CE7BF964F2F8}"/>
              </a:ext>
            </a:extLst>
          </p:cNvPr>
          <p:cNvSpPr>
            <a:spLocks noGrp="1"/>
          </p:cNvSpPr>
          <p:nvPr>
            <p:ph type="ctrTitle"/>
          </p:nvPr>
        </p:nvSpPr>
        <p:spPr>
          <a:xfrm>
            <a:off x="776779" y="1524554"/>
            <a:ext cx="10363200" cy="409511"/>
          </a:xfrm>
        </p:spPr>
        <p:txBody>
          <a:bodyPr/>
          <a:lstStyle/>
          <a:p>
            <a:r>
              <a:rPr lang="en-US" dirty="0"/>
              <a:t>Modeling steps</a:t>
            </a:r>
          </a:p>
        </p:txBody>
      </p:sp>
      <p:sp>
        <p:nvSpPr>
          <p:cNvPr id="12" name="Espace réservé du texte 3">
            <a:extLst>
              <a:ext uri="{FF2B5EF4-FFF2-40B4-BE49-F238E27FC236}">
                <a16:creationId xmlns:a16="http://schemas.microsoft.com/office/drawing/2014/main" id="{1E13468A-A1A0-A4A8-1DF5-77121C56F836}"/>
              </a:ext>
            </a:extLst>
          </p:cNvPr>
          <p:cNvSpPr txBox="1">
            <a:spLocks/>
          </p:cNvSpPr>
          <p:nvPr/>
        </p:nvSpPr>
        <p:spPr>
          <a:xfrm>
            <a:off x="300566" y="2013390"/>
            <a:ext cx="4705067" cy="4367212"/>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2000" b="1" dirty="0">
                <a:latin typeface="+mn-lt"/>
              </a:rPr>
              <a:t>5. Module and String IV Curve</a:t>
            </a:r>
            <a:endParaRPr lang="fr-FR" sz="2000" dirty="0">
              <a:latin typeface="Calibri" panose="020F0502020204030204" pitchFamily="34" charset="0"/>
              <a:ea typeface="Calibri" panose="020F0502020204030204" pitchFamily="34" charset="0"/>
              <a:cs typeface="Arial" panose="020B0604020202020204" pitchFamily="34" charset="0"/>
            </a:endParaRPr>
          </a:p>
          <a:p>
            <a:r>
              <a:rPr lang="en-US" sz="1600" u="sng" dirty="0"/>
              <a:t>Bypass diodes</a:t>
            </a:r>
          </a:p>
          <a:p>
            <a:endParaRPr lang="en-US" sz="1600" dirty="0"/>
          </a:p>
          <a:p>
            <a:r>
              <a:rPr lang="en-US" sz="1600" dirty="0">
                <a:latin typeface="+mn-lt"/>
              </a:rPr>
              <a:t>Bypass diodes in PV modules are used to handle important mismatch cases such as shading, cell crack, uneven soiling, etc... to prevent significant losses at the module level and high reverse voltages which would induce hotspots at the cell level. </a:t>
            </a:r>
          </a:p>
          <a:p>
            <a:endParaRPr lang="en-US" sz="1600" dirty="0">
              <a:latin typeface="+mn-lt"/>
            </a:endParaRPr>
          </a:p>
          <a:p>
            <a:r>
              <a:rPr lang="en-US" sz="1600" dirty="0">
                <a:latin typeface="+mn-lt"/>
              </a:rPr>
              <a:t>Those are typically Schottky diodes which are commonly 3 (between 2 and 5) per PV module, each in parallel of a group of around 20 cells. </a:t>
            </a:r>
          </a:p>
        </p:txBody>
      </p:sp>
      <p:pic>
        <p:nvPicPr>
          <p:cNvPr id="3" name="Image 2">
            <a:extLst>
              <a:ext uri="{FF2B5EF4-FFF2-40B4-BE49-F238E27FC236}">
                <a16:creationId xmlns:a16="http://schemas.microsoft.com/office/drawing/2014/main" id="{B02C62E5-F155-BDEA-13DF-B7EDE4AEB791}"/>
              </a:ext>
            </a:extLst>
          </p:cNvPr>
          <p:cNvPicPr>
            <a:picLocks noChangeAspect="1"/>
          </p:cNvPicPr>
          <p:nvPr/>
        </p:nvPicPr>
        <p:blipFill>
          <a:blip r:embed="rId3"/>
          <a:stretch>
            <a:fillRect/>
          </a:stretch>
        </p:blipFill>
        <p:spPr>
          <a:xfrm>
            <a:off x="5822200" y="4116771"/>
            <a:ext cx="4781550" cy="2514600"/>
          </a:xfrm>
          <a:prstGeom prst="rect">
            <a:avLst/>
          </a:prstGeom>
        </p:spPr>
      </p:pic>
      <p:sp>
        <p:nvSpPr>
          <p:cNvPr id="6" name="ZoneTexte 5">
            <a:extLst>
              <a:ext uri="{FF2B5EF4-FFF2-40B4-BE49-F238E27FC236}">
                <a16:creationId xmlns:a16="http://schemas.microsoft.com/office/drawing/2014/main" id="{F83EEA33-2834-7430-CC0B-172EE7F9C097}"/>
              </a:ext>
            </a:extLst>
          </p:cNvPr>
          <p:cNvSpPr txBox="1"/>
          <p:nvPr/>
        </p:nvSpPr>
        <p:spPr>
          <a:xfrm>
            <a:off x="6305043" y="3312380"/>
            <a:ext cx="1907932" cy="738664"/>
          </a:xfrm>
          <a:prstGeom prst="rect">
            <a:avLst/>
          </a:prstGeom>
          <a:noFill/>
        </p:spPr>
        <p:txBody>
          <a:bodyPr wrap="square" rtlCol="0">
            <a:spAutoFit/>
          </a:bodyPr>
          <a:lstStyle/>
          <a:p>
            <a:r>
              <a:rPr lang="fr-FR" sz="1400" b="1" u="sng" dirty="0"/>
              <a:t>(Ideal) Diode </a:t>
            </a:r>
            <a:r>
              <a:rPr lang="fr-FR" sz="1400" b="1" u="sng" dirty="0" err="1"/>
              <a:t>effect</a:t>
            </a:r>
            <a:r>
              <a:rPr lang="fr-FR" sz="1400" b="1" u="sng" dirty="0"/>
              <a:t>: </a:t>
            </a:r>
          </a:p>
          <a:p>
            <a:r>
              <a:rPr lang="fr-FR" sz="1400" dirty="0" err="1"/>
              <a:t>Around</a:t>
            </a:r>
            <a:r>
              <a:rPr lang="fr-FR" sz="1400" dirty="0"/>
              <a:t> -1.5 V</a:t>
            </a:r>
          </a:p>
          <a:p>
            <a:r>
              <a:rPr lang="fr-FR" sz="1400" dirty="0"/>
              <a:t>Limit </a:t>
            </a:r>
            <a:r>
              <a:rPr lang="fr-FR" sz="1400" dirty="0" err="1"/>
              <a:t>negative</a:t>
            </a:r>
            <a:r>
              <a:rPr lang="fr-FR" sz="1400" dirty="0"/>
              <a:t> voltages</a:t>
            </a:r>
            <a:endParaRPr lang="en-US" sz="1400" dirty="0"/>
          </a:p>
        </p:txBody>
      </p:sp>
      <p:cxnSp>
        <p:nvCxnSpPr>
          <p:cNvPr id="11" name="Connecteur droit avec flèche 10">
            <a:extLst>
              <a:ext uri="{FF2B5EF4-FFF2-40B4-BE49-F238E27FC236}">
                <a16:creationId xmlns:a16="http://schemas.microsoft.com/office/drawing/2014/main" id="{76DB3BF6-1897-7809-2CD9-62231FA9EB6F}"/>
              </a:ext>
            </a:extLst>
          </p:cNvPr>
          <p:cNvCxnSpPr>
            <a:cxnSpLocks/>
            <a:stCxn id="6" idx="2"/>
          </p:cNvCxnSpPr>
          <p:nvPr/>
        </p:nvCxnSpPr>
        <p:spPr>
          <a:xfrm flipH="1">
            <a:off x="6334812" y="4051044"/>
            <a:ext cx="924197" cy="794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53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E2431-71CD-27EF-4EAA-C3ADAF2153D3}"/>
              </a:ext>
            </a:extLst>
          </p:cNvPr>
          <p:cNvSpPr>
            <a:spLocks noGrp="1"/>
          </p:cNvSpPr>
          <p:nvPr>
            <p:ph type="ctrTitle"/>
          </p:nvPr>
        </p:nvSpPr>
        <p:spPr/>
        <p:txBody>
          <a:bodyPr/>
          <a:lstStyle/>
          <a:p>
            <a:r>
              <a:rPr lang="en-US" dirty="0"/>
              <a:t>Curriculum</a:t>
            </a:r>
          </a:p>
        </p:txBody>
      </p:sp>
      <p:graphicFrame>
        <p:nvGraphicFramePr>
          <p:cNvPr id="7" name="Tableau 6">
            <a:extLst>
              <a:ext uri="{FF2B5EF4-FFF2-40B4-BE49-F238E27FC236}">
                <a16:creationId xmlns:a16="http://schemas.microsoft.com/office/drawing/2014/main" id="{E5E7C148-2097-2364-19B7-1CE17879652B}"/>
              </a:ext>
            </a:extLst>
          </p:cNvPr>
          <p:cNvGraphicFramePr>
            <a:graphicFrameLocks noGrp="1"/>
          </p:cNvGraphicFramePr>
          <p:nvPr>
            <p:extLst>
              <p:ext uri="{D42A27DB-BD31-4B8C-83A1-F6EECF244321}">
                <p14:modId xmlns:p14="http://schemas.microsoft.com/office/powerpoint/2010/main" val="958590883"/>
              </p:ext>
            </p:extLst>
          </p:nvPr>
        </p:nvGraphicFramePr>
        <p:xfrm>
          <a:off x="3666922" y="321024"/>
          <a:ext cx="8147252" cy="6199552"/>
        </p:xfrm>
        <a:graphic>
          <a:graphicData uri="http://schemas.openxmlformats.org/drawingml/2006/table">
            <a:tbl>
              <a:tblPr firstRow="1" firstCol="1" bandRow="1">
                <a:tableStyleId>{FABFCF23-3B69-468F-B69F-88F6DE6A72F2}</a:tableStyleId>
              </a:tblPr>
              <a:tblGrid>
                <a:gridCol w="2036813">
                  <a:extLst>
                    <a:ext uri="{9D8B030D-6E8A-4147-A177-3AD203B41FA5}">
                      <a16:colId xmlns:a16="http://schemas.microsoft.com/office/drawing/2014/main" val="3105603053"/>
                    </a:ext>
                  </a:extLst>
                </a:gridCol>
                <a:gridCol w="2036813">
                  <a:extLst>
                    <a:ext uri="{9D8B030D-6E8A-4147-A177-3AD203B41FA5}">
                      <a16:colId xmlns:a16="http://schemas.microsoft.com/office/drawing/2014/main" val="961465365"/>
                    </a:ext>
                  </a:extLst>
                </a:gridCol>
                <a:gridCol w="2036813">
                  <a:extLst>
                    <a:ext uri="{9D8B030D-6E8A-4147-A177-3AD203B41FA5}">
                      <a16:colId xmlns:a16="http://schemas.microsoft.com/office/drawing/2014/main" val="1997804302"/>
                    </a:ext>
                  </a:extLst>
                </a:gridCol>
                <a:gridCol w="2036813">
                  <a:extLst>
                    <a:ext uri="{9D8B030D-6E8A-4147-A177-3AD203B41FA5}">
                      <a16:colId xmlns:a16="http://schemas.microsoft.com/office/drawing/2014/main" val="233346762"/>
                    </a:ext>
                  </a:extLst>
                </a:gridCol>
              </a:tblGrid>
              <a:tr h="420734">
                <a:tc>
                  <a:txBody>
                    <a:bodyPr/>
                    <a:lstStyle/>
                    <a:p>
                      <a:pPr algn="ctr">
                        <a:lnSpc>
                          <a:spcPct val="107000"/>
                        </a:lnSpc>
                        <a:spcAft>
                          <a:spcPts val="800"/>
                        </a:spcAft>
                      </a:pPr>
                      <a:r>
                        <a:rPr lang="en-US" sz="1800" noProof="0" dirty="0">
                          <a:effectLst/>
                        </a:rPr>
                        <a:t>Day</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Time</a:t>
                      </a:r>
                    </a:p>
                  </a:txBody>
                  <a:tcPr marL="68580" marR="68580" marT="0" marB="0" anchor="ctr"/>
                </a:tc>
                <a:tc>
                  <a:txBody>
                    <a:bodyPr/>
                    <a:lstStyle/>
                    <a:p>
                      <a:pPr algn="ctr">
                        <a:lnSpc>
                          <a:spcPct val="107000"/>
                        </a:lnSpc>
                        <a:spcAft>
                          <a:spcPts val="800"/>
                        </a:spcAft>
                      </a:pPr>
                      <a:r>
                        <a:rPr lang="en-US" sz="1800" noProof="0" dirty="0">
                          <a:effectLst/>
                        </a:rPr>
                        <a:t>Duration</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Content</a:t>
                      </a:r>
                    </a:p>
                  </a:txBody>
                  <a:tcPr marL="68580" marR="68580" marT="0" marB="0" anchor="ctr"/>
                </a:tc>
                <a:extLst>
                  <a:ext uri="{0D108BD9-81ED-4DB2-BD59-A6C34878D82A}">
                    <a16:rowId xmlns:a16="http://schemas.microsoft.com/office/drawing/2014/main" val="2613767822"/>
                  </a:ext>
                </a:extLst>
              </a:tr>
              <a:tr h="671669">
                <a:tc>
                  <a:txBody>
                    <a:bodyPr/>
                    <a:lstStyle/>
                    <a:p>
                      <a:pPr algn="ctr">
                        <a:lnSpc>
                          <a:spcPct val="107000"/>
                        </a:lnSpc>
                        <a:spcAft>
                          <a:spcPts val="800"/>
                        </a:spcAft>
                      </a:pPr>
                      <a:r>
                        <a:rPr lang="en-US" sz="1800" noProof="0" dirty="0">
                          <a:effectLst/>
                        </a:rPr>
                        <a:t>Wednesday 13/11/2024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a:effectLst/>
                          <a:latin typeface="Calibri" panose="020F0502020204030204" pitchFamily="34" charset="0"/>
                          <a:ea typeface="Calibri" panose="020F0502020204030204" pitchFamily="34" charset="0"/>
                          <a:cs typeface="Times New Roman" panose="02020603050405020304" pitchFamily="18" charset="0"/>
                        </a:rPr>
                        <a:t>11h15-12h45</a:t>
                      </a:r>
                      <a:br>
                        <a:rPr lang="en-US" sz="1800" noProof="0" dirty="0">
                          <a:effectLst/>
                          <a:latin typeface="Calibri" panose="020F0502020204030204" pitchFamily="34" charset="0"/>
                          <a:ea typeface="Calibri" panose="020F0502020204030204" pitchFamily="34" charset="0"/>
                          <a:cs typeface="Times New Roman" panose="02020603050405020304" pitchFamily="18" charset="0"/>
                        </a:rPr>
                      </a:b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14h15-15h45</a:t>
                      </a:r>
                    </a:p>
                  </a:txBody>
                  <a:tcPr marL="68580" marR="68580" marT="0" marB="0" anchor="ctr"/>
                </a:tc>
                <a:tc>
                  <a:txBody>
                    <a:bodyPr/>
                    <a:lstStyle/>
                    <a:p>
                      <a:pPr algn="ctr">
                        <a:lnSpc>
                          <a:spcPct val="107000"/>
                        </a:lnSpc>
                        <a:spcAft>
                          <a:spcPts val="800"/>
                        </a:spcAft>
                      </a:pPr>
                      <a:r>
                        <a:rPr lang="en-US" sz="1800" noProof="0" dirty="0">
                          <a:effectLst/>
                        </a:rPr>
                        <a:t>1h30  + 1h30 </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50% Lecture / 50 % Hands-on</a:t>
                      </a:r>
                    </a:p>
                  </a:txBody>
                  <a:tcPr marL="68580" marR="68580" marT="0" marB="0" anchor="ctr"/>
                </a:tc>
                <a:extLst>
                  <a:ext uri="{0D108BD9-81ED-4DB2-BD59-A6C34878D82A}">
                    <a16:rowId xmlns:a16="http://schemas.microsoft.com/office/drawing/2014/main" val="3138296766"/>
                  </a:ext>
                </a:extLst>
              </a:tr>
              <a:tr h="417641">
                <a:tc>
                  <a:txBody>
                    <a:bodyPr/>
                    <a:lstStyle/>
                    <a:p>
                      <a:pPr algn="ctr">
                        <a:lnSpc>
                          <a:spcPct val="107000"/>
                        </a:lnSpc>
                        <a:spcAft>
                          <a:spcPts val="800"/>
                        </a:spcAft>
                      </a:pPr>
                      <a:r>
                        <a:rPr lang="en-US" sz="1800" noProof="0" dirty="0">
                          <a:effectLst/>
                        </a:rPr>
                        <a:t>Tuesday </a:t>
                      </a:r>
                      <a:br>
                        <a:rPr lang="en-US" sz="1800" noProof="0" dirty="0">
                          <a:effectLst/>
                        </a:rPr>
                      </a:br>
                      <a:r>
                        <a:rPr lang="en-US" sz="1800" noProof="0" dirty="0">
                          <a:effectLst/>
                        </a:rPr>
                        <a:t>26/11/2024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9h45-13h00</a:t>
                      </a:r>
                    </a:p>
                  </a:txBody>
                  <a:tcPr marL="68580" marR="68580" marT="0" marB="0" anchor="ctr"/>
                </a:tc>
                <a:tc>
                  <a:txBody>
                    <a:bodyPr/>
                    <a:lstStyle/>
                    <a:p>
                      <a:pPr algn="ctr">
                        <a:lnSpc>
                          <a:spcPct val="107000"/>
                        </a:lnSpc>
                        <a:spcAft>
                          <a:spcPts val="800"/>
                        </a:spcAft>
                      </a:pPr>
                      <a:r>
                        <a:rPr lang="en-US" sz="1800" noProof="0" dirty="0">
                          <a:effectLst/>
                        </a:rPr>
                        <a:t>1h30  + 1h30 </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25% Lecture / 75 % Hands-on</a:t>
                      </a:r>
                    </a:p>
                  </a:txBody>
                  <a:tcPr marL="68580" marR="68580" marT="0" marB="0" anchor="ctr"/>
                </a:tc>
                <a:extLst>
                  <a:ext uri="{0D108BD9-81ED-4DB2-BD59-A6C34878D82A}">
                    <a16:rowId xmlns:a16="http://schemas.microsoft.com/office/drawing/2014/main" val="1057188634"/>
                  </a:ext>
                </a:extLst>
              </a:tr>
              <a:tr h="671669">
                <a:tc>
                  <a:txBody>
                    <a:bodyPr/>
                    <a:lstStyle/>
                    <a:p>
                      <a:pPr algn="ctr">
                        <a:lnSpc>
                          <a:spcPct val="107000"/>
                        </a:lnSpc>
                        <a:spcAft>
                          <a:spcPts val="800"/>
                        </a:spcAft>
                      </a:pPr>
                      <a:r>
                        <a:rPr lang="en-US" sz="1800" noProof="0" dirty="0">
                          <a:effectLst/>
                        </a:rPr>
                        <a:t>Monday 02/12/2024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13h15-16h15</a:t>
                      </a:r>
                    </a:p>
                  </a:txBody>
                  <a:tcPr marL="68580" marR="68580" marT="0" marB="0" anchor="ctr"/>
                </a:tc>
                <a:tc>
                  <a:txBody>
                    <a:bodyPr/>
                    <a:lstStyle/>
                    <a:p>
                      <a:pPr algn="ctr">
                        <a:lnSpc>
                          <a:spcPct val="107000"/>
                        </a:lnSpc>
                        <a:spcAft>
                          <a:spcPts val="800"/>
                        </a:spcAft>
                      </a:pPr>
                      <a:r>
                        <a:rPr lang="en-US" sz="1800" noProof="0" dirty="0">
                          <a:effectLst/>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15% Lecture / 85 % Hands-on</a:t>
                      </a:r>
                    </a:p>
                  </a:txBody>
                  <a:tcPr marL="68580" marR="68580" marT="0" marB="0" anchor="ctr"/>
                </a:tc>
                <a:extLst>
                  <a:ext uri="{0D108BD9-81ED-4DB2-BD59-A6C34878D82A}">
                    <a16:rowId xmlns:a16="http://schemas.microsoft.com/office/drawing/2014/main" val="564227816"/>
                  </a:ext>
                </a:extLst>
              </a:tr>
              <a:tr h="417641">
                <a:tc>
                  <a:txBody>
                    <a:bodyPr/>
                    <a:lstStyle/>
                    <a:p>
                      <a:pPr algn="ctr">
                        <a:lnSpc>
                          <a:spcPct val="107000"/>
                        </a:lnSpc>
                        <a:spcAft>
                          <a:spcPts val="800"/>
                        </a:spcAft>
                      </a:pPr>
                      <a:r>
                        <a:rPr lang="en-US" sz="1800" noProof="0" dirty="0">
                          <a:effectLst/>
                        </a:rPr>
                        <a:t>Monday 09/12/2024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8h-11h</a:t>
                      </a:r>
                      <a:br>
                        <a:rPr lang="en-US" sz="1800" noProof="0" dirty="0">
                          <a:effectLst/>
                          <a:latin typeface="Calibri" panose="020F0502020204030204" pitchFamily="34" charset="0"/>
                          <a:ea typeface="Calibri" panose="020F0502020204030204" pitchFamily="34" charset="0"/>
                          <a:cs typeface="Times New Roman" panose="02020603050405020304" pitchFamily="18" charset="0"/>
                        </a:rPr>
                      </a:b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13h15-16h15</a:t>
                      </a: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rPr>
                        <a:t>6h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Hands-on/Project</a:t>
                      </a:r>
                    </a:p>
                  </a:txBody>
                  <a:tcPr marL="68580" marR="68580" marT="0" marB="0" anchor="ctr"/>
                </a:tc>
                <a:extLst>
                  <a:ext uri="{0D108BD9-81ED-4DB2-BD59-A6C34878D82A}">
                    <a16:rowId xmlns:a16="http://schemas.microsoft.com/office/drawing/2014/main" val="3749190200"/>
                  </a:ext>
                </a:extLst>
              </a:tr>
              <a:tr h="417641">
                <a:tc>
                  <a:txBody>
                    <a:bodyPr/>
                    <a:lstStyle/>
                    <a:p>
                      <a:pPr algn="ctr">
                        <a:lnSpc>
                          <a:spcPct val="107000"/>
                        </a:lnSpc>
                        <a:spcAft>
                          <a:spcPts val="800"/>
                        </a:spcAft>
                      </a:pPr>
                      <a:r>
                        <a:rPr lang="en-US" sz="1800" noProof="0" dirty="0">
                          <a:effectLst/>
                        </a:rPr>
                        <a:t>Tuesday </a:t>
                      </a:r>
                      <a:br>
                        <a:rPr lang="en-US" sz="1800" noProof="0" dirty="0">
                          <a:effectLst/>
                        </a:rPr>
                      </a:br>
                      <a:r>
                        <a:rPr lang="en-US" sz="1800" noProof="0" dirty="0">
                          <a:effectLst/>
                        </a:rPr>
                        <a:t>10/12/2024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8h-11h</a:t>
                      </a:r>
                    </a:p>
                  </a:txBody>
                  <a:tcPr marL="68580" marR="68580" marT="0" marB="0" anchor="ctr"/>
                </a:tc>
                <a:tc>
                  <a:txBody>
                    <a:bodyPr/>
                    <a:lstStyle/>
                    <a:p>
                      <a:pPr algn="ctr">
                        <a:lnSpc>
                          <a:spcPct val="107000"/>
                        </a:lnSpc>
                        <a:spcAft>
                          <a:spcPts val="800"/>
                        </a:spcAft>
                      </a:pPr>
                      <a:r>
                        <a:rPr lang="en-US" sz="1800" noProof="0" dirty="0">
                          <a:effectLst/>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100993491"/>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16/12/2024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8-11h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879455787"/>
                  </a:ext>
                </a:extLst>
              </a:tr>
              <a:tr h="417641">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Thursday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19/12/2024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9h45-12h45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2237960929"/>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 06/01/2025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13h15-14h45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1h30</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100% Project</a:t>
                      </a:r>
                    </a:p>
                  </a:txBody>
                  <a:tcPr marL="68580" marR="68580" marT="0" marB="0" anchor="ctr"/>
                </a:tc>
                <a:extLst>
                  <a:ext uri="{0D108BD9-81ED-4DB2-BD59-A6C34878D82A}">
                    <a16:rowId xmlns:a16="http://schemas.microsoft.com/office/drawing/2014/main" val="2387504583"/>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13/01/2025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9h45-11h45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1h30</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100% Project</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1506764"/>
                  </a:ext>
                </a:extLst>
              </a:tr>
              <a:tr h="417641">
                <a:tc>
                  <a:txBody>
                    <a:bodyPr/>
                    <a:lstStyle/>
                    <a:p>
                      <a:pPr algn="ctr">
                        <a:lnSpc>
                          <a:spcPct val="107000"/>
                        </a:lnSpc>
                        <a:spcAft>
                          <a:spcPts val="800"/>
                        </a:spcAft>
                      </a:pPr>
                      <a:r>
                        <a:rPr lang="fr-FR"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rPr>
                        <a:t>Total</a:t>
                      </a: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7000"/>
                        </a:lnSpc>
                        <a:spcAft>
                          <a:spcPts val="800"/>
                        </a:spcAft>
                      </a:pP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7000"/>
                        </a:lnSpc>
                        <a:spcAft>
                          <a:spcPts val="800"/>
                        </a:spcAft>
                      </a:pPr>
                      <a:r>
                        <a:rPr lang="fr-FR" sz="1800" b="1"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rPr>
                        <a:t>27h</a:t>
                      </a:r>
                      <a:endParaRPr lang="en-US" sz="1800" b="1"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2021804175"/>
                  </a:ext>
                </a:extLst>
              </a:tr>
            </a:tbl>
          </a:graphicData>
        </a:graphic>
      </p:graphicFrame>
      <p:sp>
        <p:nvSpPr>
          <p:cNvPr id="3" name="Sous-titre 2">
            <a:extLst>
              <a:ext uri="{FF2B5EF4-FFF2-40B4-BE49-F238E27FC236}">
                <a16:creationId xmlns:a16="http://schemas.microsoft.com/office/drawing/2014/main" id="{B7B8DB54-F577-35ED-D68F-0ADF9AD9BE8E}"/>
              </a:ext>
            </a:extLst>
          </p:cNvPr>
          <p:cNvSpPr>
            <a:spLocks noGrp="1"/>
          </p:cNvSpPr>
          <p:nvPr>
            <p:ph type="subTitle" idx="1"/>
          </p:nvPr>
        </p:nvSpPr>
        <p:spPr>
          <a:xfrm>
            <a:off x="1771816" y="1873593"/>
            <a:ext cx="8534400" cy="349406"/>
          </a:xfrm>
        </p:spPr>
        <p:txBody>
          <a:bodyPr/>
          <a:lstStyle/>
          <a:p>
            <a:r>
              <a:rPr lang="en-US" dirty="0"/>
              <a:t>Plan</a:t>
            </a:r>
          </a:p>
        </p:txBody>
      </p:sp>
      <p:sp>
        <p:nvSpPr>
          <p:cNvPr id="6" name="Rectangle 5">
            <a:extLst>
              <a:ext uri="{FF2B5EF4-FFF2-40B4-BE49-F238E27FC236}">
                <a16:creationId xmlns:a16="http://schemas.microsoft.com/office/drawing/2014/main" id="{41F4AE0F-8CBB-0CC0-97CA-BBC16E5BE663}"/>
              </a:ext>
            </a:extLst>
          </p:cNvPr>
          <p:cNvSpPr/>
          <p:nvPr/>
        </p:nvSpPr>
        <p:spPr>
          <a:xfrm>
            <a:off x="3544381" y="2641420"/>
            <a:ext cx="8392333" cy="6178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E841FB43-7DE2-3FAE-85F1-8D3D06FD3527}"/>
              </a:ext>
            </a:extLst>
          </p:cNvPr>
          <p:cNvSpPr>
            <a:spLocks noGrp="1"/>
          </p:cNvSpPr>
          <p:nvPr>
            <p:ph type="sldNum" sz="quarter" idx="4"/>
          </p:nvPr>
        </p:nvSpPr>
        <p:spPr/>
        <p:txBody>
          <a:bodyPr/>
          <a:lstStyle/>
          <a:p>
            <a:fld id="{3937482C-2EB8-4E8A-95AC-2DCDB10AFB49}" type="slidenum">
              <a:rPr lang="fr-FR" smtClean="0"/>
              <a:pPr/>
              <a:t>2</a:t>
            </a:fld>
            <a:endParaRPr lang="fr-FR" dirty="0"/>
          </a:p>
        </p:txBody>
      </p:sp>
    </p:spTree>
    <p:extLst>
      <p:ext uri="{BB962C8B-B14F-4D97-AF65-F5344CB8AC3E}">
        <p14:creationId xmlns:p14="http://schemas.microsoft.com/office/powerpoint/2010/main" val="296434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endParaRPr lang="en-US" sz="1400" b="1" dirty="0"/>
          </a:p>
        </p:txBody>
      </p:sp>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20</a:t>
            </a:fld>
            <a:endParaRPr lang="fr-FR" dirty="0"/>
          </a:p>
        </p:txBody>
      </p:sp>
    </p:spTree>
    <p:extLst>
      <p:ext uri="{BB962C8B-B14F-4D97-AF65-F5344CB8AC3E}">
        <p14:creationId xmlns:p14="http://schemas.microsoft.com/office/powerpoint/2010/main" val="129448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model errors.</a:t>
                </a:r>
              </a:p>
              <a:p>
                <a:endParaRPr lang="en-US" sz="1400" b="1" dirty="0"/>
              </a:p>
            </p:txBody>
          </p:sp>
        </mc:Choice>
        <mc:Fallback>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21</a:t>
            </a:fld>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37B6AFD9-71A9-9576-D09E-3F9CE8525AE4}"/>
                  </a:ext>
                </a:extLst>
              </p:cNvPr>
              <p:cNvSpPr txBox="1"/>
              <p:nvPr/>
            </p:nvSpPr>
            <p:spPr>
              <a:xfrm>
                <a:off x="5958379" y="3600543"/>
                <a:ext cx="6094428"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𝑑𝑐</m:t>
                          </m:r>
                        </m:sub>
                      </m:sSub>
                      <m:r>
                        <a:rPr lang="en-US" sz="1600" i="1" smtClean="0">
                          <a:latin typeface="Cambria Math" panose="02040503050406030204" pitchFamily="18" charset="0"/>
                        </a:rPr>
                        <m:t>=</m:t>
                      </m:r>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r>
                        <a:rPr lang="en-US" sz="1600" b="0" i="1" smtClean="0">
                          <a:latin typeface="Cambria Math" panose="02040503050406030204" pitchFamily="18" charset="0"/>
                        </a:rPr>
                        <m:t>⋅</m:t>
                      </m:r>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𝐺</m:t>
                              </m:r>
                            </m:e>
                            <m:sub>
                              <m:r>
                                <a:rPr lang="fr-FR" sz="1600" b="0" i="1" smtClean="0">
                                  <a:latin typeface="Cambria Math" panose="02040503050406030204" pitchFamily="18" charset="0"/>
                                </a:rPr>
                                <m:t>𝑃𝑂𝐴</m:t>
                              </m:r>
                            </m:sub>
                          </m:sSub>
                        </m:num>
                        <m:den>
                          <m:r>
                            <a:rPr lang="fr-FR" sz="1600" b="0" i="1" smtClean="0">
                              <a:latin typeface="Cambria Math" panose="02040503050406030204" pitchFamily="18" charset="0"/>
                            </a:rPr>
                            <m:t>1000 </m:t>
                          </m:r>
                          <m:r>
                            <a:rPr lang="fr-FR" sz="1600" b="0" i="1" smtClean="0">
                              <a:latin typeface="Cambria Math" panose="02040503050406030204" pitchFamily="18" charset="0"/>
                            </a:rPr>
                            <m:t>𝑊</m:t>
                          </m:r>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𝑚</m:t>
                              </m:r>
                            </m:e>
                            <m:sup>
                              <m:r>
                                <a:rPr lang="fr-FR" sz="1600" b="0" i="1" smtClean="0">
                                  <a:latin typeface="Cambria Math" panose="02040503050406030204" pitchFamily="18" charset="0"/>
                                </a:rPr>
                                <m:t>2</m:t>
                              </m:r>
                            </m:sup>
                          </m:sSup>
                        </m:den>
                      </m:f>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highlight>
                                    <a:srgbClr val="FFFF00"/>
                                  </a:highlight>
                                  <a:latin typeface="Cambria Math" panose="02040503050406030204" pitchFamily="18" charset="0"/>
                                </a:rPr>
                              </m:ctrlPr>
                            </m:sSubPr>
                            <m:e>
                              <m:r>
                                <a:rPr lang="en-US" sz="1600" b="0" i="1" smtClean="0">
                                  <a:highlight>
                                    <a:srgbClr val="FFFF00"/>
                                  </a:highlight>
                                  <a:latin typeface="Cambria Math" panose="02040503050406030204" pitchFamily="18" charset="0"/>
                                </a:rPr>
                                <m:t>𝛾</m:t>
                              </m:r>
                            </m:e>
                            <m:sub>
                              <m:r>
                                <a:rPr lang="en-US" sz="1600" b="0" i="1" smtClean="0">
                                  <a:highlight>
                                    <a:srgbClr val="FFFF00"/>
                                  </a:highlight>
                                  <a:latin typeface="Cambria Math" panose="02040503050406030204" pitchFamily="18" charset="0"/>
                                </a:rPr>
                                <m:t>𝑝𝑑𝑐</m:t>
                              </m:r>
                            </m:sub>
                          </m:sSub>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𝑐𝑒𝑙𝑙</m:t>
                                  </m:r>
                                </m:sub>
                              </m:sSub>
                              <m:r>
                                <a:rPr lang="en-US" sz="1600" b="0" i="1" smtClean="0">
                                  <a:latin typeface="Cambria Math" panose="02040503050406030204" pitchFamily="18" charset="0"/>
                                </a:rPr>
                                <m:t>−25°</m:t>
                              </m:r>
                              <m:r>
                                <a:rPr lang="en-US" sz="1600" b="0" i="1" smtClean="0">
                                  <a:latin typeface="Cambria Math" panose="02040503050406030204" pitchFamily="18" charset="0"/>
                                </a:rPr>
                                <m:t>𝐶</m:t>
                              </m:r>
                            </m:e>
                          </m:d>
                        </m:e>
                      </m:d>
                    </m:oMath>
                  </m:oMathPara>
                </a14:m>
                <a:endParaRPr lang="en-US" sz="1600" dirty="0"/>
              </a:p>
            </p:txBody>
          </p:sp>
        </mc:Choice>
        <mc:Fallback xmlns="">
          <p:sp>
            <p:nvSpPr>
              <p:cNvPr id="6" name="ZoneTexte 5">
                <a:extLst>
                  <a:ext uri="{FF2B5EF4-FFF2-40B4-BE49-F238E27FC236}">
                    <a16:creationId xmlns:a16="http://schemas.microsoft.com/office/drawing/2014/main" id="{37B6AFD9-71A9-9576-D09E-3F9CE8525AE4}"/>
                  </a:ext>
                </a:extLst>
              </p:cNvPr>
              <p:cNvSpPr txBox="1">
                <a:spLocks noRot="1" noChangeAspect="1" noMove="1" noResize="1" noEditPoints="1" noAdjustHandles="1" noChangeArrowheads="1" noChangeShapeType="1" noTextEdit="1"/>
              </p:cNvSpPr>
              <p:nvPr/>
            </p:nvSpPr>
            <p:spPr>
              <a:xfrm>
                <a:off x="5958379" y="3600543"/>
                <a:ext cx="6094428" cy="5964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307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model errors.</a:t>
                </a:r>
              </a:p>
              <a:p>
                <a:endParaRPr lang="en-US" sz="1600" b="1" dirty="0">
                  <a:latin typeface="+mn-lt"/>
                </a:endParaRPr>
              </a:p>
              <a:p>
                <a:r>
                  <a:rPr lang="en-US" sz="1600" b="1" dirty="0">
                    <a:latin typeface="+mn-lt"/>
                  </a:rPr>
                  <a:t>Importance of Residual Analysis:</a:t>
                </a:r>
              </a:p>
              <a:p>
                <a:r>
                  <a:rPr lang="en-US" sz="1600" dirty="0">
                    <a:latin typeface="+mn-lt"/>
                  </a:rPr>
                  <a:t>Always analyze residuals (</a:t>
                </a:r>
                <a:r>
                  <a:rPr lang="en-US" sz="1600" b="1" dirty="0">
                    <a:latin typeface="+mn-lt"/>
                  </a:rPr>
                  <a:t>actual – model</a:t>
                </a:r>
                <a:r>
                  <a:rPr lang="en-US" sz="1600" dirty="0">
                    <a:latin typeface="+mn-lt"/>
                  </a:rPr>
                  <a:t>) values to:</a:t>
                </a:r>
              </a:p>
              <a:p>
                <a:pPr marL="742950" lvl="1" indent="-285750">
                  <a:buFont typeface="Arial" panose="020B0604020202020204" pitchFamily="34" charset="0"/>
                  <a:buChar char="•"/>
                </a:pPr>
                <a:r>
                  <a:rPr lang="en-US" sz="1600" dirty="0"/>
                  <a:t>Identify biases using </a:t>
                </a:r>
                <a:r>
                  <a:rPr lang="en-US" sz="1600" b="1" dirty="0"/>
                  <a:t>histograms</a:t>
                </a:r>
                <a:r>
                  <a:rPr lang="en-US" sz="1600" dirty="0"/>
                  <a:t> or </a:t>
                </a:r>
                <a:r>
                  <a:rPr lang="en-US" sz="1600" b="1" dirty="0"/>
                  <a:t>scatter plots</a:t>
                </a:r>
                <a:r>
                  <a:rPr lang="en-US" sz="1600" dirty="0"/>
                  <a:t>.</a:t>
                </a:r>
              </a:p>
              <a:p>
                <a:pPr marL="742950" lvl="1" indent="-285750">
                  <a:buFont typeface="Arial" panose="020B0604020202020204" pitchFamily="34" charset="0"/>
                  <a:buChar char="•"/>
                </a:pPr>
                <a:r>
                  <a:rPr lang="en-US" sz="1600" dirty="0"/>
                  <a:t>Understand model limitations.</a:t>
                </a:r>
              </a:p>
              <a:p>
                <a:pPr marL="742950" lvl="1" indent="-285750">
                  <a:buFont typeface="Arial" panose="020B0604020202020204" pitchFamily="34" charset="0"/>
                  <a:buChar char="•"/>
                </a:pPr>
                <a:r>
                  <a:rPr lang="en-US" sz="1600" dirty="0"/>
                  <a:t>Add </a:t>
                </a:r>
                <a:r>
                  <a:rPr lang="en-US" sz="1600" b="1" dirty="0"/>
                  <a:t>post-processing layers</a:t>
                </a:r>
                <a:r>
                  <a:rPr lang="en-US" sz="1600" dirty="0"/>
                  <a:t> for error correction.</a:t>
                </a:r>
              </a:p>
              <a:p>
                <a:endParaRPr lang="en-US" sz="1600" dirty="0">
                  <a:latin typeface="+mn-lt"/>
                </a:endParaRPr>
              </a:p>
            </p:txBody>
          </p:sp>
        </mc:Choice>
        <mc:Fallback>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22</a:t>
            </a:fld>
            <a:endParaRPr lang="fr-FR" dirty="0"/>
          </a:p>
        </p:txBody>
      </p:sp>
      <p:pic>
        <p:nvPicPr>
          <p:cNvPr id="24" name="Image 23">
            <a:extLst>
              <a:ext uri="{FF2B5EF4-FFF2-40B4-BE49-F238E27FC236}">
                <a16:creationId xmlns:a16="http://schemas.microsoft.com/office/drawing/2014/main" id="{2DD01CC1-1157-3C71-0D31-339CCC9EB25F}"/>
              </a:ext>
            </a:extLst>
          </p:cNvPr>
          <p:cNvPicPr>
            <a:picLocks noChangeAspect="1"/>
          </p:cNvPicPr>
          <p:nvPr/>
        </p:nvPicPr>
        <p:blipFill>
          <a:blip r:embed="rId3"/>
          <a:stretch>
            <a:fillRect/>
          </a:stretch>
        </p:blipFill>
        <p:spPr>
          <a:xfrm>
            <a:off x="6148819" y="2828135"/>
            <a:ext cx="5229225" cy="2990850"/>
          </a:xfrm>
          <a:prstGeom prst="rect">
            <a:avLst/>
          </a:prstGeom>
        </p:spPr>
      </p:pic>
      <p:sp>
        <p:nvSpPr>
          <p:cNvPr id="25" name="ZoneTexte 24">
            <a:extLst>
              <a:ext uri="{FF2B5EF4-FFF2-40B4-BE49-F238E27FC236}">
                <a16:creationId xmlns:a16="http://schemas.microsoft.com/office/drawing/2014/main" id="{A9F12A47-219F-53FB-904C-684CE7FA013B}"/>
              </a:ext>
            </a:extLst>
          </p:cNvPr>
          <p:cNvSpPr txBox="1"/>
          <p:nvPr/>
        </p:nvSpPr>
        <p:spPr>
          <a:xfrm>
            <a:off x="7404432" y="2498197"/>
            <a:ext cx="3101418" cy="338554"/>
          </a:xfrm>
          <a:prstGeom prst="rect">
            <a:avLst/>
          </a:prstGeom>
          <a:noFill/>
        </p:spPr>
        <p:txBody>
          <a:bodyPr wrap="square" rtlCol="0">
            <a:spAutoFit/>
          </a:bodyPr>
          <a:lstStyle/>
          <a:p>
            <a:pPr algn="ctr"/>
            <a:r>
              <a:rPr lang="fr-FR" sz="1600" dirty="0" err="1"/>
              <a:t>Residual</a:t>
            </a:r>
            <a:r>
              <a:rPr lang="fr-FR" sz="1600" dirty="0"/>
              <a:t> </a:t>
            </a:r>
            <a:r>
              <a:rPr lang="fr-FR" sz="1600" dirty="0" err="1"/>
              <a:t>histogram</a:t>
            </a:r>
            <a:endParaRPr lang="en-US" sz="1600" dirty="0"/>
          </a:p>
        </p:txBody>
      </p:sp>
      <p:sp>
        <p:nvSpPr>
          <p:cNvPr id="26" name="ZoneTexte 25">
            <a:extLst>
              <a:ext uri="{FF2B5EF4-FFF2-40B4-BE49-F238E27FC236}">
                <a16:creationId xmlns:a16="http://schemas.microsoft.com/office/drawing/2014/main" id="{5DF9DDAA-50C2-C653-CA1F-913B25EE60F0}"/>
              </a:ext>
            </a:extLst>
          </p:cNvPr>
          <p:cNvSpPr txBox="1"/>
          <p:nvPr/>
        </p:nvSpPr>
        <p:spPr>
          <a:xfrm>
            <a:off x="6711885" y="5821632"/>
            <a:ext cx="4901401" cy="984885"/>
          </a:xfrm>
          <a:prstGeom prst="rect">
            <a:avLst/>
          </a:prstGeom>
          <a:noFill/>
        </p:spPr>
        <p:txBody>
          <a:bodyPr wrap="square" rtlCol="0">
            <a:spAutoFit/>
          </a:bodyPr>
          <a:lstStyle/>
          <a:p>
            <a:pPr marL="285750" indent="-285750">
              <a:buFont typeface="Arial" panose="020B0604020202020204" pitchFamily="34" charset="0"/>
              <a:buChar char="•"/>
            </a:pPr>
            <a:r>
              <a:rPr lang="fr-FR" sz="1400" dirty="0" err="1"/>
              <a:t>Residual</a:t>
            </a:r>
            <a:r>
              <a:rPr lang="fr-FR" sz="1400" dirty="0"/>
              <a:t> </a:t>
            </a:r>
            <a:r>
              <a:rPr lang="fr-FR" sz="1400" dirty="0" err="1"/>
              <a:t>mainly</a:t>
            </a:r>
            <a:r>
              <a:rPr lang="fr-FR" sz="1400" dirty="0"/>
              <a:t> </a:t>
            </a:r>
            <a:r>
              <a:rPr lang="fr-FR" sz="1400" dirty="0" err="1"/>
              <a:t>contained</a:t>
            </a:r>
            <a:r>
              <a:rPr lang="fr-FR" sz="1400" dirty="0"/>
              <a:t> </a:t>
            </a:r>
            <a:r>
              <a:rPr lang="fr-FR" sz="1400" dirty="0" err="1"/>
              <a:t>between</a:t>
            </a:r>
            <a:r>
              <a:rPr lang="fr-FR" sz="1400" dirty="0"/>
              <a:t> -500 W and 0W</a:t>
            </a:r>
          </a:p>
          <a:p>
            <a:pPr marL="285750" indent="-285750">
              <a:buFont typeface="Arial" panose="020B0604020202020204" pitchFamily="34" charset="0"/>
              <a:buChar char="•"/>
            </a:pPr>
            <a:r>
              <a:rPr lang="fr-FR" sz="1400" dirty="0"/>
              <a:t>Constant biais</a:t>
            </a:r>
          </a:p>
          <a:p>
            <a:pPr marL="285750" indent="-285750">
              <a:buFont typeface="Arial" panose="020B0604020202020204" pitchFamily="34" charset="0"/>
              <a:buChar char="•"/>
            </a:pPr>
            <a:r>
              <a:rPr lang="fr-FR" sz="1400" dirty="0" err="1"/>
              <a:t>Two</a:t>
            </a:r>
            <a:r>
              <a:rPr lang="fr-FR" sz="1400" dirty="0"/>
              <a:t>/</a:t>
            </a:r>
            <a:r>
              <a:rPr lang="fr-FR" sz="1400" dirty="0" err="1"/>
              <a:t>Three</a:t>
            </a:r>
            <a:r>
              <a:rPr lang="fr-FR" sz="1400" dirty="0"/>
              <a:t> local </a:t>
            </a:r>
            <a:r>
              <a:rPr lang="fr-FR" sz="1400" dirty="0" err="1"/>
              <a:t>peaks</a:t>
            </a:r>
            <a:endParaRPr lang="fr-FR" sz="1400" dirty="0"/>
          </a:p>
          <a:p>
            <a:endParaRPr lang="en-US" sz="1600" b="1" dirty="0"/>
          </a:p>
        </p:txBody>
      </p:sp>
    </p:spTree>
    <p:extLst>
      <p:ext uri="{BB962C8B-B14F-4D97-AF65-F5344CB8AC3E}">
        <p14:creationId xmlns:p14="http://schemas.microsoft.com/office/powerpoint/2010/main" val="259274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model errors.</a:t>
                </a:r>
              </a:p>
              <a:p>
                <a:endParaRPr lang="en-US" sz="1600" b="1" dirty="0">
                  <a:latin typeface="+mn-lt"/>
                </a:endParaRPr>
              </a:p>
              <a:p>
                <a:r>
                  <a:rPr lang="en-US" sz="1600" b="1" dirty="0">
                    <a:latin typeface="+mn-lt"/>
                  </a:rPr>
                  <a:t>Importance of Residual Analysis:</a:t>
                </a:r>
              </a:p>
              <a:p>
                <a:r>
                  <a:rPr lang="en-US" sz="1600" dirty="0">
                    <a:latin typeface="+mn-lt"/>
                  </a:rPr>
                  <a:t>Always analyze residuals (</a:t>
                </a:r>
                <a:r>
                  <a:rPr lang="en-US" sz="1600" b="1" dirty="0">
                    <a:latin typeface="+mn-lt"/>
                  </a:rPr>
                  <a:t>actual – model</a:t>
                </a:r>
                <a:r>
                  <a:rPr lang="en-US" sz="1600" dirty="0">
                    <a:latin typeface="+mn-lt"/>
                  </a:rPr>
                  <a:t>) values to:</a:t>
                </a:r>
              </a:p>
              <a:p>
                <a:pPr marL="742950" lvl="1" indent="-285750">
                  <a:buFont typeface="Arial" panose="020B0604020202020204" pitchFamily="34" charset="0"/>
                  <a:buChar char="•"/>
                </a:pPr>
                <a:r>
                  <a:rPr lang="en-US" sz="1600" dirty="0"/>
                  <a:t>Identify biases using </a:t>
                </a:r>
                <a:r>
                  <a:rPr lang="en-US" sz="1600" b="1" dirty="0"/>
                  <a:t>histograms</a:t>
                </a:r>
                <a:r>
                  <a:rPr lang="en-US" sz="1600" dirty="0"/>
                  <a:t> or </a:t>
                </a:r>
                <a:r>
                  <a:rPr lang="en-US" sz="1600" b="1" dirty="0"/>
                  <a:t>scatter plots</a:t>
                </a:r>
                <a:r>
                  <a:rPr lang="en-US" sz="1600" dirty="0"/>
                  <a:t>.</a:t>
                </a:r>
              </a:p>
              <a:p>
                <a:pPr marL="742950" lvl="1" indent="-285750">
                  <a:buFont typeface="Arial" panose="020B0604020202020204" pitchFamily="34" charset="0"/>
                  <a:buChar char="•"/>
                </a:pPr>
                <a:r>
                  <a:rPr lang="en-US" sz="1600" dirty="0"/>
                  <a:t>Understand model limitations.</a:t>
                </a:r>
              </a:p>
              <a:p>
                <a:pPr marL="742950" lvl="1" indent="-285750">
                  <a:buFont typeface="Arial" panose="020B0604020202020204" pitchFamily="34" charset="0"/>
                  <a:buChar char="•"/>
                </a:pPr>
                <a:r>
                  <a:rPr lang="en-US" sz="1600" dirty="0"/>
                  <a:t>Add </a:t>
                </a:r>
                <a:r>
                  <a:rPr lang="en-US" sz="1600" b="1" dirty="0"/>
                  <a:t>post-processing layers</a:t>
                </a:r>
                <a:r>
                  <a:rPr lang="en-US" sz="1600" dirty="0"/>
                  <a:t> for error correction.</a:t>
                </a:r>
              </a:p>
              <a:p>
                <a:endParaRPr lang="en-US" sz="1600" dirty="0">
                  <a:latin typeface="+mn-lt"/>
                </a:endParaRPr>
              </a:p>
            </p:txBody>
          </p:sp>
        </mc:Choice>
        <mc:Fallback>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23</a:t>
            </a:fld>
            <a:endParaRPr lang="fr-FR" dirty="0"/>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8BAD5033-660B-766C-BB80-D5279B121802}"/>
                  </a:ext>
                </a:extLst>
              </p:cNvPr>
              <p:cNvSpPr txBox="1"/>
              <p:nvPr/>
            </p:nvSpPr>
            <p:spPr>
              <a:xfrm>
                <a:off x="6457361" y="2488864"/>
                <a:ext cx="5005633" cy="3652667"/>
              </a:xfrm>
              <a:prstGeom prst="rect">
                <a:avLst/>
              </a:prstGeom>
              <a:noFill/>
            </p:spPr>
            <p:txBody>
              <a:bodyPr wrap="square" rtlCol="0">
                <a:spAutoFit/>
              </a:bodyPr>
              <a:lstStyle/>
              <a:p>
                <a:r>
                  <a:rPr lang="fr-FR" sz="1600" b="1" dirty="0"/>
                  <a:t>Error </a:t>
                </a:r>
                <a:r>
                  <a:rPr lang="fr-FR" sz="1600" b="1" dirty="0" err="1"/>
                  <a:t>Metrics</a:t>
                </a:r>
                <a:r>
                  <a:rPr lang="fr-FR" sz="1600" b="1" dirty="0"/>
                  <a:t> :</a:t>
                </a:r>
              </a:p>
              <a:p>
                <a:endParaRPr lang="fr-FR" sz="1600" dirty="0"/>
              </a:p>
              <a:p>
                <a:r>
                  <a:rPr lang="fr-FR" sz="1600" u="sng" dirty="0" err="1"/>
                  <a:t>Mean</a:t>
                </a:r>
                <a:r>
                  <a:rPr lang="fr-FR" sz="1600" u="sng" dirty="0"/>
                  <a:t> </a:t>
                </a:r>
                <a:r>
                  <a:rPr lang="fr-FR" sz="1600" u="sng" dirty="0" err="1"/>
                  <a:t>Error</a:t>
                </a:r>
                <a:endParaRPr lang="fr-FR" sz="1600" u="sng" dirty="0"/>
              </a:p>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𝑀𝐸</m:t>
                      </m:r>
                      <m:r>
                        <a:rPr lang="en-US" sz="1600" i="1" smtClean="0">
                          <a:latin typeface="Cambria Math" panose="02040503050406030204" pitchFamily="18" charset="0"/>
                        </a:rPr>
                        <m:t> =</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𝑛</m:t>
                          </m:r>
                        </m:den>
                      </m:f>
                      <m:r>
                        <a:rPr lang="fr-FR" sz="1600" b="0" i="1" smtClean="0">
                          <a:latin typeface="Cambria Math" panose="02040503050406030204" pitchFamily="18" charset="0"/>
                        </a:rPr>
                        <m:t> </m:t>
                      </m:r>
                      <m:nary>
                        <m:naryPr>
                          <m:chr m:val="∑"/>
                          <m:ctrlPr>
                            <a:rPr lang="fr-FR" sz="1600" b="0" i="1" smtClean="0">
                              <a:latin typeface="Cambria Math" panose="02040503050406030204" pitchFamily="18" charset="0"/>
                            </a:rPr>
                          </m:ctrlPr>
                        </m:naryPr>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m:rPr>
                              <m:nor/>
                            </m:rPr>
                            <a:rPr lang="en-US" sz="1600" dirty="0"/>
                            <m:t> </m:t>
                          </m:r>
                        </m:e>
                      </m:nary>
                    </m:oMath>
                  </m:oMathPara>
                </a14:m>
                <a:endParaRPr lang="fr-FR" sz="1600" dirty="0"/>
              </a:p>
              <a:p>
                <a:r>
                  <a:rPr lang="fr-FR" sz="1600" u="sng" dirty="0" err="1"/>
                  <a:t>Mean</a:t>
                </a:r>
                <a:r>
                  <a:rPr lang="fr-FR" sz="1600" u="sng" dirty="0"/>
                  <a:t> </a:t>
                </a:r>
                <a:r>
                  <a:rPr lang="fr-FR" sz="1600" u="sng" dirty="0" err="1"/>
                  <a:t>Absolute</a:t>
                </a:r>
                <a:r>
                  <a:rPr lang="fr-FR" sz="1600" u="sng" dirty="0"/>
                  <a:t> </a:t>
                </a:r>
                <a:r>
                  <a:rPr lang="fr-FR" sz="1600" u="sng" dirty="0" err="1"/>
                  <a:t>Error</a:t>
                </a:r>
                <a:endParaRPr lang="fr-FR" sz="1600" u="sng" dirty="0"/>
              </a:p>
              <a:p>
                <a:endParaRPr lang="en-US" sz="1600" u="sng" dirty="0"/>
              </a:p>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𝑀𝐴𝐸</m:t>
                      </m:r>
                      <m:r>
                        <a:rPr lang="en-US" sz="1600" i="1">
                          <a:latin typeface="Cambria Math" panose="02040503050406030204" pitchFamily="18" charset="0"/>
                        </a:rPr>
                        <m:t> =</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𝑛</m:t>
                          </m:r>
                        </m:den>
                      </m:f>
                      <m:r>
                        <a:rPr lang="fr-FR" sz="1600" b="0" i="1" smtClean="0">
                          <a:latin typeface="Cambria Math" panose="02040503050406030204" pitchFamily="18" charset="0"/>
                        </a:rPr>
                        <m:t> </m:t>
                      </m:r>
                      <m:nary>
                        <m:naryPr>
                          <m:chr m:val="∑"/>
                          <m:ctrlPr>
                            <a:rPr lang="fr-FR" sz="1600" b="0" i="1" smtClean="0">
                              <a:latin typeface="Cambria Math" panose="02040503050406030204" pitchFamily="18" charset="0"/>
                            </a:rPr>
                          </m:ctrlPr>
                        </m:naryPr>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a:rPr lang="en-US" sz="1600" i="1">
                              <a:latin typeface="Cambria Math" panose="02040503050406030204" pitchFamily="18" charset="0"/>
                            </a:rPr>
                            <m:t>|</m:t>
                          </m:r>
                          <m:r>
                            <m:rPr>
                              <m:nor/>
                            </m:rPr>
                            <a:rPr lang="en-US" sz="1600" dirty="0"/>
                            <m:t> </m:t>
                          </m:r>
                        </m:e>
                      </m:nary>
                    </m:oMath>
                  </m:oMathPara>
                </a14:m>
                <a:endParaRPr lang="fr-FR" sz="1600" b="0" i="1" dirty="0">
                  <a:latin typeface="Cambria Math" panose="02040503050406030204" pitchFamily="18" charset="0"/>
                </a:endParaRPr>
              </a:p>
              <a:p>
                <a:pPr algn="ctr"/>
                <a14:m>
                  <m:oMath xmlns:m="http://schemas.openxmlformats.org/officeDocument/2006/math">
                    <m:r>
                      <a:rPr lang="en-US" sz="1600" i="1">
                        <a:latin typeface="Cambria Math" panose="02040503050406030204" pitchFamily="18" charset="0"/>
                      </a:rPr>
                      <m:t> </m:t>
                    </m:r>
                  </m:oMath>
                </a14:m>
                <a:r>
                  <a:rPr lang="en-US" sz="1600" dirty="0"/>
                  <a:t>​</a:t>
                </a:r>
              </a:p>
              <a:p>
                <a:pPr marL="285750" indent="-285750">
                  <a:buFontTx/>
                  <a:buChar char="-"/>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oMath>
                </a14:m>
                <a:r>
                  <a:rPr lang="en-US" sz="1600" dirty="0"/>
                  <a:t> Observed value at instance i.</a:t>
                </a:r>
              </a:p>
              <a:p>
                <a:pPr marL="285750" indent="-285750">
                  <a:buFontTx/>
                  <a:buChar char="-"/>
                </a:pP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oMath>
                </a14:m>
                <a:r>
                  <a:rPr lang="en-US" sz="1600" dirty="0"/>
                  <a:t>​: Predicted value at instance i.</a:t>
                </a:r>
              </a:p>
              <a:p>
                <a:pPr marL="285750" indent="-285750">
                  <a:buFontTx/>
                  <a:buChar char="-"/>
                </a:pPr>
                <a:r>
                  <a:rPr lang="en-US" sz="1600" dirty="0"/>
                  <a:t>n: Total number of observations.</a:t>
                </a:r>
              </a:p>
            </p:txBody>
          </p:sp>
        </mc:Choice>
        <mc:Fallback xmlns="">
          <p:sp>
            <p:nvSpPr>
              <p:cNvPr id="3" name="ZoneTexte 2">
                <a:extLst>
                  <a:ext uri="{FF2B5EF4-FFF2-40B4-BE49-F238E27FC236}">
                    <a16:creationId xmlns:a16="http://schemas.microsoft.com/office/drawing/2014/main" id="{8BAD5033-660B-766C-BB80-D5279B121802}"/>
                  </a:ext>
                </a:extLst>
              </p:cNvPr>
              <p:cNvSpPr txBox="1">
                <a:spLocks noRot="1" noChangeAspect="1" noMove="1" noResize="1" noEditPoints="1" noAdjustHandles="1" noChangeArrowheads="1" noChangeShapeType="1" noTextEdit="1"/>
              </p:cNvSpPr>
              <p:nvPr/>
            </p:nvSpPr>
            <p:spPr>
              <a:xfrm>
                <a:off x="6457361" y="2488864"/>
                <a:ext cx="5005633" cy="3652667"/>
              </a:xfrm>
              <a:prstGeom prst="rect">
                <a:avLst/>
              </a:prstGeom>
              <a:blipFill>
                <a:blip r:embed="rId3"/>
                <a:stretch>
                  <a:fillRect l="-609" t="-501" b="-1336"/>
                </a:stretch>
              </a:blipFill>
            </p:spPr>
            <p:txBody>
              <a:bodyPr/>
              <a:lstStyle/>
              <a:p>
                <a:r>
                  <a:rPr lang="en-US">
                    <a:noFill/>
                  </a:rPr>
                  <a:t> </a:t>
                </a:r>
              </a:p>
            </p:txBody>
          </p:sp>
        </mc:Fallback>
      </mc:AlternateContent>
    </p:spTree>
    <p:extLst>
      <p:ext uri="{BB962C8B-B14F-4D97-AF65-F5344CB8AC3E}">
        <p14:creationId xmlns:p14="http://schemas.microsoft.com/office/powerpoint/2010/main" val="366686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24</a:t>
            </a:fld>
            <a:endParaRPr lang="fr-FR" dirty="0"/>
          </a:p>
        </p:txBody>
      </p:sp>
      <p:sp>
        <p:nvSpPr>
          <p:cNvPr id="7" name="Espace réservé du texte 6">
            <a:extLst>
              <a:ext uri="{FF2B5EF4-FFF2-40B4-BE49-F238E27FC236}">
                <a16:creationId xmlns:a16="http://schemas.microsoft.com/office/drawing/2014/main" id="{57E31D46-91FE-F42D-6844-02D8F356591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70827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4" name="Espace réservé du texte 3">
            <a:extLst>
              <a:ext uri="{FF2B5EF4-FFF2-40B4-BE49-F238E27FC236}">
                <a16:creationId xmlns:a16="http://schemas.microsoft.com/office/drawing/2014/main" id="{6785E89A-8050-D045-528B-278E250F1AD0}"/>
              </a:ext>
            </a:extLst>
          </p:cNvPr>
          <p:cNvSpPr>
            <a:spLocks noGrp="1"/>
          </p:cNvSpPr>
          <p:nvPr>
            <p:ph type="body" sz="quarter" idx="13"/>
          </p:nvPr>
        </p:nvSpPr>
        <p:spPr>
          <a:xfrm>
            <a:off x="239349" y="2498197"/>
            <a:ext cx="5228197" cy="4367212"/>
          </a:xfrm>
        </p:spPr>
        <p:txBody>
          <a:bodyPr>
            <a:normAutofit/>
          </a:bodyPr>
          <a:lstStyle/>
          <a:p>
            <a:r>
              <a:rPr lang="en-US" sz="1600" b="1" dirty="0">
                <a:latin typeface="+mn-lt"/>
              </a:rPr>
              <a:t>Threshold-Based Approach:</a:t>
            </a:r>
            <a:r>
              <a:rPr lang="en-US" sz="1600" dirty="0">
                <a:latin typeface="+mn-lt"/>
              </a:rPr>
              <a:t> </a:t>
            </a:r>
          </a:p>
          <a:p>
            <a:pPr marL="311149" indent="-285750">
              <a:buFontTx/>
              <a:buChar char="-"/>
            </a:pPr>
            <a:r>
              <a:rPr lang="en-US" sz="1600" dirty="0">
                <a:latin typeface="+mn-lt"/>
              </a:rPr>
              <a:t>Sets predefined performance thresholds.</a:t>
            </a:r>
          </a:p>
          <a:p>
            <a:pPr marL="311149" indent="-285750">
              <a:buFontTx/>
              <a:buChar char="-"/>
            </a:pPr>
            <a:r>
              <a:rPr lang="en-US" sz="1600" dirty="0">
                <a:latin typeface="+mn-lt"/>
              </a:rPr>
              <a:t>Failure Identification: Flags deviations when performance metrics (e.g., voltage, current) exceed the thresholds</a:t>
            </a:r>
          </a:p>
          <a:p>
            <a:endParaRPr lang="fr-FR" sz="1600" dirty="0">
              <a:latin typeface="+mn-lt"/>
            </a:endParaRPr>
          </a:p>
          <a:p>
            <a:endParaRPr lang="en-US" sz="1600" dirty="0"/>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25</a:t>
            </a:fld>
            <a:endParaRPr lang="fr-FR" dirty="0"/>
          </a:p>
        </p:txBody>
      </p:sp>
      <p:pic>
        <p:nvPicPr>
          <p:cNvPr id="6" name="Image 5">
            <a:extLst>
              <a:ext uri="{FF2B5EF4-FFF2-40B4-BE49-F238E27FC236}">
                <a16:creationId xmlns:a16="http://schemas.microsoft.com/office/drawing/2014/main" id="{59AEA637-A088-F5E7-BE85-7CC8A35B780A}"/>
              </a:ext>
            </a:extLst>
          </p:cNvPr>
          <p:cNvPicPr>
            <a:picLocks noChangeAspect="1"/>
          </p:cNvPicPr>
          <p:nvPr/>
        </p:nvPicPr>
        <p:blipFill rotWithShape="1">
          <a:blip r:embed="rId2"/>
          <a:srcRect l="1774"/>
          <a:stretch/>
        </p:blipFill>
        <p:spPr>
          <a:xfrm>
            <a:off x="6963638" y="1524554"/>
            <a:ext cx="4127426" cy="2425739"/>
          </a:xfrm>
          <a:prstGeom prst="rect">
            <a:avLst/>
          </a:prstGeom>
        </p:spPr>
      </p:pic>
      <p:sp>
        <p:nvSpPr>
          <p:cNvPr id="9" name="ZoneTexte 8">
            <a:extLst>
              <a:ext uri="{FF2B5EF4-FFF2-40B4-BE49-F238E27FC236}">
                <a16:creationId xmlns:a16="http://schemas.microsoft.com/office/drawing/2014/main" id="{18DC2F3F-A6C2-E03E-CF18-680B87E6AA0D}"/>
              </a:ext>
            </a:extLst>
          </p:cNvPr>
          <p:cNvSpPr txBox="1"/>
          <p:nvPr/>
        </p:nvSpPr>
        <p:spPr>
          <a:xfrm>
            <a:off x="9493148" y="3772604"/>
            <a:ext cx="2698852" cy="215444"/>
          </a:xfrm>
          <a:prstGeom prst="rect">
            <a:avLst/>
          </a:prstGeom>
          <a:noFill/>
        </p:spPr>
        <p:txBody>
          <a:bodyPr wrap="square" rtlCol="0">
            <a:spAutoFit/>
          </a:bodyPr>
          <a:lstStyle/>
          <a:p>
            <a:r>
              <a:rPr lang="fr-FR" sz="800" dirty="0"/>
              <a:t>Reference image: DNV</a:t>
            </a:r>
            <a:endParaRPr lang="en-US" sz="800" dirty="0"/>
          </a:p>
        </p:txBody>
      </p:sp>
    </p:spTree>
    <p:extLst>
      <p:ext uri="{BB962C8B-B14F-4D97-AF65-F5344CB8AC3E}">
        <p14:creationId xmlns:p14="http://schemas.microsoft.com/office/powerpoint/2010/main" val="3664831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4" name="Espace réservé du texte 3">
            <a:extLst>
              <a:ext uri="{FF2B5EF4-FFF2-40B4-BE49-F238E27FC236}">
                <a16:creationId xmlns:a16="http://schemas.microsoft.com/office/drawing/2014/main" id="{6785E89A-8050-D045-528B-278E250F1AD0}"/>
              </a:ext>
            </a:extLst>
          </p:cNvPr>
          <p:cNvSpPr>
            <a:spLocks noGrp="1"/>
          </p:cNvSpPr>
          <p:nvPr>
            <p:ph type="body" sz="quarter" idx="13"/>
          </p:nvPr>
        </p:nvSpPr>
        <p:spPr>
          <a:xfrm>
            <a:off x="239349" y="2498197"/>
            <a:ext cx="5228197" cy="4367212"/>
          </a:xfrm>
        </p:spPr>
        <p:txBody>
          <a:bodyPr>
            <a:normAutofit/>
          </a:bodyPr>
          <a:lstStyle/>
          <a:p>
            <a:r>
              <a:rPr lang="en-US" sz="1600" b="1" dirty="0">
                <a:latin typeface="+mn-lt"/>
              </a:rPr>
              <a:t>Threshold-Based Approach:</a:t>
            </a:r>
            <a:r>
              <a:rPr lang="en-US" sz="1600" dirty="0">
                <a:latin typeface="+mn-lt"/>
              </a:rPr>
              <a:t> </a:t>
            </a:r>
          </a:p>
          <a:p>
            <a:pPr marL="311149" indent="-285750">
              <a:buFontTx/>
              <a:buChar char="-"/>
            </a:pPr>
            <a:r>
              <a:rPr lang="en-US" sz="1600" dirty="0">
                <a:latin typeface="+mn-lt"/>
              </a:rPr>
              <a:t>Sets predefined performance thresholds.</a:t>
            </a:r>
          </a:p>
          <a:p>
            <a:pPr marL="311149" indent="-285750">
              <a:buFontTx/>
              <a:buChar char="-"/>
            </a:pPr>
            <a:r>
              <a:rPr lang="en-US" sz="1600" dirty="0">
                <a:latin typeface="+mn-lt"/>
              </a:rPr>
              <a:t>Failure Identification: Flags deviations when performance metrics (e.g., voltage, current) exceed the thresholds</a:t>
            </a:r>
          </a:p>
          <a:p>
            <a:endParaRPr lang="fr-FR" sz="1600" dirty="0">
              <a:latin typeface="+mn-lt"/>
            </a:endParaRPr>
          </a:p>
          <a:p>
            <a:r>
              <a:rPr lang="en-US" sz="1600" b="1" dirty="0">
                <a:latin typeface="+mn-lt"/>
              </a:rPr>
              <a:t>Unsupervised Learning:</a:t>
            </a:r>
          </a:p>
          <a:p>
            <a:r>
              <a:rPr lang="en-US" sz="1600" dirty="0">
                <a:latin typeface="+mn-lt"/>
              </a:rPr>
              <a:t>Detects anomalies by clustering or analyzing patterns without labeled data.</a:t>
            </a:r>
          </a:p>
          <a:p>
            <a:r>
              <a:rPr lang="en-US" sz="1600" dirty="0">
                <a:latin typeface="+mn-lt"/>
              </a:rPr>
              <a:t>Common Techniques:</a:t>
            </a:r>
          </a:p>
          <a:p>
            <a:pPr marL="742950" lvl="1" indent="-285750">
              <a:buFont typeface="Arial" panose="020B0604020202020204" pitchFamily="34" charset="0"/>
              <a:buChar char="•"/>
            </a:pPr>
            <a:r>
              <a:rPr lang="en-US" sz="1600" dirty="0"/>
              <a:t>K-Means Clustering</a:t>
            </a:r>
          </a:p>
          <a:p>
            <a:pPr marL="742950" lvl="1" indent="-285750">
              <a:buFont typeface="Arial" panose="020B0604020202020204" pitchFamily="34" charset="0"/>
              <a:buChar char="•"/>
            </a:pPr>
            <a:r>
              <a:rPr lang="en-US" sz="1600" dirty="0"/>
              <a:t>Principal Component Analysis (PCA)</a:t>
            </a:r>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26</a:t>
            </a:fld>
            <a:endParaRPr lang="fr-FR" dirty="0"/>
          </a:p>
        </p:txBody>
      </p:sp>
      <p:pic>
        <p:nvPicPr>
          <p:cNvPr id="6" name="Image 5">
            <a:extLst>
              <a:ext uri="{FF2B5EF4-FFF2-40B4-BE49-F238E27FC236}">
                <a16:creationId xmlns:a16="http://schemas.microsoft.com/office/drawing/2014/main" id="{59AEA637-A088-F5E7-BE85-7CC8A35B780A}"/>
              </a:ext>
            </a:extLst>
          </p:cNvPr>
          <p:cNvPicPr>
            <a:picLocks noChangeAspect="1"/>
          </p:cNvPicPr>
          <p:nvPr/>
        </p:nvPicPr>
        <p:blipFill rotWithShape="1">
          <a:blip r:embed="rId2"/>
          <a:srcRect l="1774"/>
          <a:stretch/>
        </p:blipFill>
        <p:spPr>
          <a:xfrm>
            <a:off x="6963638" y="1524554"/>
            <a:ext cx="4127426" cy="2425739"/>
          </a:xfrm>
          <a:prstGeom prst="rect">
            <a:avLst/>
          </a:prstGeom>
        </p:spPr>
      </p:pic>
      <p:pic>
        <p:nvPicPr>
          <p:cNvPr id="8" name="Image 7">
            <a:extLst>
              <a:ext uri="{FF2B5EF4-FFF2-40B4-BE49-F238E27FC236}">
                <a16:creationId xmlns:a16="http://schemas.microsoft.com/office/drawing/2014/main" id="{755B669C-8AB6-30E4-4DF7-C5955C706D0E}"/>
              </a:ext>
            </a:extLst>
          </p:cNvPr>
          <p:cNvPicPr>
            <a:picLocks noChangeAspect="1"/>
          </p:cNvPicPr>
          <p:nvPr/>
        </p:nvPicPr>
        <p:blipFill>
          <a:blip r:embed="rId3"/>
          <a:stretch>
            <a:fillRect/>
          </a:stretch>
        </p:blipFill>
        <p:spPr>
          <a:xfrm>
            <a:off x="5198054" y="4182048"/>
            <a:ext cx="3531168" cy="2273917"/>
          </a:xfrm>
          <a:prstGeom prst="rect">
            <a:avLst/>
          </a:prstGeom>
        </p:spPr>
      </p:pic>
      <p:sp>
        <p:nvSpPr>
          <p:cNvPr id="9" name="ZoneTexte 8">
            <a:extLst>
              <a:ext uri="{FF2B5EF4-FFF2-40B4-BE49-F238E27FC236}">
                <a16:creationId xmlns:a16="http://schemas.microsoft.com/office/drawing/2014/main" id="{18DC2F3F-A6C2-E03E-CF18-680B87E6AA0D}"/>
              </a:ext>
            </a:extLst>
          </p:cNvPr>
          <p:cNvSpPr txBox="1"/>
          <p:nvPr/>
        </p:nvSpPr>
        <p:spPr>
          <a:xfrm>
            <a:off x="9493148" y="3772604"/>
            <a:ext cx="2698852" cy="215444"/>
          </a:xfrm>
          <a:prstGeom prst="rect">
            <a:avLst/>
          </a:prstGeom>
          <a:noFill/>
        </p:spPr>
        <p:txBody>
          <a:bodyPr wrap="square" rtlCol="0">
            <a:spAutoFit/>
          </a:bodyPr>
          <a:lstStyle/>
          <a:p>
            <a:r>
              <a:rPr lang="fr-FR" sz="800" dirty="0"/>
              <a:t>Reference image: DNV</a:t>
            </a:r>
            <a:endParaRPr lang="en-US" sz="800" dirty="0"/>
          </a:p>
        </p:txBody>
      </p:sp>
      <p:sp>
        <p:nvSpPr>
          <p:cNvPr id="10" name="ZoneTexte 9">
            <a:extLst>
              <a:ext uri="{FF2B5EF4-FFF2-40B4-BE49-F238E27FC236}">
                <a16:creationId xmlns:a16="http://schemas.microsoft.com/office/drawing/2014/main" id="{CAFB3AAF-4DEF-C9FC-77CE-9E8B139ACB83}"/>
              </a:ext>
            </a:extLst>
          </p:cNvPr>
          <p:cNvSpPr txBox="1"/>
          <p:nvPr/>
        </p:nvSpPr>
        <p:spPr>
          <a:xfrm>
            <a:off x="6963638" y="6334711"/>
            <a:ext cx="2698852" cy="338554"/>
          </a:xfrm>
          <a:prstGeom prst="rect">
            <a:avLst/>
          </a:prstGeom>
          <a:noFill/>
        </p:spPr>
        <p:txBody>
          <a:bodyPr wrap="square" rtlCol="0">
            <a:spAutoFit/>
          </a:bodyPr>
          <a:lstStyle/>
          <a:p>
            <a:r>
              <a:rPr lang="fr-FR" sz="800" dirty="0"/>
              <a:t>Reference image: </a:t>
            </a:r>
            <a:r>
              <a:rPr lang="en-US" sz="800" dirty="0"/>
              <a:t>The Use of Advanced Algorithms in</a:t>
            </a:r>
          </a:p>
          <a:p>
            <a:r>
              <a:rPr lang="en-US" sz="800" dirty="0"/>
              <a:t>PV Failure Monitoring 2021, IEA Report</a:t>
            </a:r>
          </a:p>
        </p:txBody>
      </p:sp>
    </p:spTree>
    <p:extLst>
      <p:ext uri="{BB962C8B-B14F-4D97-AF65-F5344CB8AC3E}">
        <p14:creationId xmlns:p14="http://schemas.microsoft.com/office/powerpoint/2010/main" val="224889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76340" y="2177592"/>
            <a:ext cx="7491347" cy="4374037"/>
          </a:xfrm>
        </p:spPr>
        <p:txBody>
          <a:bodyPr>
            <a:noAutofit/>
          </a:bodyPr>
          <a:lstStyle/>
          <a:p>
            <a:r>
              <a:rPr lang="en-US" sz="1600" dirty="0">
                <a:latin typeface="+mn-lt"/>
              </a:rPr>
              <a:t>Implement the 1-diode parameter model, improve the accuracy of DC power models and detect underperformances</a:t>
            </a:r>
            <a:br>
              <a:rPr lang="en-US" sz="1600" dirty="0">
                <a:latin typeface="+mn-lt"/>
              </a:rPr>
            </a:br>
            <a:r>
              <a:rPr lang="en-US" sz="1600" dirty="0">
                <a:latin typeface="+mn-lt"/>
                <a:hlinkClick r:id="rId2"/>
              </a:rPr>
              <a:t>https://colab.research.google.com/drive/1nADZ1DH7rbXfohQS8HPEDMRc8VrOuh-1?usp=sharing</a:t>
            </a:r>
            <a:r>
              <a:rPr lang="en-US" sz="1600" dirty="0">
                <a:latin typeface="+mn-lt"/>
              </a:rPr>
              <a:t> </a:t>
            </a:r>
            <a:endParaRPr lang="en-US" sz="1600" b="1" dirty="0">
              <a:latin typeface="+mn-lt"/>
            </a:endParaRPr>
          </a:p>
          <a:p>
            <a:pPr marL="368299" indent="-342900">
              <a:buAutoNum type="arabicPeriod"/>
            </a:pPr>
            <a:endParaRPr lang="en-US" sz="1600" b="1" dirty="0">
              <a:latin typeface="+mn-lt"/>
            </a:endParaRPr>
          </a:p>
        </p:txBody>
      </p:sp>
      <p:pic>
        <p:nvPicPr>
          <p:cNvPr id="35" name="Image 34" descr="Une image contenant horloge, Instrument de mesure, regarder, Horloge murale&#10;&#10;Description générée automatiquement">
            <a:extLst>
              <a:ext uri="{FF2B5EF4-FFF2-40B4-BE49-F238E27FC236}">
                <a16:creationId xmlns:a16="http://schemas.microsoft.com/office/drawing/2014/main" id="{C2F589E8-D9C8-91B3-A9B6-C5FD5036C7A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95108" y="721869"/>
            <a:ext cx="3482936" cy="2321957"/>
          </a:xfrm>
          <a:prstGeom prst="rect">
            <a:avLst/>
          </a:prstGeom>
        </p:spPr>
      </p:pic>
      <p:sp>
        <p:nvSpPr>
          <p:cNvPr id="36" name="ZoneTexte 35">
            <a:extLst>
              <a:ext uri="{FF2B5EF4-FFF2-40B4-BE49-F238E27FC236}">
                <a16:creationId xmlns:a16="http://schemas.microsoft.com/office/drawing/2014/main" id="{D4F6E964-9D39-3B2C-92E2-602FF9AFB758}"/>
              </a:ext>
            </a:extLst>
          </p:cNvPr>
          <p:cNvSpPr txBox="1"/>
          <p:nvPr/>
        </p:nvSpPr>
        <p:spPr>
          <a:xfrm>
            <a:off x="8350577" y="306371"/>
            <a:ext cx="3479800" cy="830997"/>
          </a:xfrm>
          <a:prstGeom prst="rect">
            <a:avLst/>
          </a:prstGeom>
          <a:noFill/>
        </p:spPr>
        <p:txBody>
          <a:bodyPr wrap="square" rtlCol="0">
            <a:spAutoFit/>
          </a:bodyPr>
          <a:lstStyle/>
          <a:p>
            <a:pPr algn="ctr"/>
            <a:r>
              <a:rPr lang="en-US" sz="2400" dirty="0"/>
              <a:t>Time for some </a:t>
            </a:r>
            <a:br>
              <a:rPr lang="en-US" sz="2400" dirty="0"/>
            </a:br>
            <a:r>
              <a:rPr lang="en-US" sz="2400" dirty="0"/>
              <a:t>hands-on exercises !</a:t>
            </a:r>
          </a:p>
        </p:txBody>
      </p:sp>
      <p:sp>
        <p:nvSpPr>
          <p:cNvPr id="3" name="Espace réservé du numéro de diapositive 2">
            <a:extLst>
              <a:ext uri="{FF2B5EF4-FFF2-40B4-BE49-F238E27FC236}">
                <a16:creationId xmlns:a16="http://schemas.microsoft.com/office/drawing/2014/main" id="{19AD892D-D436-58A3-0188-0166CF1640E7}"/>
              </a:ext>
            </a:extLst>
          </p:cNvPr>
          <p:cNvSpPr>
            <a:spLocks noGrp="1"/>
          </p:cNvSpPr>
          <p:nvPr>
            <p:ph type="sldNum" sz="quarter" idx="4"/>
          </p:nvPr>
        </p:nvSpPr>
        <p:spPr/>
        <p:txBody>
          <a:bodyPr/>
          <a:lstStyle/>
          <a:p>
            <a:fld id="{3937482C-2EB8-4E8A-95AC-2DCDB10AFB49}" type="slidenum">
              <a:rPr lang="fr-FR" smtClean="0"/>
              <a:pPr/>
              <a:t>27</a:t>
            </a:fld>
            <a:endParaRPr lang="fr-FR" dirty="0"/>
          </a:p>
        </p:txBody>
      </p:sp>
    </p:spTree>
    <p:extLst>
      <p:ext uri="{BB962C8B-B14F-4D97-AF65-F5344CB8AC3E}">
        <p14:creationId xmlns:p14="http://schemas.microsoft.com/office/powerpoint/2010/main" val="4052950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en-US" sz="4400" dirty="0">
                <a:solidFill>
                  <a:schemeClr val="tx1"/>
                </a:solidFill>
              </a:rPr>
              <a:t>Agenda</a:t>
            </a:r>
            <a:endParaRPr lang="en-US"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en-US" sz="3200" b="1" dirty="0">
                <a:solidFill>
                  <a:srgbClr val="1907C9"/>
                </a:solidFill>
              </a:rPr>
              <a:t>PV « expected » losses</a:t>
            </a:r>
          </a:p>
        </p:txBody>
      </p:sp>
      <p:sp>
        <p:nvSpPr>
          <p:cNvPr id="5" name="Espace réservé du numéro de diapositive 4">
            <a:extLst>
              <a:ext uri="{FF2B5EF4-FFF2-40B4-BE49-F238E27FC236}">
                <a16:creationId xmlns:a16="http://schemas.microsoft.com/office/drawing/2014/main" id="{48679FE3-C59C-E6B2-58DC-56732C4C2806}"/>
              </a:ext>
            </a:extLst>
          </p:cNvPr>
          <p:cNvSpPr>
            <a:spLocks noGrp="1"/>
          </p:cNvSpPr>
          <p:nvPr>
            <p:ph type="sldNum" sz="quarter" idx="4"/>
          </p:nvPr>
        </p:nvSpPr>
        <p:spPr/>
        <p:txBody>
          <a:bodyPr/>
          <a:lstStyle/>
          <a:p>
            <a:fld id="{3937482C-2EB8-4E8A-95AC-2DCDB10AFB49}" type="slidenum">
              <a:rPr lang="fr-FR" smtClean="0"/>
              <a:pPr/>
              <a:t>28</a:t>
            </a:fld>
            <a:r>
              <a:rPr lang="fr-FR"/>
              <a:t> / 27</a:t>
            </a:r>
            <a:endParaRPr lang="fr-FR" dirty="0"/>
          </a:p>
        </p:txBody>
      </p:sp>
    </p:spTree>
    <p:extLst>
      <p:ext uri="{BB962C8B-B14F-4D97-AF65-F5344CB8AC3E}">
        <p14:creationId xmlns:p14="http://schemas.microsoft.com/office/powerpoint/2010/main" val="161330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89F15A-8752-C606-DE9A-7AB9EEB43E19}"/>
              </a:ext>
            </a:extLst>
          </p:cNvPr>
          <p:cNvSpPr>
            <a:spLocks noGrp="1"/>
          </p:cNvSpPr>
          <p:nvPr>
            <p:ph type="ctrTitle"/>
          </p:nvPr>
        </p:nvSpPr>
        <p:spPr/>
        <p:txBody>
          <a:bodyPr/>
          <a:lstStyle/>
          <a:p>
            <a:r>
              <a:rPr lang="fr-FR" dirty="0" err="1"/>
              <a:t>Wooclap</a:t>
            </a:r>
            <a:r>
              <a:rPr lang="fr-FR" dirty="0"/>
              <a:t> </a:t>
            </a:r>
            <a:r>
              <a:rPr lang="fr-FR" dirty="0" err="1"/>
              <a:t>survey</a:t>
            </a:r>
            <a:endParaRPr lang="en-US" dirty="0"/>
          </a:p>
        </p:txBody>
      </p:sp>
      <p:sp>
        <p:nvSpPr>
          <p:cNvPr id="5" name="Espace réservé du numéro de diapositive 4">
            <a:extLst>
              <a:ext uri="{FF2B5EF4-FFF2-40B4-BE49-F238E27FC236}">
                <a16:creationId xmlns:a16="http://schemas.microsoft.com/office/drawing/2014/main" id="{6716E24C-72A1-AA4C-C294-20FC72921406}"/>
              </a:ext>
            </a:extLst>
          </p:cNvPr>
          <p:cNvSpPr>
            <a:spLocks noGrp="1"/>
          </p:cNvSpPr>
          <p:nvPr>
            <p:ph type="sldNum" sz="quarter" idx="4"/>
          </p:nvPr>
        </p:nvSpPr>
        <p:spPr/>
        <p:txBody>
          <a:bodyPr/>
          <a:lstStyle/>
          <a:p>
            <a:fld id="{3937482C-2EB8-4E8A-95AC-2DCDB10AFB49}" type="slidenum">
              <a:rPr lang="fr-FR" smtClean="0"/>
              <a:pPr/>
              <a:t>29</a:t>
            </a:fld>
            <a:endParaRPr lang="fr-FR" dirty="0"/>
          </a:p>
        </p:txBody>
      </p:sp>
    </p:spTree>
    <p:extLst>
      <p:ext uri="{BB962C8B-B14F-4D97-AF65-F5344CB8AC3E}">
        <p14:creationId xmlns:p14="http://schemas.microsoft.com/office/powerpoint/2010/main" val="98793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rgbClr val="1907C9"/>
                </a:solidFill>
              </a:rPr>
              <a:t>Review</a:t>
            </a:r>
            <a:r>
              <a:rPr lang="fr-FR" sz="3200" b="1" dirty="0">
                <a:solidFill>
                  <a:srgbClr val="1907C9"/>
                </a:solidFill>
              </a:rPr>
              <a:t> notebook last </a:t>
            </a:r>
            <a:r>
              <a:rPr lang="fr-FR" sz="3200" b="1" dirty="0" err="1">
                <a:solidFill>
                  <a:srgbClr val="1907C9"/>
                </a:solidFill>
              </a:rPr>
              <a:t>week</a:t>
            </a:r>
            <a:endParaRPr lang="fr-FR" sz="3200" b="1" dirty="0">
              <a:solidFill>
                <a:srgbClr val="1907C9"/>
              </a:solidFill>
            </a:endParaRPr>
          </a:p>
          <a:p>
            <a:pPr marL="25399"/>
            <a:endParaRPr lang="fr-FR" sz="3200" b="1" dirty="0">
              <a:solidFill>
                <a:srgbClr val="1907C9"/>
              </a:solidFill>
            </a:endParaRPr>
          </a:p>
          <a:p>
            <a:pPr marL="25399"/>
            <a:r>
              <a:rPr lang="fr-FR" sz="3200" b="1" dirty="0">
                <a:solidFill>
                  <a:srgbClr val="1907C9"/>
                </a:solidFill>
              </a:rPr>
              <a:t>PV performance model </a:t>
            </a:r>
            <a:r>
              <a:rPr lang="en-US" sz="3200" b="1" dirty="0">
                <a:solidFill>
                  <a:srgbClr val="1907C9"/>
                </a:solidFill>
              </a:rPr>
              <a:t>steps</a:t>
            </a:r>
          </a:p>
        </p:txBody>
      </p:sp>
      <p:sp>
        <p:nvSpPr>
          <p:cNvPr id="4" name="Espace réservé du numéro de diapositive 3">
            <a:extLst>
              <a:ext uri="{FF2B5EF4-FFF2-40B4-BE49-F238E27FC236}">
                <a16:creationId xmlns:a16="http://schemas.microsoft.com/office/drawing/2014/main" id="{FF496638-E3C2-A079-C213-35E150424399}"/>
              </a:ext>
            </a:extLst>
          </p:cNvPr>
          <p:cNvSpPr>
            <a:spLocks noGrp="1"/>
          </p:cNvSpPr>
          <p:nvPr>
            <p:ph type="sldNum" sz="quarter" idx="4"/>
          </p:nvPr>
        </p:nvSpPr>
        <p:spPr/>
        <p:txBody>
          <a:bodyPr/>
          <a:lstStyle/>
          <a:p>
            <a:fld id="{3937482C-2EB8-4E8A-95AC-2DCDB10AFB49}" type="slidenum">
              <a:rPr lang="fr-FR" smtClean="0"/>
              <a:pPr/>
              <a:t>3</a:t>
            </a:fld>
            <a:endParaRPr lang="fr-FR" dirty="0"/>
          </a:p>
        </p:txBody>
      </p:sp>
    </p:spTree>
    <p:extLst>
      <p:ext uri="{BB962C8B-B14F-4D97-AF65-F5344CB8AC3E}">
        <p14:creationId xmlns:p14="http://schemas.microsoft.com/office/powerpoint/2010/main" val="1647231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917AF-DAFF-7BD3-B8B8-F4341C4F372E}"/>
              </a:ext>
            </a:extLst>
          </p:cNvPr>
          <p:cNvSpPr>
            <a:spLocks noGrp="1"/>
          </p:cNvSpPr>
          <p:nvPr>
            <p:ph type="ctrTitle"/>
          </p:nvPr>
        </p:nvSpPr>
        <p:spPr>
          <a:xfrm>
            <a:off x="736438" y="1160652"/>
            <a:ext cx="10363200" cy="409511"/>
          </a:xfrm>
        </p:spPr>
        <p:txBody>
          <a:bodyPr/>
          <a:lstStyle/>
          <a:p>
            <a:r>
              <a:rPr lang="fr-FR" dirty="0"/>
              <a:t>PV « </a:t>
            </a:r>
            <a:r>
              <a:rPr lang="fr-FR" dirty="0" err="1"/>
              <a:t>expected</a:t>
            </a:r>
            <a:r>
              <a:rPr lang="fr-FR" dirty="0"/>
              <a:t> » </a:t>
            </a:r>
            <a:r>
              <a:rPr lang="fr-FR" dirty="0" err="1"/>
              <a:t>losses</a:t>
            </a:r>
            <a:endParaRPr lang="en-US" dirty="0"/>
          </a:p>
        </p:txBody>
      </p:sp>
      <p:sp>
        <p:nvSpPr>
          <p:cNvPr id="6" name="ZoneTexte 5">
            <a:extLst>
              <a:ext uri="{FF2B5EF4-FFF2-40B4-BE49-F238E27FC236}">
                <a16:creationId xmlns:a16="http://schemas.microsoft.com/office/drawing/2014/main" id="{938B901A-E650-E588-58FA-34E15B137851}"/>
              </a:ext>
            </a:extLst>
          </p:cNvPr>
          <p:cNvSpPr txBox="1"/>
          <p:nvPr/>
        </p:nvSpPr>
        <p:spPr>
          <a:xfrm>
            <a:off x="168848" y="6430662"/>
            <a:ext cx="7179513" cy="230832"/>
          </a:xfrm>
          <a:prstGeom prst="rect">
            <a:avLst/>
          </a:prstGeom>
          <a:noFill/>
        </p:spPr>
        <p:txBody>
          <a:bodyPr wrap="square">
            <a:spAutoFit/>
          </a:bodyPr>
          <a:lstStyle/>
          <a:p>
            <a:r>
              <a:rPr lang="de-DE" sz="900">
                <a:effectLst/>
                <a:latin typeface="Times New Roman" panose="02020603050405020304" pitchFamily="18" charset="0"/>
                <a:ea typeface="Times New Roman" panose="02020603050405020304" pitchFamily="18" charset="0"/>
              </a:rPr>
              <a:t>Bun, L., 2011. </a:t>
            </a:r>
            <a:r>
              <a:rPr lang="de-DE" sz="900" err="1">
                <a:effectLst/>
                <a:latin typeface="Times New Roman" panose="02020603050405020304" pitchFamily="18" charset="0"/>
                <a:ea typeface="Times New Roman" panose="02020603050405020304" pitchFamily="18" charset="0"/>
              </a:rPr>
              <a:t>Détection</a:t>
            </a:r>
            <a:r>
              <a:rPr lang="de-DE" sz="900">
                <a:effectLst/>
                <a:latin typeface="Times New Roman" panose="02020603050405020304" pitchFamily="18" charset="0"/>
                <a:ea typeface="Times New Roman" panose="02020603050405020304" pitchFamily="18" charset="0"/>
              </a:rPr>
              <a:t> et </a:t>
            </a:r>
            <a:r>
              <a:rPr lang="de-DE" sz="900" err="1">
                <a:effectLst/>
                <a:latin typeface="Times New Roman" panose="02020603050405020304" pitchFamily="18" charset="0"/>
                <a:ea typeface="Times New Roman" panose="02020603050405020304" pitchFamily="18" charset="0"/>
              </a:rPr>
              <a:t>localisation</a:t>
            </a:r>
            <a:r>
              <a:rPr lang="de-DE" sz="900">
                <a:effectLst/>
                <a:latin typeface="Times New Roman" panose="02020603050405020304" pitchFamily="18" charset="0"/>
                <a:ea typeface="Times New Roman" panose="02020603050405020304" pitchFamily="18" charset="0"/>
              </a:rPr>
              <a:t> de </a:t>
            </a:r>
            <a:r>
              <a:rPr lang="de-DE" sz="900" err="1">
                <a:effectLst/>
                <a:latin typeface="Times New Roman" panose="02020603050405020304" pitchFamily="18" charset="0"/>
                <a:ea typeface="Times New Roman" panose="02020603050405020304" pitchFamily="18" charset="0"/>
              </a:rPr>
              <a:t>défauts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dans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un</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système</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photovoltaïque</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Theses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Université</a:t>
            </a:r>
            <a:r>
              <a:rPr lang="de-DE" sz="900">
                <a:effectLst/>
                <a:latin typeface="Times New Roman" panose="02020603050405020304" pitchFamily="18" charset="0"/>
                <a:ea typeface="Times New Roman" panose="02020603050405020304" pitchFamily="18" charset="0"/>
              </a:rPr>
              <a:t> de Grenoble.</a:t>
            </a:r>
            <a:endParaRPr lang="en-US" sz="900"/>
          </a:p>
        </p:txBody>
      </p:sp>
      <p:graphicFrame>
        <p:nvGraphicFramePr>
          <p:cNvPr id="7" name="Diagramme 6">
            <a:extLst>
              <a:ext uri="{FF2B5EF4-FFF2-40B4-BE49-F238E27FC236}">
                <a16:creationId xmlns:a16="http://schemas.microsoft.com/office/drawing/2014/main" id="{8642EC8C-2B2D-0F88-2E50-8C9BBB31DA83}"/>
              </a:ext>
            </a:extLst>
          </p:cNvPr>
          <p:cNvGraphicFramePr/>
          <p:nvPr>
            <p:extLst>
              <p:ext uri="{D42A27DB-BD31-4B8C-83A1-F6EECF244321}">
                <p14:modId xmlns:p14="http://schemas.microsoft.com/office/powerpoint/2010/main" val="3369623580"/>
              </p:ext>
            </p:extLst>
          </p:nvPr>
        </p:nvGraphicFramePr>
        <p:xfrm>
          <a:off x="268941" y="1570164"/>
          <a:ext cx="11483787" cy="4697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8">
            <a:extLst>
              <a:ext uri="{FF2B5EF4-FFF2-40B4-BE49-F238E27FC236}">
                <a16:creationId xmlns:a16="http://schemas.microsoft.com/office/drawing/2014/main" id="{5687873F-62B6-7F20-7AE3-F0871C213F04}"/>
              </a:ext>
            </a:extLst>
          </p:cNvPr>
          <p:cNvSpPr>
            <a:spLocks noGrp="1"/>
          </p:cNvSpPr>
          <p:nvPr>
            <p:ph type="sldNum" sz="quarter" idx="4"/>
          </p:nvPr>
        </p:nvSpPr>
        <p:spPr/>
        <p:txBody>
          <a:bodyPr/>
          <a:lstStyle/>
          <a:p>
            <a:fld id="{3937482C-2EB8-4E8A-95AC-2DCDB10AFB49}" type="slidenum">
              <a:rPr lang="fr-FR" smtClean="0"/>
              <a:pPr/>
              <a:t>30</a:t>
            </a:fld>
            <a:r>
              <a:rPr lang="fr-FR"/>
              <a:t> / 27</a:t>
            </a:r>
            <a:endParaRPr lang="fr-FR" dirty="0"/>
          </a:p>
        </p:txBody>
      </p:sp>
    </p:spTree>
    <p:extLst>
      <p:ext uri="{BB962C8B-B14F-4D97-AF65-F5344CB8AC3E}">
        <p14:creationId xmlns:p14="http://schemas.microsoft.com/office/powerpoint/2010/main" val="1893218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fr-FR" sz="3200" b="1" dirty="0">
                <a:solidFill>
                  <a:srgbClr val="1907C9"/>
                </a:solidFill>
              </a:rPr>
              <a:t>PV Failure</a:t>
            </a:r>
            <a:endParaRPr lang="en-US" sz="3200" b="1" dirty="0">
              <a:solidFill>
                <a:srgbClr val="1907C9"/>
              </a:solidFill>
            </a:endParaRPr>
          </a:p>
        </p:txBody>
      </p:sp>
      <p:sp>
        <p:nvSpPr>
          <p:cNvPr id="5" name="Espace réservé du numéro de diapositive 4">
            <a:extLst>
              <a:ext uri="{FF2B5EF4-FFF2-40B4-BE49-F238E27FC236}">
                <a16:creationId xmlns:a16="http://schemas.microsoft.com/office/drawing/2014/main" id="{D4E919E3-A816-B6E9-C5DB-AEC6FB8FFC96}"/>
              </a:ext>
            </a:extLst>
          </p:cNvPr>
          <p:cNvSpPr>
            <a:spLocks noGrp="1"/>
          </p:cNvSpPr>
          <p:nvPr>
            <p:ph type="sldNum" sz="quarter" idx="4"/>
          </p:nvPr>
        </p:nvSpPr>
        <p:spPr/>
        <p:txBody>
          <a:bodyPr/>
          <a:lstStyle/>
          <a:p>
            <a:fld id="{3937482C-2EB8-4E8A-95AC-2DCDB10AFB49}" type="slidenum">
              <a:rPr lang="fr-FR" smtClean="0"/>
              <a:pPr/>
              <a:t>31</a:t>
            </a:fld>
            <a:r>
              <a:rPr lang="fr-FR"/>
              <a:t> / 27</a:t>
            </a:r>
            <a:endParaRPr lang="fr-FR" dirty="0"/>
          </a:p>
        </p:txBody>
      </p:sp>
    </p:spTree>
    <p:extLst>
      <p:ext uri="{BB962C8B-B14F-4D97-AF65-F5344CB8AC3E}">
        <p14:creationId xmlns:p14="http://schemas.microsoft.com/office/powerpoint/2010/main" val="2855658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45381-175D-4EA5-D284-E13BA3AB5782}"/>
              </a:ext>
            </a:extLst>
          </p:cNvPr>
          <p:cNvSpPr>
            <a:spLocks noGrp="1"/>
          </p:cNvSpPr>
          <p:nvPr>
            <p:ph type="ctrTitle"/>
          </p:nvPr>
        </p:nvSpPr>
        <p:spPr>
          <a:xfrm>
            <a:off x="2458434" y="946485"/>
            <a:ext cx="10363200" cy="409511"/>
          </a:xfrm>
        </p:spPr>
        <p:txBody>
          <a:bodyPr/>
          <a:lstStyle/>
          <a:p>
            <a:r>
              <a:rPr lang="fr-FR" dirty="0"/>
              <a:t>PV </a:t>
            </a:r>
            <a:r>
              <a:rPr lang="fr-FR" dirty="0" err="1"/>
              <a:t>failure</a:t>
            </a:r>
            <a:r>
              <a:rPr lang="fr-FR" dirty="0"/>
              <a:t> </a:t>
            </a:r>
            <a:r>
              <a:rPr lang="fr-FR" dirty="0" err="1"/>
              <a:t>definition</a:t>
            </a:r>
            <a:endParaRPr lang="en-US" dirty="0"/>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B648F1E-584D-439C-2917-369D183C5C54}"/>
                  </a:ext>
                </a:extLst>
              </p:cNvPr>
              <p:cNvSpPr txBox="1"/>
              <p:nvPr/>
            </p:nvSpPr>
            <p:spPr>
              <a:xfrm>
                <a:off x="326818" y="1530617"/>
                <a:ext cx="9424477" cy="2575513"/>
              </a:xfrm>
              <a:prstGeom prst="rect">
                <a:avLst/>
              </a:prstGeom>
              <a:noFill/>
            </p:spPr>
            <p:txBody>
              <a:bodyPr wrap="square">
                <a:spAutoFit/>
              </a:bodyPr>
              <a:lstStyle/>
              <a:p>
                <a:pPr>
                  <a:lnSpc>
                    <a:spcPct val="110000"/>
                  </a:lnSpc>
                  <a:spcBef>
                    <a:spcPts val="600"/>
                  </a:spcBef>
                </a:pPr>
                <a:r>
                  <a:rPr lang="en-US" sz="1600" dirty="0">
                    <a:solidFill>
                      <a:srgbClr val="1D1D1B"/>
                    </a:solidFill>
                    <a:ea typeface="Marianne Light"/>
                    <a:cs typeface="Times New Roman" panose="02020603050405020304" pitchFamily="18" charset="0"/>
                  </a:rPr>
                  <a:t>Inspired from the IEA definition</a:t>
                </a:r>
                <a:r>
                  <a:rPr lang="en-US" sz="1600" dirty="0">
                    <a:solidFill>
                      <a:srgbClr val="1D1D1B"/>
                    </a:solidFill>
                    <a:effectLst/>
                    <a:ea typeface="Marianne Light"/>
                    <a:cs typeface="Times New Roman" panose="02020603050405020304" pitchFamily="18" charset="0"/>
                  </a:rPr>
                  <a:t>*, a failure occurs when**:</a:t>
                </a:r>
                <a:br>
                  <a:rPr lang="en-US" sz="1600" dirty="0">
                    <a:solidFill>
                      <a:srgbClr val="1D1D1B"/>
                    </a:solidFill>
                    <a:effectLst/>
                    <a:ea typeface="Marianne Light"/>
                    <a:cs typeface="Times New Roman" panose="02020603050405020304" pitchFamily="18" charset="0"/>
                  </a:rPr>
                </a:br>
                <a:endParaRPr lang="fr-FR" sz="1600" dirty="0">
                  <a:solidFill>
                    <a:srgbClr val="1D1D1B"/>
                  </a:solidFill>
                  <a:effectLst/>
                  <a:ea typeface="Marianne Light"/>
                  <a:cs typeface="Times New Roman" panose="02020603050405020304" pitchFamily="18"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&lt; </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oMath>
                  </m:oMathPara>
                </a14:m>
                <a:endParaRPr lang="fr-FR" sz="1400" dirty="0">
                  <a:solidFill>
                    <a:srgbClr val="1D1D1B"/>
                  </a:solidFill>
                  <a:effectLst/>
                  <a:ea typeface="Marianne Light"/>
                  <a:cs typeface="Times New Roman" panose="02020603050405020304" pitchFamily="18" charset="0"/>
                </a:endParaRPr>
              </a:p>
              <a:p>
                <a:pPr marL="449580" algn="just">
                  <a:lnSpc>
                    <a:spcPct val="110000"/>
                  </a:lnSpc>
                </a:pPr>
                <a:endParaRPr lang="fr-FR" sz="1200" i="1"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system power measured according to IEC 60904</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total uncertainty of the measurement</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 tolerance</a:t>
                </a:r>
                <a:endParaRPr lang="fr-FR" sz="1400" dirty="0">
                  <a:solidFill>
                    <a:srgbClr val="1D1D1B"/>
                  </a:solidFill>
                  <a:effectLst/>
                  <a:ea typeface="Marianne Light"/>
                  <a:cs typeface="Times New Roman" panose="02020603050405020304" pitchFamily="18" charset="0"/>
                </a:endParaRPr>
              </a:p>
              <a:p>
                <a:pPr algn="just">
                  <a:lnSpc>
                    <a:spcPct val="110000"/>
                  </a:lnSpc>
                </a:pPr>
                <a:r>
                  <a:rPr lang="en-US" sz="1400" dirty="0">
                    <a:solidFill>
                      <a:srgbClr val="1D1D1B"/>
                    </a:solidFill>
                    <a:effectLst/>
                    <a:ea typeface="Marianne Light"/>
                    <a:cs typeface="Times New Roman" panose="02020603050405020304" pitchFamily="18" charset="0"/>
                  </a:rPr>
                  <a:t> </a:t>
                </a:r>
              </a:p>
              <a:p>
                <a:pPr algn="just">
                  <a:lnSpc>
                    <a:spcPct val="110000"/>
                  </a:lnSpc>
                </a:pPr>
                <a:r>
                  <a:rPr lang="en-US" sz="1400" dirty="0">
                    <a:solidFill>
                      <a:srgbClr val="1D1D1B"/>
                    </a:solidFill>
                    <a:ea typeface="Marianne Light"/>
                    <a:cs typeface="Times New Roman" panose="02020603050405020304" pitchFamily="18" charset="0"/>
                  </a:rPr>
                  <a:t>In other words, a failure is an underperformance which is not planned at the design phase.</a:t>
                </a:r>
                <a:endParaRPr lang="fr-FR" sz="1400" dirty="0">
                  <a:solidFill>
                    <a:srgbClr val="1D1D1B"/>
                  </a:solidFill>
                  <a:effectLst/>
                  <a:ea typeface="Marianne Light"/>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B648F1E-584D-439C-2917-369D183C5C54}"/>
                  </a:ext>
                </a:extLst>
              </p:cNvPr>
              <p:cNvSpPr txBox="1">
                <a:spLocks noRot="1" noChangeAspect="1" noMove="1" noResize="1" noEditPoints="1" noAdjustHandles="1" noChangeArrowheads="1" noChangeShapeType="1" noTextEdit="1"/>
              </p:cNvSpPr>
              <p:nvPr/>
            </p:nvSpPr>
            <p:spPr>
              <a:xfrm>
                <a:off x="326818" y="1530617"/>
                <a:ext cx="9424477" cy="2575513"/>
              </a:xfrm>
              <a:prstGeom prst="rect">
                <a:avLst/>
              </a:prstGeom>
              <a:blipFill>
                <a:blip r:embed="rId2"/>
                <a:stretch>
                  <a:fillRect l="-388" t="-236" b="-1655"/>
                </a:stretch>
              </a:blipFill>
            </p:spPr>
            <p:txBody>
              <a:bodyPr/>
              <a:lstStyle/>
              <a:p>
                <a:r>
                  <a:rPr lang="en-US">
                    <a:noFill/>
                  </a:rPr>
                  <a:t> </a:t>
                </a:r>
              </a:p>
            </p:txBody>
          </p:sp>
        </mc:Fallback>
      </mc:AlternateContent>
      <p:sp>
        <p:nvSpPr>
          <p:cNvPr id="3" name="ZoneTexte 2">
            <a:extLst>
              <a:ext uri="{FF2B5EF4-FFF2-40B4-BE49-F238E27FC236}">
                <a16:creationId xmlns:a16="http://schemas.microsoft.com/office/drawing/2014/main" id="{2D6E4FE9-B549-25A7-0F49-EC0AC2BE24C9}"/>
              </a:ext>
            </a:extLst>
          </p:cNvPr>
          <p:cNvSpPr txBox="1"/>
          <p:nvPr/>
        </p:nvSpPr>
        <p:spPr>
          <a:xfrm>
            <a:off x="5534026" y="5859761"/>
            <a:ext cx="4021396" cy="923330"/>
          </a:xfrm>
          <a:prstGeom prst="rect">
            <a:avLst/>
          </a:prstGeom>
          <a:noFill/>
        </p:spPr>
        <p:txBody>
          <a:bodyPr wrap="square">
            <a:spAutoFit/>
          </a:bodyPr>
          <a:lstStyle/>
          <a:p>
            <a:r>
              <a:rPr lang="en-GB" sz="900" dirty="0">
                <a:solidFill>
                  <a:srgbClr val="1D1D1B"/>
                </a:solidFill>
                <a:effectLst/>
                <a:latin typeface="Times New Roman" panose="02020603050405020304" pitchFamily="18" charset="0"/>
                <a:ea typeface="Marianne Light"/>
                <a:cs typeface="Times New Roman" panose="02020603050405020304" pitchFamily="18" charset="0"/>
              </a:rPr>
              <a:t>*M. </a:t>
            </a:r>
            <a:r>
              <a:rPr lang="en-GB" sz="900" dirty="0" err="1">
                <a:solidFill>
                  <a:srgbClr val="1D1D1B"/>
                </a:solidFill>
                <a:effectLst/>
                <a:latin typeface="Times New Roman" panose="02020603050405020304" pitchFamily="18" charset="0"/>
                <a:ea typeface="Marianne Light"/>
                <a:cs typeface="Times New Roman" panose="02020603050405020304" pitchFamily="18" charset="0"/>
              </a:rPr>
              <a:t>Köntges</a:t>
            </a:r>
            <a:r>
              <a:rPr lang="en-GB" sz="900" dirty="0">
                <a:solidFill>
                  <a:srgbClr val="1D1D1B"/>
                </a:solidFill>
                <a:effectLst/>
                <a:latin typeface="Times New Roman" panose="02020603050405020304" pitchFamily="18" charset="0"/>
                <a:ea typeface="Marianne Light"/>
                <a:cs typeface="Times New Roman" panose="02020603050405020304" pitchFamily="18" charset="0"/>
              </a:rPr>
              <a:t> et al., “Review of Failures of Photovoltaic Modules,” IEA PVPS T13, IEA-PVPS T13-01:2014, 2014.</a:t>
            </a:r>
          </a:p>
          <a:p>
            <a:r>
              <a:rPr lang="en-GB" sz="900" dirty="0">
                <a:solidFill>
                  <a:srgbClr val="1D1D1B"/>
                </a:solidFill>
                <a:latin typeface="Times New Roman" panose="02020603050405020304" pitchFamily="18" charset="0"/>
                <a:cs typeface="Times New Roman" panose="02020603050405020304" pitchFamily="18" charset="0"/>
              </a:rPr>
              <a:t>**</a:t>
            </a:r>
            <a:r>
              <a:rPr lang="en-US" sz="900" dirty="0"/>
              <a:t>*</a:t>
            </a:r>
            <a:r>
              <a:rPr lang="en-US" sz="900" dirty="0">
                <a:effectLst/>
                <a:latin typeface="Times New Roman" panose="02020603050405020304" pitchFamily="18" charset="0"/>
                <a:ea typeface="Calibri" panose="020F0502020204030204" pitchFamily="34" charset="0"/>
              </a:rPr>
              <a:t>A. Mathieu, G. Fraisse, M. Thebault, S. Thebault, S. </a:t>
            </a:r>
            <a:r>
              <a:rPr lang="en-US" sz="900" dirty="0" err="1">
                <a:effectLst/>
                <a:latin typeface="Times New Roman" panose="02020603050405020304" pitchFamily="18" charset="0"/>
                <a:ea typeface="Calibri" panose="020F0502020204030204" pitchFamily="34" charset="0"/>
              </a:rPr>
              <a:t>Boddaert</a:t>
            </a:r>
            <a:r>
              <a:rPr lang="en-US" sz="9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900" dirty="0"/>
          </a:p>
          <a:p>
            <a:endParaRPr lang="en-US" sz="900"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B2301B61-2C9F-C5C0-B6F1-F618F5D6BCD5}"/>
              </a:ext>
            </a:extLst>
          </p:cNvPr>
          <p:cNvSpPr>
            <a:spLocks noGrp="1"/>
          </p:cNvSpPr>
          <p:nvPr>
            <p:ph type="sldNum" sz="quarter" idx="4"/>
          </p:nvPr>
        </p:nvSpPr>
        <p:spPr/>
        <p:txBody>
          <a:bodyPr/>
          <a:lstStyle/>
          <a:p>
            <a:fld id="{3937482C-2EB8-4E8A-95AC-2DCDB10AFB49}" type="slidenum">
              <a:rPr lang="fr-FR" smtClean="0"/>
              <a:pPr/>
              <a:t>32</a:t>
            </a:fld>
            <a:r>
              <a:rPr lang="fr-FR"/>
              <a:t> / 27</a:t>
            </a:r>
            <a:endParaRPr lang="fr-FR" dirty="0"/>
          </a:p>
        </p:txBody>
      </p:sp>
    </p:spTree>
    <p:extLst>
      <p:ext uri="{BB962C8B-B14F-4D97-AF65-F5344CB8AC3E}">
        <p14:creationId xmlns:p14="http://schemas.microsoft.com/office/powerpoint/2010/main" val="345184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45381-175D-4EA5-D284-E13BA3AB5782}"/>
              </a:ext>
            </a:extLst>
          </p:cNvPr>
          <p:cNvSpPr>
            <a:spLocks noGrp="1"/>
          </p:cNvSpPr>
          <p:nvPr>
            <p:ph type="ctrTitle"/>
          </p:nvPr>
        </p:nvSpPr>
        <p:spPr>
          <a:xfrm>
            <a:off x="2458434" y="946485"/>
            <a:ext cx="10363200" cy="409511"/>
          </a:xfrm>
        </p:spPr>
        <p:txBody>
          <a:bodyPr/>
          <a:lstStyle/>
          <a:p>
            <a:r>
              <a:rPr lang="fr-FR" dirty="0"/>
              <a:t>PV </a:t>
            </a:r>
            <a:r>
              <a:rPr lang="fr-FR" dirty="0" err="1"/>
              <a:t>failure</a:t>
            </a:r>
            <a:r>
              <a:rPr lang="fr-FR" dirty="0"/>
              <a:t> </a:t>
            </a:r>
            <a:r>
              <a:rPr lang="fr-FR" dirty="0" err="1"/>
              <a:t>definition</a:t>
            </a:r>
            <a:endParaRPr lang="en-US" dirty="0"/>
          </a:p>
        </p:txBody>
      </p:sp>
      <p:pic>
        <p:nvPicPr>
          <p:cNvPr id="6" name="Image 5">
            <a:extLst>
              <a:ext uri="{FF2B5EF4-FFF2-40B4-BE49-F238E27FC236}">
                <a16:creationId xmlns:a16="http://schemas.microsoft.com/office/drawing/2014/main" id="{BAD5CA4E-8B9B-7B9A-E0B5-BEFB99F721D7}"/>
              </a:ext>
            </a:extLst>
          </p:cNvPr>
          <p:cNvPicPr>
            <a:picLocks noChangeAspect="1"/>
          </p:cNvPicPr>
          <p:nvPr/>
        </p:nvPicPr>
        <p:blipFill rotWithShape="1">
          <a:blip r:embed="rId2"/>
          <a:srcRect r="1854"/>
          <a:stretch/>
        </p:blipFill>
        <p:spPr>
          <a:xfrm>
            <a:off x="583956" y="4031259"/>
            <a:ext cx="7349051" cy="2826741"/>
          </a:xfrm>
          <a:prstGeom prst="rect">
            <a:avLst/>
          </a:prstGeom>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B648F1E-584D-439C-2917-369D183C5C54}"/>
                  </a:ext>
                </a:extLst>
              </p:cNvPr>
              <p:cNvSpPr txBox="1"/>
              <p:nvPr/>
            </p:nvSpPr>
            <p:spPr>
              <a:xfrm>
                <a:off x="326818" y="1530617"/>
                <a:ext cx="9424477" cy="2575513"/>
              </a:xfrm>
              <a:prstGeom prst="rect">
                <a:avLst/>
              </a:prstGeom>
              <a:noFill/>
            </p:spPr>
            <p:txBody>
              <a:bodyPr wrap="square">
                <a:spAutoFit/>
              </a:bodyPr>
              <a:lstStyle/>
              <a:p>
                <a:pPr>
                  <a:lnSpc>
                    <a:spcPct val="110000"/>
                  </a:lnSpc>
                  <a:spcBef>
                    <a:spcPts val="600"/>
                  </a:spcBef>
                </a:pPr>
                <a:r>
                  <a:rPr lang="en-US" sz="1600" dirty="0">
                    <a:solidFill>
                      <a:srgbClr val="1D1D1B"/>
                    </a:solidFill>
                    <a:ea typeface="Marianne Light"/>
                    <a:cs typeface="Times New Roman" panose="02020603050405020304" pitchFamily="18" charset="0"/>
                  </a:rPr>
                  <a:t>Inspired from the IEA definition</a:t>
                </a:r>
                <a:r>
                  <a:rPr lang="en-US" sz="1600" dirty="0">
                    <a:solidFill>
                      <a:srgbClr val="1D1D1B"/>
                    </a:solidFill>
                    <a:effectLst/>
                    <a:ea typeface="Marianne Light"/>
                    <a:cs typeface="Times New Roman" panose="02020603050405020304" pitchFamily="18" charset="0"/>
                  </a:rPr>
                  <a:t>*, a failure occurs when**:</a:t>
                </a:r>
                <a:br>
                  <a:rPr lang="en-US" sz="1600" dirty="0">
                    <a:solidFill>
                      <a:srgbClr val="1D1D1B"/>
                    </a:solidFill>
                    <a:effectLst/>
                    <a:ea typeface="Marianne Light"/>
                    <a:cs typeface="Times New Roman" panose="02020603050405020304" pitchFamily="18" charset="0"/>
                  </a:rPr>
                </a:br>
                <a:endParaRPr lang="fr-FR" sz="1600" dirty="0">
                  <a:solidFill>
                    <a:srgbClr val="1D1D1B"/>
                  </a:solidFill>
                  <a:effectLst/>
                  <a:ea typeface="Marianne Light"/>
                  <a:cs typeface="Times New Roman" panose="02020603050405020304" pitchFamily="18"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&lt; </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oMath>
                  </m:oMathPara>
                </a14:m>
                <a:endParaRPr lang="fr-FR" sz="1400" dirty="0">
                  <a:solidFill>
                    <a:srgbClr val="1D1D1B"/>
                  </a:solidFill>
                  <a:effectLst/>
                  <a:ea typeface="Marianne Light"/>
                  <a:cs typeface="Times New Roman" panose="02020603050405020304" pitchFamily="18" charset="0"/>
                </a:endParaRPr>
              </a:p>
              <a:p>
                <a:pPr marL="449580" algn="just">
                  <a:lnSpc>
                    <a:spcPct val="110000"/>
                  </a:lnSpc>
                </a:pPr>
                <a:endParaRPr lang="fr-FR" sz="1200" i="1"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system power measured according to IEC 60904</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total uncertainty of the measurement</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 tolerance</a:t>
                </a:r>
                <a:endParaRPr lang="fr-FR" sz="1400" dirty="0">
                  <a:solidFill>
                    <a:srgbClr val="1D1D1B"/>
                  </a:solidFill>
                  <a:effectLst/>
                  <a:ea typeface="Marianne Light"/>
                  <a:cs typeface="Times New Roman" panose="02020603050405020304" pitchFamily="18" charset="0"/>
                </a:endParaRPr>
              </a:p>
              <a:p>
                <a:pPr algn="just">
                  <a:lnSpc>
                    <a:spcPct val="110000"/>
                  </a:lnSpc>
                </a:pPr>
                <a:r>
                  <a:rPr lang="en-US" sz="1400" dirty="0">
                    <a:solidFill>
                      <a:srgbClr val="1D1D1B"/>
                    </a:solidFill>
                    <a:effectLst/>
                    <a:ea typeface="Marianne Light"/>
                    <a:cs typeface="Times New Roman" panose="02020603050405020304" pitchFamily="18" charset="0"/>
                  </a:rPr>
                  <a:t> </a:t>
                </a:r>
              </a:p>
              <a:p>
                <a:pPr algn="just">
                  <a:lnSpc>
                    <a:spcPct val="110000"/>
                  </a:lnSpc>
                </a:pPr>
                <a:r>
                  <a:rPr lang="en-US" sz="1400" dirty="0">
                    <a:solidFill>
                      <a:srgbClr val="1D1D1B"/>
                    </a:solidFill>
                    <a:ea typeface="Marianne Light"/>
                    <a:cs typeface="Times New Roman" panose="02020603050405020304" pitchFamily="18" charset="0"/>
                  </a:rPr>
                  <a:t>In other words, a failure is an underperformance which is not planned at the design phase.</a:t>
                </a:r>
                <a:endParaRPr lang="fr-FR" sz="1400" dirty="0">
                  <a:solidFill>
                    <a:srgbClr val="1D1D1B"/>
                  </a:solidFill>
                  <a:effectLst/>
                  <a:ea typeface="Marianne Light"/>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B648F1E-584D-439C-2917-369D183C5C54}"/>
                  </a:ext>
                </a:extLst>
              </p:cNvPr>
              <p:cNvSpPr txBox="1">
                <a:spLocks noRot="1" noChangeAspect="1" noMove="1" noResize="1" noEditPoints="1" noAdjustHandles="1" noChangeArrowheads="1" noChangeShapeType="1" noTextEdit="1"/>
              </p:cNvSpPr>
              <p:nvPr/>
            </p:nvSpPr>
            <p:spPr>
              <a:xfrm>
                <a:off x="326818" y="1530617"/>
                <a:ext cx="9424477" cy="2575513"/>
              </a:xfrm>
              <a:prstGeom prst="rect">
                <a:avLst/>
              </a:prstGeom>
              <a:blipFill>
                <a:blip r:embed="rId3"/>
                <a:stretch>
                  <a:fillRect l="-388" t="-236" b="-1655"/>
                </a:stretch>
              </a:blipFill>
            </p:spPr>
            <p:txBody>
              <a:bodyPr/>
              <a:lstStyle/>
              <a:p>
                <a:r>
                  <a:rPr lang="en-US">
                    <a:noFill/>
                  </a:rPr>
                  <a:t> </a:t>
                </a:r>
              </a:p>
            </p:txBody>
          </p:sp>
        </mc:Fallback>
      </mc:AlternateContent>
      <p:sp>
        <p:nvSpPr>
          <p:cNvPr id="8" name="ZoneTexte 7">
            <a:extLst>
              <a:ext uri="{FF2B5EF4-FFF2-40B4-BE49-F238E27FC236}">
                <a16:creationId xmlns:a16="http://schemas.microsoft.com/office/drawing/2014/main" id="{692B63BA-C3F5-CF1A-186F-D93C5B762CF6}"/>
              </a:ext>
            </a:extLst>
          </p:cNvPr>
          <p:cNvSpPr txBox="1"/>
          <p:nvPr/>
        </p:nvSpPr>
        <p:spPr>
          <a:xfrm>
            <a:off x="5534026" y="5859761"/>
            <a:ext cx="4021396" cy="923330"/>
          </a:xfrm>
          <a:prstGeom prst="rect">
            <a:avLst/>
          </a:prstGeom>
          <a:noFill/>
        </p:spPr>
        <p:txBody>
          <a:bodyPr wrap="square">
            <a:spAutoFit/>
          </a:bodyPr>
          <a:lstStyle/>
          <a:p>
            <a:r>
              <a:rPr lang="en-GB" sz="900" dirty="0">
                <a:solidFill>
                  <a:srgbClr val="1D1D1B"/>
                </a:solidFill>
                <a:effectLst/>
                <a:latin typeface="Times New Roman" panose="02020603050405020304" pitchFamily="18" charset="0"/>
                <a:ea typeface="Marianne Light"/>
                <a:cs typeface="Times New Roman" panose="02020603050405020304" pitchFamily="18" charset="0"/>
              </a:rPr>
              <a:t>*M. </a:t>
            </a:r>
            <a:r>
              <a:rPr lang="en-GB" sz="900" dirty="0" err="1">
                <a:solidFill>
                  <a:srgbClr val="1D1D1B"/>
                </a:solidFill>
                <a:effectLst/>
                <a:latin typeface="Times New Roman" panose="02020603050405020304" pitchFamily="18" charset="0"/>
                <a:ea typeface="Marianne Light"/>
                <a:cs typeface="Times New Roman" panose="02020603050405020304" pitchFamily="18" charset="0"/>
              </a:rPr>
              <a:t>Köntges</a:t>
            </a:r>
            <a:r>
              <a:rPr lang="en-GB" sz="900" dirty="0">
                <a:solidFill>
                  <a:srgbClr val="1D1D1B"/>
                </a:solidFill>
                <a:effectLst/>
                <a:latin typeface="Times New Roman" panose="02020603050405020304" pitchFamily="18" charset="0"/>
                <a:ea typeface="Marianne Light"/>
                <a:cs typeface="Times New Roman" panose="02020603050405020304" pitchFamily="18" charset="0"/>
              </a:rPr>
              <a:t> et al., “Review of Failures of Photovoltaic Modules,” IEA PVPS T13, IEA-PVPS T13-01:2014, 2014.</a:t>
            </a:r>
          </a:p>
          <a:p>
            <a:r>
              <a:rPr lang="en-GB" sz="900" dirty="0">
                <a:solidFill>
                  <a:srgbClr val="1D1D1B"/>
                </a:solidFill>
                <a:latin typeface="Times New Roman" panose="02020603050405020304" pitchFamily="18" charset="0"/>
                <a:cs typeface="Times New Roman" panose="02020603050405020304" pitchFamily="18" charset="0"/>
              </a:rPr>
              <a:t>**</a:t>
            </a:r>
            <a:r>
              <a:rPr lang="en-US" sz="900" dirty="0"/>
              <a:t>*</a:t>
            </a:r>
            <a:r>
              <a:rPr lang="en-US" sz="900" dirty="0">
                <a:effectLst/>
                <a:latin typeface="Times New Roman" panose="02020603050405020304" pitchFamily="18" charset="0"/>
                <a:ea typeface="Calibri" panose="020F0502020204030204" pitchFamily="34" charset="0"/>
              </a:rPr>
              <a:t>A. Mathieu, G. Fraisse, M. Thebault, S. Thebault, S. </a:t>
            </a:r>
            <a:r>
              <a:rPr lang="en-US" sz="900" dirty="0" err="1">
                <a:effectLst/>
                <a:latin typeface="Times New Roman" panose="02020603050405020304" pitchFamily="18" charset="0"/>
                <a:ea typeface="Calibri" panose="020F0502020204030204" pitchFamily="34" charset="0"/>
              </a:rPr>
              <a:t>Boddaert</a:t>
            </a:r>
            <a:r>
              <a:rPr lang="en-US" sz="9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900" dirty="0"/>
          </a:p>
          <a:p>
            <a:endParaRPr lang="en-US" sz="900" dirty="0">
              <a:latin typeface="Times New Roman" panose="02020603050405020304" pitchFamily="18" charset="0"/>
              <a:cs typeface="Times New Roman" panose="02020603050405020304" pitchFamily="18" charset="0"/>
            </a:endParaRPr>
          </a:p>
        </p:txBody>
      </p:sp>
      <p:sp>
        <p:nvSpPr>
          <p:cNvPr id="11" name="Espace réservé du numéro de diapositive 10">
            <a:extLst>
              <a:ext uri="{FF2B5EF4-FFF2-40B4-BE49-F238E27FC236}">
                <a16:creationId xmlns:a16="http://schemas.microsoft.com/office/drawing/2014/main" id="{EA682D7F-C430-751E-619C-24C6AE7615AF}"/>
              </a:ext>
            </a:extLst>
          </p:cNvPr>
          <p:cNvSpPr>
            <a:spLocks noGrp="1"/>
          </p:cNvSpPr>
          <p:nvPr>
            <p:ph type="sldNum" sz="quarter" idx="4"/>
          </p:nvPr>
        </p:nvSpPr>
        <p:spPr/>
        <p:txBody>
          <a:bodyPr/>
          <a:lstStyle/>
          <a:p>
            <a:fld id="{3937482C-2EB8-4E8A-95AC-2DCDB10AFB49}" type="slidenum">
              <a:rPr lang="fr-FR" smtClean="0"/>
              <a:pPr/>
              <a:t>33</a:t>
            </a:fld>
            <a:r>
              <a:rPr lang="fr-FR"/>
              <a:t> / 27</a:t>
            </a:r>
            <a:endParaRPr lang="fr-FR" dirty="0"/>
          </a:p>
        </p:txBody>
      </p:sp>
    </p:spTree>
    <p:extLst>
      <p:ext uri="{BB962C8B-B14F-4D97-AF65-F5344CB8AC3E}">
        <p14:creationId xmlns:p14="http://schemas.microsoft.com/office/powerpoint/2010/main" val="2645027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failures…</a:t>
            </a:r>
            <a:br>
              <a:rPr lang="en-US" dirty="0"/>
            </a:br>
            <a:r>
              <a:rPr lang="en-US" dirty="0"/>
              <a:t>Total: </a:t>
            </a:r>
            <a:r>
              <a:rPr lang="en-US" b="1" dirty="0"/>
              <a:t>26</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8" name="Image 7">
            <a:extLst>
              <a:ext uri="{FF2B5EF4-FFF2-40B4-BE49-F238E27FC236}">
                <a16:creationId xmlns:a16="http://schemas.microsoft.com/office/drawing/2014/main" id="{5AF2B5A4-80A7-D615-6855-3C9EFA7756BE}"/>
              </a:ext>
            </a:extLst>
          </p:cNvPr>
          <p:cNvPicPr>
            <a:picLocks noChangeAspect="1"/>
          </p:cNvPicPr>
          <p:nvPr/>
        </p:nvPicPr>
        <p:blipFill>
          <a:blip r:embed="rId2"/>
          <a:stretch>
            <a:fillRect/>
          </a:stretch>
        </p:blipFill>
        <p:spPr>
          <a:xfrm>
            <a:off x="926694" y="3140025"/>
            <a:ext cx="7370669" cy="2400936"/>
          </a:xfrm>
          <a:prstGeom prst="rect">
            <a:avLst/>
          </a:prstGeom>
        </p:spPr>
      </p:pic>
      <p:sp>
        <p:nvSpPr>
          <p:cNvPr id="10" name="Espace réservé du numéro de diapositive 9">
            <a:extLst>
              <a:ext uri="{FF2B5EF4-FFF2-40B4-BE49-F238E27FC236}">
                <a16:creationId xmlns:a16="http://schemas.microsoft.com/office/drawing/2014/main" id="{79E8F436-EF42-DE98-349E-87A5631D2788}"/>
              </a:ext>
            </a:extLst>
          </p:cNvPr>
          <p:cNvSpPr>
            <a:spLocks noGrp="1"/>
          </p:cNvSpPr>
          <p:nvPr>
            <p:ph type="sldNum" sz="quarter" idx="4"/>
          </p:nvPr>
        </p:nvSpPr>
        <p:spPr/>
        <p:txBody>
          <a:bodyPr/>
          <a:lstStyle/>
          <a:p>
            <a:fld id="{3937482C-2EB8-4E8A-95AC-2DCDB10AFB49}" type="slidenum">
              <a:rPr lang="fr-FR" smtClean="0"/>
              <a:pPr/>
              <a:t>34</a:t>
            </a:fld>
            <a:r>
              <a:rPr lang="fr-FR"/>
              <a:t> / 27</a:t>
            </a:r>
            <a:endParaRPr lang="fr-FR" dirty="0"/>
          </a:p>
        </p:txBody>
      </p:sp>
    </p:spTree>
    <p:extLst>
      <p:ext uri="{BB962C8B-B14F-4D97-AF65-F5344CB8AC3E}">
        <p14:creationId xmlns:p14="http://schemas.microsoft.com/office/powerpoint/2010/main" val="3178082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failures…</a:t>
            </a:r>
            <a:br>
              <a:rPr lang="en-US" dirty="0"/>
            </a:br>
            <a:r>
              <a:rPr lang="en-US" dirty="0"/>
              <a:t>Total: </a:t>
            </a:r>
            <a:r>
              <a:rPr lang="en-US" b="1" dirty="0"/>
              <a:t>26</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4" name="Image 3">
            <a:extLst>
              <a:ext uri="{FF2B5EF4-FFF2-40B4-BE49-F238E27FC236}">
                <a16:creationId xmlns:a16="http://schemas.microsoft.com/office/drawing/2014/main" id="{F08B24FF-5B34-1E37-3783-2C3A4C633460}"/>
              </a:ext>
            </a:extLst>
          </p:cNvPr>
          <p:cNvPicPr>
            <a:picLocks noChangeAspect="1"/>
          </p:cNvPicPr>
          <p:nvPr/>
        </p:nvPicPr>
        <p:blipFill rotWithShape="1">
          <a:blip r:embed="rId2"/>
          <a:srcRect t="7144"/>
          <a:stretch/>
        </p:blipFill>
        <p:spPr>
          <a:xfrm>
            <a:off x="6333513" y="171449"/>
            <a:ext cx="5634042" cy="4456186"/>
          </a:xfrm>
          <a:prstGeom prst="rect">
            <a:avLst/>
          </a:prstGeom>
        </p:spPr>
      </p:pic>
      <p:pic>
        <p:nvPicPr>
          <p:cNvPr id="8" name="Image 7">
            <a:extLst>
              <a:ext uri="{FF2B5EF4-FFF2-40B4-BE49-F238E27FC236}">
                <a16:creationId xmlns:a16="http://schemas.microsoft.com/office/drawing/2014/main" id="{99E30CFC-6F7B-4F75-4519-A505F9BA9587}"/>
              </a:ext>
            </a:extLst>
          </p:cNvPr>
          <p:cNvPicPr>
            <a:picLocks noChangeAspect="1"/>
          </p:cNvPicPr>
          <p:nvPr/>
        </p:nvPicPr>
        <p:blipFill>
          <a:blip r:embed="rId3"/>
          <a:stretch>
            <a:fillRect/>
          </a:stretch>
        </p:blipFill>
        <p:spPr>
          <a:xfrm>
            <a:off x="926694" y="3140025"/>
            <a:ext cx="7370669" cy="2400936"/>
          </a:xfrm>
          <a:prstGeom prst="rect">
            <a:avLst/>
          </a:prstGeom>
        </p:spPr>
      </p:pic>
      <p:sp>
        <p:nvSpPr>
          <p:cNvPr id="9" name="ZoneTexte 8">
            <a:extLst>
              <a:ext uri="{FF2B5EF4-FFF2-40B4-BE49-F238E27FC236}">
                <a16:creationId xmlns:a16="http://schemas.microsoft.com/office/drawing/2014/main" id="{ADA6B231-EB42-E37E-640F-85775A22D707}"/>
              </a:ext>
            </a:extLst>
          </p:cNvPr>
          <p:cNvSpPr txBox="1"/>
          <p:nvPr/>
        </p:nvSpPr>
        <p:spPr>
          <a:xfrm>
            <a:off x="7754766" y="1670677"/>
            <a:ext cx="1008993" cy="230832"/>
          </a:xfrm>
          <a:prstGeom prst="rect">
            <a:avLst/>
          </a:prstGeom>
          <a:noFill/>
        </p:spPr>
        <p:txBody>
          <a:bodyPr wrap="square" rtlCol="0">
            <a:spAutoFit/>
          </a:bodyPr>
          <a:lstStyle/>
          <a:p>
            <a:r>
              <a:rPr lang="en-US" sz="900" dirty="0"/>
              <a:t>derating</a:t>
            </a:r>
            <a:endParaRPr lang="en-US" sz="1600" dirty="0"/>
          </a:p>
        </p:txBody>
      </p:sp>
      <p:sp>
        <p:nvSpPr>
          <p:cNvPr id="15" name="Espace réservé du numéro de diapositive 14">
            <a:extLst>
              <a:ext uri="{FF2B5EF4-FFF2-40B4-BE49-F238E27FC236}">
                <a16:creationId xmlns:a16="http://schemas.microsoft.com/office/drawing/2014/main" id="{76FCC439-FF47-F1B2-A467-2D7DC97482E8}"/>
              </a:ext>
            </a:extLst>
          </p:cNvPr>
          <p:cNvSpPr>
            <a:spLocks noGrp="1"/>
          </p:cNvSpPr>
          <p:nvPr>
            <p:ph type="sldNum" sz="quarter" idx="4"/>
          </p:nvPr>
        </p:nvSpPr>
        <p:spPr/>
        <p:txBody>
          <a:bodyPr/>
          <a:lstStyle/>
          <a:p>
            <a:fld id="{3937482C-2EB8-4E8A-95AC-2DCDB10AFB49}" type="slidenum">
              <a:rPr lang="fr-FR" smtClean="0"/>
              <a:pPr/>
              <a:t>35</a:t>
            </a:fld>
            <a:r>
              <a:rPr lang="fr-FR"/>
              <a:t> / 27</a:t>
            </a:r>
            <a:endParaRPr lang="fr-FR" dirty="0"/>
          </a:p>
        </p:txBody>
      </p:sp>
    </p:spTree>
    <p:extLst>
      <p:ext uri="{BB962C8B-B14F-4D97-AF65-F5344CB8AC3E}">
        <p14:creationId xmlns:p14="http://schemas.microsoft.com/office/powerpoint/2010/main" val="494705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a:ln>
            <a:noFill/>
          </a:ln>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6" name="Image 5">
            <a:extLst>
              <a:ext uri="{FF2B5EF4-FFF2-40B4-BE49-F238E27FC236}">
                <a16:creationId xmlns:a16="http://schemas.microsoft.com/office/drawing/2014/main" id="{36F0CE1B-0AE6-1467-F4AF-945E0791F00C}"/>
              </a:ext>
            </a:extLst>
          </p:cNvPr>
          <p:cNvPicPr>
            <a:picLocks noChangeAspect="1"/>
          </p:cNvPicPr>
          <p:nvPr/>
        </p:nvPicPr>
        <p:blipFill rotWithShape="1">
          <a:blip r:embed="rId2"/>
          <a:srcRect t="7144"/>
          <a:stretch/>
        </p:blipFill>
        <p:spPr>
          <a:xfrm>
            <a:off x="423949" y="2333496"/>
            <a:ext cx="5199583" cy="4112555"/>
          </a:xfrm>
          <a:prstGeom prst="rect">
            <a:avLst/>
          </a:prstGeom>
          <a:ln>
            <a:noFill/>
          </a:ln>
        </p:spPr>
      </p:pic>
      <p:cxnSp>
        <p:nvCxnSpPr>
          <p:cNvPr id="10" name="Connecteur droit avec flèche 9">
            <a:extLst>
              <a:ext uri="{FF2B5EF4-FFF2-40B4-BE49-F238E27FC236}">
                <a16:creationId xmlns:a16="http://schemas.microsoft.com/office/drawing/2014/main" id="{010FB860-AA3D-C0A1-7C9B-F19F71766981}"/>
              </a:ext>
            </a:extLst>
          </p:cNvPr>
          <p:cNvCxnSpPr/>
          <p:nvPr/>
        </p:nvCxnSpPr>
        <p:spPr>
          <a:xfrm>
            <a:off x="5623532" y="2847151"/>
            <a:ext cx="0" cy="331677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1657669-F97E-28B9-717C-CD9160DF57E8}"/>
              </a:ext>
            </a:extLst>
          </p:cNvPr>
          <p:cNvSpPr/>
          <p:nvPr/>
        </p:nvSpPr>
        <p:spPr>
          <a:xfrm>
            <a:off x="624254" y="2618844"/>
            <a:ext cx="1877877" cy="3385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59F9B385-EC54-2B98-DA45-A96137B62B51}"/>
              </a:ext>
            </a:extLst>
          </p:cNvPr>
          <p:cNvSpPr/>
          <p:nvPr/>
        </p:nvSpPr>
        <p:spPr>
          <a:xfrm>
            <a:off x="624254" y="3375367"/>
            <a:ext cx="1877877" cy="525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DD55F016-4219-FDC3-5A66-1E450C48B51A}"/>
              </a:ext>
            </a:extLst>
          </p:cNvPr>
          <p:cNvSpPr/>
          <p:nvPr/>
        </p:nvSpPr>
        <p:spPr>
          <a:xfrm>
            <a:off x="624254" y="4310628"/>
            <a:ext cx="1877877" cy="525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Rectangle 13">
            <a:extLst>
              <a:ext uri="{FF2B5EF4-FFF2-40B4-BE49-F238E27FC236}">
                <a16:creationId xmlns:a16="http://schemas.microsoft.com/office/drawing/2014/main" id="{4DD5B733-17B8-5308-7820-1E956A64721C}"/>
              </a:ext>
            </a:extLst>
          </p:cNvPr>
          <p:cNvSpPr/>
          <p:nvPr/>
        </p:nvSpPr>
        <p:spPr>
          <a:xfrm>
            <a:off x="2591547" y="5434983"/>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Rectangle 14">
            <a:extLst>
              <a:ext uri="{FF2B5EF4-FFF2-40B4-BE49-F238E27FC236}">
                <a16:creationId xmlns:a16="http://schemas.microsoft.com/office/drawing/2014/main" id="{0AC8C108-FF95-7036-936F-08365E58604C}"/>
              </a:ext>
            </a:extLst>
          </p:cNvPr>
          <p:cNvSpPr/>
          <p:nvPr/>
        </p:nvSpPr>
        <p:spPr>
          <a:xfrm>
            <a:off x="2591546" y="4505540"/>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Rectangle 15">
            <a:extLst>
              <a:ext uri="{FF2B5EF4-FFF2-40B4-BE49-F238E27FC236}">
                <a16:creationId xmlns:a16="http://schemas.microsoft.com/office/drawing/2014/main" id="{A988F333-5328-8229-E90F-6236176E89BD}"/>
              </a:ext>
            </a:extLst>
          </p:cNvPr>
          <p:cNvSpPr/>
          <p:nvPr/>
        </p:nvSpPr>
        <p:spPr>
          <a:xfrm>
            <a:off x="2591546" y="3568556"/>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ZoneTexte 16">
            <a:extLst>
              <a:ext uri="{FF2B5EF4-FFF2-40B4-BE49-F238E27FC236}">
                <a16:creationId xmlns:a16="http://schemas.microsoft.com/office/drawing/2014/main" id="{331F4183-BDBC-F54E-8F1B-57549DD1966B}"/>
              </a:ext>
            </a:extLst>
          </p:cNvPr>
          <p:cNvSpPr txBox="1"/>
          <p:nvPr/>
        </p:nvSpPr>
        <p:spPr>
          <a:xfrm>
            <a:off x="6043475" y="4179350"/>
            <a:ext cx="4629704" cy="369332"/>
          </a:xfrm>
          <a:prstGeom prst="rect">
            <a:avLst/>
          </a:prstGeom>
          <a:noFill/>
        </p:spPr>
        <p:txBody>
          <a:bodyPr wrap="square">
            <a:spAutoFit/>
          </a:bodyPr>
          <a:lstStyle/>
          <a:p>
            <a:r>
              <a:rPr lang="en-US" b="1" dirty="0">
                <a:solidFill>
                  <a:srgbClr val="FF0000"/>
                </a:solidFill>
              </a:rPr>
              <a:t>The 12 most critical according to *</a:t>
            </a:r>
          </a:p>
        </p:txBody>
      </p:sp>
      <p:sp>
        <p:nvSpPr>
          <p:cNvPr id="18" name="Rectangle 17">
            <a:extLst>
              <a:ext uri="{FF2B5EF4-FFF2-40B4-BE49-F238E27FC236}">
                <a16:creationId xmlns:a16="http://schemas.microsoft.com/office/drawing/2014/main" id="{9957F874-1E1B-72B7-DE85-C8878ECC6356}"/>
              </a:ext>
            </a:extLst>
          </p:cNvPr>
          <p:cNvSpPr/>
          <p:nvPr/>
        </p:nvSpPr>
        <p:spPr>
          <a:xfrm>
            <a:off x="2591548" y="5972167"/>
            <a:ext cx="1877877" cy="384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Espace réservé du numéro de diapositive 19">
            <a:extLst>
              <a:ext uri="{FF2B5EF4-FFF2-40B4-BE49-F238E27FC236}">
                <a16:creationId xmlns:a16="http://schemas.microsoft.com/office/drawing/2014/main" id="{32DA4E75-B826-EC55-4676-D268F81D0E59}"/>
              </a:ext>
            </a:extLst>
          </p:cNvPr>
          <p:cNvSpPr>
            <a:spLocks noGrp="1"/>
          </p:cNvSpPr>
          <p:nvPr>
            <p:ph type="sldNum" sz="quarter" idx="4"/>
          </p:nvPr>
        </p:nvSpPr>
        <p:spPr/>
        <p:txBody>
          <a:bodyPr/>
          <a:lstStyle/>
          <a:p>
            <a:fld id="{3937482C-2EB8-4E8A-95AC-2DCDB10AFB49}" type="slidenum">
              <a:rPr lang="fr-FR" smtClean="0"/>
              <a:pPr/>
              <a:t>36</a:t>
            </a:fld>
            <a:r>
              <a:rPr lang="fr-FR"/>
              <a:t> / 27</a:t>
            </a:r>
            <a:endParaRPr lang="fr-FR" dirty="0"/>
          </a:p>
        </p:txBody>
      </p:sp>
      <p:sp>
        <p:nvSpPr>
          <p:cNvPr id="4" name="ZoneTexte 3">
            <a:extLst>
              <a:ext uri="{FF2B5EF4-FFF2-40B4-BE49-F238E27FC236}">
                <a16:creationId xmlns:a16="http://schemas.microsoft.com/office/drawing/2014/main" id="{FB4066ED-22E4-8C6A-B2C6-BE4805067BAD}"/>
              </a:ext>
            </a:extLst>
          </p:cNvPr>
          <p:cNvSpPr txBox="1"/>
          <p:nvPr/>
        </p:nvSpPr>
        <p:spPr>
          <a:xfrm>
            <a:off x="1771816" y="3726085"/>
            <a:ext cx="1008993" cy="230832"/>
          </a:xfrm>
          <a:prstGeom prst="rect">
            <a:avLst/>
          </a:prstGeom>
          <a:noFill/>
        </p:spPr>
        <p:txBody>
          <a:bodyPr wrap="square" rtlCol="0">
            <a:spAutoFit/>
          </a:bodyPr>
          <a:lstStyle/>
          <a:p>
            <a:r>
              <a:rPr lang="en-US" sz="900" dirty="0"/>
              <a:t>derating</a:t>
            </a:r>
            <a:endParaRPr lang="en-US" sz="1600" dirty="0"/>
          </a:p>
        </p:txBody>
      </p:sp>
    </p:spTree>
    <p:extLst>
      <p:ext uri="{BB962C8B-B14F-4D97-AF65-F5344CB8AC3E}">
        <p14:creationId xmlns:p14="http://schemas.microsoft.com/office/powerpoint/2010/main" val="2414060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en-US" sz="4400" dirty="0">
                <a:solidFill>
                  <a:schemeClr val="tx1"/>
                </a:solidFill>
              </a:rPr>
              <a:t>Agenda</a:t>
            </a:r>
            <a:endParaRPr lang="en-US"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en-US" sz="3200" b="1" dirty="0">
                <a:solidFill>
                  <a:srgbClr val="1907C9"/>
                </a:solidFill>
              </a:rPr>
              <a:t>Common PV Failures</a:t>
            </a:r>
          </a:p>
        </p:txBody>
      </p:sp>
      <p:sp>
        <p:nvSpPr>
          <p:cNvPr id="5" name="Espace réservé du numéro de diapositive 4">
            <a:extLst>
              <a:ext uri="{FF2B5EF4-FFF2-40B4-BE49-F238E27FC236}">
                <a16:creationId xmlns:a16="http://schemas.microsoft.com/office/drawing/2014/main" id="{6C0178F1-605C-AC24-0C14-5AFD8806C7F8}"/>
              </a:ext>
            </a:extLst>
          </p:cNvPr>
          <p:cNvSpPr>
            <a:spLocks noGrp="1"/>
          </p:cNvSpPr>
          <p:nvPr>
            <p:ph type="sldNum" sz="quarter" idx="4"/>
          </p:nvPr>
        </p:nvSpPr>
        <p:spPr/>
        <p:txBody>
          <a:bodyPr/>
          <a:lstStyle/>
          <a:p>
            <a:fld id="{3937482C-2EB8-4E8A-95AC-2DCDB10AFB49}" type="slidenum">
              <a:rPr lang="fr-FR" smtClean="0"/>
              <a:pPr/>
              <a:t>37</a:t>
            </a:fld>
            <a:r>
              <a:rPr lang="fr-FR"/>
              <a:t> / 27</a:t>
            </a:r>
            <a:endParaRPr lang="fr-FR" dirty="0"/>
          </a:p>
        </p:txBody>
      </p:sp>
    </p:spTree>
    <p:extLst>
      <p:ext uri="{BB962C8B-B14F-4D97-AF65-F5344CB8AC3E}">
        <p14:creationId xmlns:p14="http://schemas.microsoft.com/office/powerpoint/2010/main" val="1942829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63864-A4F7-E589-47AC-C83E6CC0E8FB}"/>
              </a:ext>
            </a:extLst>
          </p:cNvPr>
          <p:cNvSpPr>
            <a:spLocks noGrp="1"/>
          </p:cNvSpPr>
          <p:nvPr>
            <p:ph type="ctrTitle"/>
          </p:nvPr>
        </p:nvSpPr>
        <p:spPr/>
        <p:txBody>
          <a:bodyPr/>
          <a:lstStyle/>
          <a:p>
            <a:r>
              <a:rPr lang="fr-FR" dirty="0"/>
              <a:t>Inverter </a:t>
            </a:r>
            <a:r>
              <a:rPr lang="fr-FR" dirty="0" err="1"/>
              <a:t>defect</a:t>
            </a:r>
            <a:endParaRPr lang="en-US" dirty="0"/>
          </a:p>
        </p:txBody>
      </p:sp>
      <p:sp>
        <p:nvSpPr>
          <p:cNvPr id="4" name="Espace réservé du texte 3">
            <a:extLst>
              <a:ext uri="{FF2B5EF4-FFF2-40B4-BE49-F238E27FC236}">
                <a16:creationId xmlns:a16="http://schemas.microsoft.com/office/drawing/2014/main" id="{928D1448-73C4-1E9C-C2A7-55E4D5088EFD}"/>
              </a:ext>
            </a:extLst>
          </p:cNvPr>
          <p:cNvSpPr>
            <a:spLocks noGrp="1"/>
          </p:cNvSpPr>
          <p:nvPr>
            <p:ph type="body" sz="quarter" idx="13"/>
          </p:nvPr>
        </p:nvSpPr>
        <p:spPr>
          <a:xfrm>
            <a:off x="239350" y="2498197"/>
            <a:ext cx="5699538" cy="4367212"/>
          </a:xfrm>
        </p:spPr>
        <p:txBody>
          <a:bodyPr>
            <a:normAutofit/>
          </a:bodyPr>
          <a:lstStyle/>
          <a:p>
            <a:r>
              <a:rPr lang="en-US" sz="1600" dirty="0">
                <a:latin typeface="+mn-lt"/>
              </a:rPr>
              <a:t>The inverter is often responsible for most of the maintenance events. Several failures can occur over the inverter lifespan due to unexpected events or aging mechanisms.</a:t>
            </a:r>
          </a:p>
          <a:p>
            <a:endParaRPr lang="en-US" sz="1600" dirty="0">
              <a:latin typeface="+mn-lt"/>
            </a:endParaRPr>
          </a:p>
          <a:p>
            <a:r>
              <a:rPr lang="en-US" sz="1600" dirty="0">
                <a:latin typeface="+mn-lt"/>
              </a:rPr>
              <a:t>The most common failures in the inverter due to aging come from components such as the relays, the capacitors, the semiconductor modules (IGBT and diodes), cooling fan, and the printed circuit board.</a:t>
            </a:r>
          </a:p>
          <a:p>
            <a:endParaRPr lang="en-US" sz="1600" dirty="0">
              <a:latin typeface="+mn-lt"/>
            </a:endParaRPr>
          </a:p>
          <a:p>
            <a:r>
              <a:rPr lang="en-US" sz="1600" dirty="0">
                <a:latin typeface="+mn-lt"/>
              </a:rPr>
              <a:t>Software issues or a lack of restart after an event can also shut down the inverter and can be solved by rebooting the software or updating the firmware.</a:t>
            </a:r>
          </a:p>
        </p:txBody>
      </p:sp>
      <p:sp>
        <p:nvSpPr>
          <p:cNvPr id="5" name="Espace réservé du numéro de diapositive 4">
            <a:extLst>
              <a:ext uri="{FF2B5EF4-FFF2-40B4-BE49-F238E27FC236}">
                <a16:creationId xmlns:a16="http://schemas.microsoft.com/office/drawing/2014/main" id="{36F5C0D4-A946-17C2-6F18-C466664933AE}"/>
              </a:ext>
            </a:extLst>
          </p:cNvPr>
          <p:cNvSpPr>
            <a:spLocks noGrp="1"/>
          </p:cNvSpPr>
          <p:nvPr>
            <p:ph type="sldNum" sz="quarter" idx="4"/>
          </p:nvPr>
        </p:nvSpPr>
        <p:spPr/>
        <p:txBody>
          <a:bodyPr/>
          <a:lstStyle/>
          <a:p>
            <a:fld id="{3937482C-2EB8-4E8A-95AC-2DCDB10AFB49}" type="slidenum">
              <a:rPr lang="fr-FR" smtClean="0"/>
              <a:pPr/>
              <a:t>38</a:t>
            </a:fld>
            <a:endParaRPr lang="fr-FR" dirty="0"/>
          </a:p>
        </p:txBody>
      </p:sp>
      <p:sp>
        <p:nvSpPr>
          <p:cNvPr id="6" name="ZoneTexte 5">
            <a:extLst>
              <a:ext uri="{FF2B5EF4-FFF2-40B4-BE49-F238E27FC236}">
                <a16:creationId xmlns:a16="http://schemas.microsoft.com/office/drawing/2014/main" id="{3EF88713-0C8B-0A27-02BA-29B11792D601}"/>
              </a:ext>
            </a:extLst>
          </p:cNvPr>
          <p:cNvSpPr txBox="1"/>
          <p:nvPr/>
        </p:nvSpPr>
        <p:spPr>
          <a:xfrm>
            <a:off x="6916133" y="5158455"/>
            <a:ext cx="4056993" cy="1077218"/>
          </a:xfrm>
          <a:prstGeom prst="rect">
            <a:avLst/>
          </a:prstGeom>
          <a:no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Abrupt performance drop from a specific date.</a:t>
            </a:r>
          </a:p>
          <a:p>
            <a:pPr marL="285750" indent="-285750">
              <a:buFontTx/>
              <a:buChar char="-"/>
            </a:pPr>
            <a:r>
              <a:rPr lang="en-US" sz="1600" dirty="0"/>
              <a:t>Complete shutdown: Produces 0 W.</a:t>
            </a:r>
          </a:p>
        </p:txBody>
      </p:sp>
      <p:pic>
        <p:nvPicPr>
          <p:cNvPr id="8" name="Image 7">
            <a:extLst>
              <a:ext uri="{FF2B5EF4-FFF2-40B4-BE49-F238E27FC236}">
                <a16:creationId xmlns:a16="http://schemas.microsoft.com/office/drawing/2014/main" id="{0631C4FD-F18F-AD55-0CE1-842ACB5C24AB}"/>
              </a:ext>
            </a:extLst>
          </p:cNvPr>
          <p:cNvPicPr>
            <a:picLocks noChangeAspect="1"/>
          </p:cNvPicPr>
          <p:nvPr/>
        </p:nvPicPr>
        <p:blipFill>
          <a:blip r:embed="rId2"/>
          <a:stretch>
            <a:fillRect/>
          </a:stretch>
        </p:blipFill>
        <p:spPr>
          <a:xfrm>
            <a:off x="7750566" y="1795789"/>
            <a:ext cx="2605985" cy="2119264"/>
          </a:xfrm>
          <a:prstGeom prst="rect">
            <a:avLst/>
          </a:prstGeom>
        </p:spPr>
      </p:pic>
      <p:sp>
        <p:nvSpPr>
          <p:cNvPr id="10" name="ZoneTexte 9">
            <a:extLst>
              <a:ext uri="{FF2B5EF4-FFF2-40B4-BE49-F238E27FC236}">
                <a16:creationId xmlns:a16="http://schemas.microsoft.com/office/drawing/2014/main" id="{1CCE54F5-239D-7C42-66D5-8D637595A9F6}"/>
              </a:ext>
            </a:extLst>
          </p:cNvPr>
          <p:cNvSpPr txBox="1"/>
          <p:nvPr/>
        </p:nvSpPr>
        <p:spPr>
          <a:xfrm>
            <a:off x="7663106" y="3991111"/>
            <a:ext cx="2780907" cy="492443"/>
          </a:xfrm>
          <a:prstGeom prst="rect">
            <a:avLst/>
          </a:prstGeom>
          <a:noFill/>
        </p:spPr>
        <p:txBody>
          <a:bodyPr wrap="square">
            <a:spAutoFit/>
          </a:bodyPr>
          <a:lstStyle/>
          <a:p>
            <a:r>
              <a:rPr lang="en-US" sz="800" dirty="0"/>
              <a:t>K. Sinclair, M. Sinclair, "Silicon solar module visual inspection guide: Catalogue of Defects to be used as a Screening Tool</a:t>
            </a:r>
            <a:r>
              <a:rPr lang="en-US" dirty="0"/>
              <a:t> </a:t>
            </a:r>
          </a:p>
        </p:txBody>
      </p:sp>
      <p:pic>
        <p:nvPicPr>
          <p:cNvPr id="11" name="Image 10">
            <a:extLst>
              <a:ext uri="{FF2B5EF4-FFF2-40B4-BE49-F238E27FC236}">
                <a16:creationId xmlns:a16="http://schemas.microsoft.com/office/drawing/2014/main" id="{60C9B30E-8828-A01D-F03E-414D3521EDA0}"/>
              </a:ext>
            </a:extLst>
          </p:cNvPr>
          <p:cNvPicPr>
            <a:picLocks noChangeAspect="1"/>
          </p:cNvPicPr>
          <p:nvPr/>
        </p:nvPicPr>
        <p:blipFill rotWithShape="1">
          <a:blip r:embed="rId3"/>
          <a:srcRect l="81644" t="17275" b="15234"/>
          <a:stretch/>
        </p:blipFill>
        <p:spPr>
          <a:xfrm>
            <a:off x="5281904" y="313648"/>
            <a:ext cx="1352950" cy="1620417"/>
          </a:xfrm>
          <a:prstGeom prst="rect">
            <a:avLst/>
          </a:prstGeom>
        </p:spPr>
      </p:pic>
    </p:spTree>
    <p:extLst>
      <p:ext uri="{BB962C8B-B14F-4D97-AF65-F5344CB8AC3E}">
        <p14:creationId xmlns:p14="http://schemas.microsoft.com/office/powerpoint/2010/main" val="671829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sp>
        <p:nvSpPr>
          <p:cNvPr id="6" name="Espace réservé du numéro de diapositive 5">
            <a:extLst>
              <a:ext uri="{FF2B5EF4-FFF2-40B4-BE49-F238E27FC236}">
                <a16:creationId xmlns:a16="http://schemas.microsoft.com/office/drawing/2014/main" id="{06D2E6EB-7D46-1D10-3B0F-C44E1B82E9FB}"/>
              </a:ext>
            </a:extLst>
          </p:cNvPr>
          <p:cNvSpPr>
            <a:spLocks noGrp="1"/>
          </p:cNvSpPr>
          <p:nvPr>
            <p:ph type="sldNum" sz="quarter" idx="4"/>
          </p:nvPr>
        </p:nvSpPr>
        <p:spPr/>
        <p:txBody>
          <a:bodyPr/>
          <a:lstStyle/>
          <a:p>
            <a:fld id="{3937482C-2EB8-4E8A-95AC-2DCDB10AFB49}" type="slidenum">
              <a:rPr lang="fr-FR" smtClean="0"/>
              <a:pPr/>
              <a:t>39</a:t>
            </a:fld>
            <a:r>
              <a:rPr lang="fr-FR"/>
              <a:t> / 27</a:t>
            </a:r>
            <a:endParaRPr lang="fr-FR" dirty="0"/>
          </a:p>
        </p:txBody>
      </p:sp>
    </p:spTree>
    <p:extLst>
      <p:ext uri="{BB962C8B-B14F-4D97-AF65-F5344CB8AC3E}">
        <p14:creationId xmlns:p14="http://schemas.microsoft.com/office/powerpoint/2010/main" val="269654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rgbClr val="1907C9"/>
                </a:solidFill>
              </a:rPr>
              <a:t>Review</a:t>
            </a:r>
            <a:r>
              <a:rPr lang="fr-FR" sz="3200" b="1" dirty="0">
                <a:solidFill>
                  <a:srgbClr val="1907C9"/>
                </a:solidFill>
              </a:rPr>
              <a:t> notebook last </a:t>
            </a:r>
            <a:r>
              <a:rPr lang="fr-FR" sz="3200" b="1" dirty="0" err="1">
                <a:solidFill>
                  <a:srgbClr val="1907C9"/>
                </a:solidFill>
              </a:rPr>
              <a:t>week</a:t>
            </a:r>
            <a:endParaRPr lang="fr-FR" sz="3200" b="1" dirty="0">
              <a:solidFill>
                <a:srgbClr val="1907C9"/>
              </a:solidFill>
            </a:endParaRPr>
          </a:p>
          <a:p>
            <a:pPr marL="25399"/>
            <a:endParaRPr lang="fr-FR" sz="3200" b="1" dirty="0">
              <a:solidFill>
                <a:srgbClr val="1907C9"/>
              </a:solidFill>
            </a:endParaRPr>
          </a:p>
          <a:p>
            <a:pPr marL="25399"/>
            <a:r>
              <a:rPr lang="fr-FR" sz="3200" b="1" dirty="0">
                <a:solidFill>
                  <a:schemeClr val="bg2"/>
                </a:solidFill>
              </a:rPr>
              <a:t>PV performance model </a:t>
            </a:r>
            <a:r>
              <a:rPr lang="en-US" sz="3200" b="1" dirty="0">
                <a:solidFill>
                  <a:schemeClr val="bg2"/>
                </a:solidFill>
              </a:rPr>
              <a:t>steps</a:t>
            </a:r>
          </a:p>
        </p:txBody>
      </p:sp>
      <p:sp>
        <p:nvSpPr>
          <p:cNvPr id="4" name="Espace réservé du numéro de diapositive 3">
            <a:extLst>
              <a:ext uri="{FF2B5EF4-FFF2-40B4-BE49-F238E27FC236}">
                <a16:creationId xmlns:a16="http://schemas.microsoft.com/office/drawing/2014/main" id="{FF496638-E3C2-A079-C213-35E150424399}"/>
              </a:ext>
            </a:extLst>
          </p:cNvPr>
          <p:cNvSpPr>
            <a:spLocks noGrp="1"/>
          </p:cNvSpPr>
          <p:nvPr>
            <p:ph type="sldNum" sz="quarter" idx="4"/>
          </p:nvPr>
        </p:nvSpPr>
        <p:spPr/>
        <p:txBody>
          <a:bodyPr/>
          <a:lstStyle/>
          <a:p>
            <a:fld id="{3937482C-2EB8-4E8A-95AC-2DCDB10AFB49}" type="slidenum">
              <a:rPr lang="fr-FR" smtClean="0"/>
              <a:pPr/>
              <a:t>4</a:t>
            </a:fld>
            <a:endParaRPr lang="fr-FR" dirty="0"/>
          </a:p>
        </p:txBody>
      </p:sp>
    </p:spTree>
    <p:extLst>
      <p:ext uri="{BB962C8B-B14F-4D97-AF65-F5344CB8AC3E}">
        <p14:creationId xmlns:p14="http://schemas.microsoft.com/office/powerpoint/2010/main" val="136897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2"/>
          <a:stretch>
            <a:fillRect/>
          </a:stretch>
        </p:blipFill>
        <p:spPr>
          <a:xfrm>
            <a:off x="878182" y="2289230"/>
            <a:ext cx="3711781" cy="2943772"/>
          </a:xfrm>
          <a:prstGeom prst="rect">
            <a:avLst/>
          </a:prstGeom>
        </p:spPr>
      </p:pic>
      <p:sp>
        <p:nvSpPr>
          <p:cNvPr id="4" name="Sous-titre 2">
            <a:extLst>
              <a:ext uri="{FF2B5EF4-FFF2-40B4-BE49-F238E27FC236}">
                <a16:creationId xmlns:a16="http://schemas.microsoft.com/office/drawing/2014/main" id="{D1E98A1C-6721-2A1A-2682-6952AEBF685C}"/>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7" name="Espace réservé du numéro de diapositive 6">
            <a:extLst>
              <a:ext uri="{FF2B5EF4-FFF2-40B4-BE49-F238E27FC236}">
                <a16:creationId xmlns:a16="http://schemas.microsoft.com/office/drawing/2014/main" id="{0579191B-06C7-00C4-016E-A6C45B663E5D}"/>
              </a:ext>
            </a:extLst>
          </p:cNvPr>
          <p:cNvSpPr>
            <a:spLocks noGrp="1"/>
          </p:cNvSpPr>
          <p:nvPr>
            <p:ph type="sldNum" sz="quarter" idx="4"/>
          </p:nvPr>
        </p:nvSpPr>
        <p:spPr/>
        <p:txBody>
          <a:bodyPr/>
          <a:lstStyle/>
          <a:p>
            <a:fld id="{3937482C-2EB8-4E8A-95AC-2DCDB10AFB49}" type="slidenum">
              <a:rPr lang="fr-FR" smtClean="0"/>
              <a:pPr/>
              <a:t>40</a:t>
            </a:fld>
            <a:r>
              <a:rPr lang="fr-FR"/>
              <a:t> / 27</a:t>
            </a:r>
            <a:endParaRPr lang="fr-FR" dirty="0"/>
          </a:p>
        </p:txBody>
      </p:sp>
    </p:spTree>
    <p:extLst>
      <p:ext uri="{BB962C8B-B14F-4D97-AF65-F5344CB8AC3E}">
        <p14:creationId xmlns:p14="http://schemas.microsoft.com/office/powerpoint/2010/main" val="2408917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2" name="Image 11">
            <a:extLst>
              <a:ext uri="{FF2B5EF4-FFF2-40B4-BE49-F238E27FC236}">
                <a16:creationId xmlns:a16="http://schemas.microsoft.com/office/drawing/2014/main" id="{A8E5AF07-C872-063D-4AAB-D45040A4F6EE}"/>
              </a:ext>
            </a:extLst>
          </p:cNvPr>
          <p:cNvPicPr>
            <a:picLocks noChangeAspect="1"/>
          </p:cNvPicPr>
          <p:nvPr/>
        </p:nvPicPr>
        <p:blipFill>
          <a:blip r:embed="rId2"/>
          <a:stretch>
            <a:fillRect/>
          </a:stretch>
        </p:blipFill>
        <p:spPr>
          <a:xfrm>
            <a:off x="6519387" y="2155492"/>
            <a:ext cx="5046697" cy="2868174"/>
          </a:xfrm>
          <a:prstGeom prst="rect">
            <a:avLst/>
          </a:prstGeom>
        </p:spPr>
      </p:pic>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3"/>
          <a:stretch>
            <a:fillRect/>
          </a:stretch>
        </p:blipFill>
        <p:spPr>
          <a:xfrm>
            <a:off x="878182" y="2289230"/>
            <a:ext cx="3711781" cy="2943772"/>
          </a:xfrm>
          <a:prstGeom prst="rect">
            <a:avLst/>
          </a:prstGeom>
        </p:spPr>
      </p:pic>
      <p:sp>
        <p:nvSpPr>
          <p:cNvPr id="15" name="Flèche : gauche 14">
            <a:extLst>
              <a:ext uri="{FF2B5EF4-FFF2-40B4-BE49-F238E27FC236}">
                <a16:creationId xmlns:a16="http://schemas.microsoft.com/office/drawing/2014/main" id="{62306670-E864-476F-0041-51B9AC03EA37}"/>
              </a:ext>
            </a:extLst>
          </p:cNvPr>
          <p:cNvSpPr/>
          <p:nvPr/>
        </p:nvSpPr>
        <p:spPr>
          <a:xfrm rot="10800000">
            <a:off x="4922965" y="32217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ous-titre 2">
            <a:extLst>
              <a:ext uri="{FF2B5EF4-FFF2-40B4-BE49-F238E27FC236}">
                <a16:creationId xmlns:a16="http://schemas.microsoft.com/office/drawing/2014/main" id="{CE8E633A-DE37-0087-E0D3-19669A74C8CD}"/>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18" name="Sous-titre 2">
            <a:extLst>
              <a:ext uri="{FF2B5EF4-FFF2-40B4-BE49-F238E27FC236}">
                <a16:creationId xmlns:a16="http://schemas.microsoft.com/office/drawing/2014/main" id="{92B3E6A8-2727-75F0-6E32-25CFB0CF5E91}"/>
              </a:ext>
            </a:extLst>
          </p:cNvPr>
          <p:cNvSpPr txBox="1">
            <a:spLocks/>
          </p:cNvSpPr>
          <p:nvPr/>
        </p:nvSpPr>
        <p:spPr>
          <a:xfrm>
            <a:off x="8149096" y="1878102"/>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20" name="Espace réservé du numéro de diapositive 19">
            <a:extLst>
              <a:ext uri="{FF2B5EF4-FFF2-40B4-BE49-F238E27FC236}">
                <a16:creationId xmlns:a16="http://schemas.microsoft.com/office/drawing/2014/main" id="{B0121FDB-0CCA-A36D-F416-DDD5C6D37ECD}"/>
              </a:ext>
            </a:extLst>
          </p:cNvPr>
          <p:cNvSpPr>
            <a:spLocks noGrp="1"/>
          </p:cNvSpPr>
          <p:nvPr>
            <p:ph type="sldNum" sz="quarter" idx="4"/>
          </p:nvPr>
        </p:nvSpPr>
        <p:spPr/>
        <p:txBody>
          <a:bodyPr/>
          <a:lstStyle/>
          <a:p>
            <a:fld id="{3937482C-2EB8-4E8A-95AC-2DCDB10AFB49}" type="slidenum">
              <a:rPr lang="fr-FR" smtClean="0"/>
              <a:pPr/>
              <a:t>41</a:t>
            </a:fld>
            <a:r>
              <a:rPr lang="fr-FR"/>
              <a:t> / 27</a:t>
            </a:r>
            <a:endParaRPr lang="fr-FR" dirty="0"/>
          </a:p>
        </p:txBody>
      </p:sp>
    </p:spTree>
    <p:extLst>
      <p:ext uri="{BB962C8B-B14F-4D97-AF65-F5344CB8AC3E}">
        <p14:creationId xmlns:p14="http://schemas.microsoft.com/office/powerpoint/2010/main" val="668886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2" name="Image 11">
            <a:extLst>
              <a:ext uri="{FF2B5EF4-FFF2-40B4-BE49-F238E27FC236}">
                <a16:creationId xmlns:a16="http://schemas.microsoft.com/office/drawing/2014/main" id="{A8E5AF07-C872-063D-4AAB-D45040A4F6EE}"/>
              </a:ext>
            </a:extLst>
          </p:cNvPr>
          <p:cNvPicPr>
            <a:picLocks noChangeAspect="1"/>
          </p:cNvPicPr>
          <p:nvPr/>
        </p:nvPicPr>
        <p:blipFill>
          <a:blip r:embed="rId2"/>
          <a:stretch>
            <a:fillRect/>
          </a:stretch>
        </p:blipFill>
        <p:spPr>
          <a:xfrm>
            <a:off x="6519387" y="2155492"/>
            <a:ext cx="5046697" cy="2868174"/>
          </a:xfrm>
          <a:prstGeom prst="rect">
            <a:avLst/>
          </a:prstGeom>
        </p:spPr>
      </p:pic>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3"/>
          <a:stretch>
            <a:fillRect/>
          </a:stretch>
        </p:blipFill>
        <p:spPr>
          <a:xfrm>
            <a:off x="878182" y="2289230"/>
            <a:ext cx="3711781" cy="2943772"/>
          </a:xfrm>
          <a:prstGeom prst="rect">
            <a:avLst/>
          </a:prstGeom>
        </p:spPr>
      </p:pic>
      <p:sp>
        <p:nvSpPr>
          <p:cNvPr id="15" name="Flèche : gauche 14">
            <a:extLst>
              <a:ext uri="{FF2B5EF4-FFF2-40B4-BE49-F238E27FC236}">
                <a16:creationId xmlns:a16="http://schemas.microsoft.com/office/drawing/2014/main" id="{62306670-E864-476F-0041-51B9AC03EA37}"/>
              </a:ext>
            </a:extLst>
          </p:cNvPr>
          <p:cNvSpPr/>
          <p:nvPr/>
        </p:nvSpPr>
        <p:spPr>
          <a:xfrm rot="10800000">
            <a:off x="4922965" y="32217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ous-titre 2">
            <a:extLst>
              <a:ext uri="{FF2B5EF4-FFF2-40B4-BE49-F238E27FC236}">
                <a16:creationId xmlns:a16="http://schemas.microsoft.com/office/drawing/2014/main" id="{CE8E633A-DE37-0087-E0D3-19669A74C8CD}"/>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17" name="ZoneTexte 16">
            <a:extLst>
              <a:ext uri="{FF2B5EF4-FFF2-40B4-BE49-F238E27FC236}">
                <a16:creationId xmlns:a16="http://schemas.microsoft.com/office/drawing/2014/main" id="{606E8024-11BB-9883-FED2-47B8A08B0E6F}"/>
              </a:ext>
            </a:extLst>
          </p:cNvPr>
          <p:cNvSpPr txBox="1"/>
          <p:nvPr/>
        </p:nvSpPr>
        <p:spPr>
          <a:xfrm>
            <a:off x="4922965" y="5023666"/>
            <a:ext cx="5521934" cy="1569660"/>
          </a:xfrm>
          <a:prstGeom prst="rect">
            <a:avLst/>
          </a:prstGeom>
          <a:no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Clipping threshold is generally fixed.</a:t>
            </a:r>
          </a:p>
          <a:p>
            <a:pPr marL="285750" indent="-285750">
              <a:buFontTx/>
              <a:buChar char="-"/>
            </a:pPr>
            <a:r>
              <a:rPr lang="en-US" sz="1600" dirty="0"/>
              <a:t>Occurs at high sunny conditions.</a:t>
            </a:r>
          </a:p>
          <a:p>
            <a:pPr marL="285750" indent="-285750">
              <a:buFontTx/>
              <a:buChar char="-"/>
            </a:pPr>
            <a:r>
              <a:rPr lang="en-US" sz="1600" dirty="0"/>
              <a:t>Power Slope = 0 W/m2/h.</a:t>
            </a:r>
          </a:p>
          <a:p>
            <a:pPr marL="285750" indent="-285750">
              <a:buFontTx/>
              <a:buChar char="-"/>
            </a:pPr>
            <a:r>
              <a:rPr lang="en-US" sz="1600" dirty="0"/>
              <a:t>Slight increase of voltage compared to standard operation.</a:t>
            </a:r>
          </a:p>
          <a:p>
            <a:pPr marL="285750" indent="-285750">
              <a:buFontTx/>
              <a:buChar char="-"/>
            </a:pPr>
            <a:r>
              <a:rPr lang="en-US" sz="1600" dirty="0"/>
              <a:t>Current loss.</a:t>
            </a:r>
          </a:p>
        </p:txBody>
      </p:sp>
      <p:sp>
        <p:nvSpPr>
          <p:cNvPr id="18" name="Sous-titre 2">
            <a:extLst>
              <a:ext uri="{FF2B5EF4-FFF2-40B4-BE49-F238E27FC236}">
                <a16:creationId xmlns:a16="http://schemas.microsoft.com/office/drawing/2014/main" id="{92B3E6A8-2727-75F0-6E32-25CFB0CF5E91}"/>
              </a:ext>
            </a:extLst>
          </p:cNvPr>
          <p:cNvSpPr txBox="1">
            <a:spLocks/>
          </p:cNvSpPr>
          <p:nvPr/>
        </p:nvSpPr>
        <p:spPr>
          <a:xfrm>
            <a:off x="8149096" y="1878102"/>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4" name="Espace réservé du numéro de diapositive 3">
            <a:extLst>
              <a:ext uri="{FF2B5EF4-FFF2-40B4-BE49-F238E27FC236}">
                <a16:creationId xmlns:a16="http://schemas.microsoft.com/office/drawing/2014/main" id="{9E2F3920-1064-B735-F8C6-579E62A2BFBA}"/>
              </a:ext>
            </a:extLst>
          </p:cNvPr>
          <p:cNvSpPr>
            <a:spLocks noGrp="1"/>
          </p:cNvSpPr>
          <p:nvPr>
            <p:ph type="sldNum" sz="quarter" idx="4"/>
          </p:nvPr>
        </p:nvSpPr>
        <p:spPr/>
        <p:txBody>
          <a:bodyPr/>
          <a:lstStyle/>
          <a:p>
            <a:fld id="{3937482C-2EB8-4E8A-95AC-2DCDB10AFB49}" type="slidenum">
              <a:rPr lang="fr-FR" smtClean="0"/>
              <a:pPr/>
              <a:t>42</a:t>
            </a:fld>
            <a:r>
              <a:rPr lang="fr-FR"/>
              <a:t> / 27</a:t>
            </a:r>
            <a:endParaRPr lang="fr-FR" dirty="0"/>
          </a:p>
        </p:txBody>
      </p:sp>
    </p:spTree>
    <p:extLst>
      <p:ext uri="{BB962C8B-B14F-4D97-AF65-F5344CB8AC3E}">
        <p14:creationId xmlns:p14="http://schemas.microsoft.com/office/powerpoint/2010/main" val="2310436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541476-D764-E808-EC5D-CCC59969B82E}"/>
              </a:ext>
            </a:extLst>
          </p:cNvPr>
          <p:cNvSpPr>
            <a:spLocks noGrp="1"/>
          </p:cNvSpPr>
          <p:nvPr>
            <p:ph type="ctrTitle"/>
          </p:nvPr>
        </p:nvSpPr>
        <p:spPr/>
        <p:txBody>
          <a:bodyPr/>
          <a:lstStyle/>
          <a:p>
            <a:r>
              <a:rPr lang="fr-FR" dirty="0"/>
              <a:t>Cable/</a:t>
            </a:r>
            <a:r>
              <a:rPr lang="fr-FR" dirty="0" err="1"/>
              <a:t>Connector</a:t>
            </a:r>
            <a:r>
              <a:rPr lang="fr-FR" dirty="0"/>
              <a:t> </a:t>
            </a:r>
            <a:r>
              <a:rPr lang="fr-FR" dirty="0" err="1"/>
              <a:t>defect</a:t>
            </a:r>
            <a:r>
              <a:rPr lang="fr-FR" dirty="0"/>
              <a:t>: Open-</a:t>
            </a:r>
            <a:r>
              <a:rPr lang="fr-FR" dirty="0" err="1"/>
              <a:t>circuited</a:t>
            </a:r>
            <a:r>
              <a:rPr lang="fr-FR" dirty="0"/>
              <a:t> string</a:t>
            </a:r>
            <a:endParaRPr lang="en-US" dirty="0"/>
          </a:p>
        </p:txBody>
      </p:sp>
      <p:sp>
        <p:nvSpPr>
          <p:cNvPr id="4" name="Espace réservé du texte 3">
            <a:extLst>
              <a:ext uri="{FF2B5EF4-FFF2-40B4-BE49-F238E27FC236}">
                <a16:creationId xmlns:a16="http://schemas.microsoft.com/office/drawing/2014/main" id="{2E51D78E-AFA2-B8A0-4EE8-73787552D2F8}"/>
              </a:ext>
            </a:extLst>
          </p:cNvPr>
          <p:cNvSpPr>
            <a:spLocks noGrp="1"/>
          </p:cNvSpPr>
          <p:nvPr>
            <p:ph type="body" sz="quarter" idx="13"/>
          </p:nvPr>
        </p:nvSpPr>
        <p:spPr>
          <a:xfrm>
            <a:off x="239349" y="2139886"/>
            <a:ext cx="6557377" cy="4725524"/>
          </a:xfrm>
        </p:spPr>
        <p:txBody>
          <a:bodyPr>
            <a:noAutofit/>
          </a:bodyPr>
          <a:lstStyle/>
          <a:p>
            <a:r>
              <a:rPr lang="en-US" sz="1600" dirty="0">
                <a:latin typeface="+mn-lt"/>
              </a:rPr>
              <a:t>Wiring defect might lead to fire.</a:t>
            </a:r>
          </a:p>
          <a:p>
            <a:endParaRPr lang="en-US" sz="1600" dirty="0">
              <a:latin typeface="+mn-lt"/>
            </a:endParaRPr>
          </a:p>
          <a:p>
            <a:r>
              <a:rPr lang="en-US" sz="1600" b="1" dirty="0">
                <a:latin typeface="+mn-lt"/>
              </a:rPr>
              <a:t>DC cable </a:t>
            </a:r>
            <a:r>
              <a:rPr lang="en-US" sz="1600" dirty="0">
                <a:latin typeface="+mn-lt"/>
              </a:rPr>
              <a:t>failure can occur due to various reasons at different phases.</a:t>
            </a:r>
          </a:p>
          <a:p>
            <a:pPr marL="368299" indent="-342900">
              <a:buFont typeface="Arial" panose="020B0604020202020204" pitchFamily="34" charset="0"/>
              <a:buChar char="•"/>
            </a:pPr>
            <a:r>
              <a:rPr lang="en-US" sz="1600" dirty="0">
                <a:latin typeface="+mn-lt"/>
              </a:rPr>
              <a:t>At the design phase, cables which are incorrectly </a:t>
            </a:r>
            <a:r>
              <a:rPr lang="en-US" sz="1600" dirty="0" err="1">
                <a:latin typeface="+mn-lt"/>
              </a:rPr>
              <a:t>dimensionned</a:t>
            </a:r>
            <a:r>
              <a:rPr lang="en-US" sz="1600" dirty="0">
                <a:latin typeface="+mn-lt"/>
              </a:rPr>
              <a:t> may result in overheating and early cable degradation. </a:t>
            </a:r>
          </a:p>
          <a:p>
            <a:pPr marL="368299" indent="-342900">
              <a:buFont typeface="Arial" panose="020B0604020202020204" pitchFamily="34" charset="0"/>
              <a:buChar char="•"/>
            </a:pPr>
            <a:r>
              <a:rPr lang="en-US" sz="1600" dirty="0">
                <a:latin typeface="+mn-lt"/>
              </a:rPr>
              <a:t>During the installation, pinching or pulled cables can also lead to early defects.</a:t>
            </a:r>
          </a:p>
          <a:p>
            <a:pPr marL="368299" indent="-342900">
              <a:buFont typeface="Arial" panose="020B0604020202020204" pitchFamily="34" charset="0"/>
              <a:buChar char="•"/>
            </a:pPr>
            <a:r>
              <a:rPr lang="en-US" sz="1600" dirty="0">
                <a:latin typeface="+mn-lt"/>
              </a:rPr>
              <a:t>DC cables might also deteriorate faster or might corrode if exposed to harsh environments such as UV radiation, rodents, or birds.</a:t>
            </a:r>
          </a:p>
          <a:p>
            <a:endParaRPr lang="en-US" sz="1600" b="1" dirty="0">
              <a:latin typeface="+mn-lt"/>
            </a:endParaRPr>
          </a:p>
          <a:p>
            <a:r>
              <a:rPr lang="en-US" sz="1600" b="1" dirty="0">
                <a:latin typeface="+mn-lt"/>
              </a:rPr>
              <a:t>Connector</a:t>
            </a:r>
            <a:r>
              <a:rPr lang="en-US" sz="1600" dirty="0">
                <a:latin typeface="+mn-lt"/>
              </a:rPr>
              <a:t> failures come typically from forcing different types of connectors to connect or not-well crimped connectors.</a:t>
            </a:r>
          </a:p>
          <a:p>
            <a:r>
              <a:rPr lang="en-US" sz="1600" dirty="0">
                <a:latin typeface="+mn-lt"/>
              </a:rPr>
              <a:t>Even if aging mechanisms with corrosion due to long exposure to weather with UV and humidity are identified for connectors, failures are most likely to be related to installation issues.</a:t>
            </a:r>
          </a:p>
        </p:txBody>
      </p:sp>
      <p:sp>
        <p:nvSpPr>
          <p:cNvPr id="5" name="Espace réservé du numéro de diapositive 4">
            <a:extLst>
              <a:ext uri="{FF2B5EF4-FFF2-40B4-BE49-F238E27FC236}">
                <a16:creationId xmlns:a16="http://schemas.microsoft.com/office/drawing/2014/main" id="{4EED6277-4B38-8696-9B0D-30BFE05F097B}"/>
              </a:ext>
            </a:extLst>
          </p:cNvPr>
          <p:cNvSpPr>
            <a:spLocks noGrp="1"/>
          </p:cNvSpPr>
          <p:nvPr>
            <p:ph type="sldNum" sz="quarter" idx="4"/>
          </p:nvPr>
        </p:nvSpPr>
        <p:spPr/>
        <p:txBody>
          <a:bodyPr/>
          <a:lstStyle/>
          <a:p>
            <a:fld id="{3937482C-2EB8-4E8A-95AC-2DCDB10AFB49}" type="slidenum">
              <a:rPr lang="fr-FR" smtClean="0"/>
              <a:pPr/>
              <a:t>43</a:t>
            </a:fld>
            <a:endParaRPr lang="fr-FR" dirty="0"/>
          </a:p>
        </p:txBody>
      </p:sp>
      <p:pic>
        <p:nvPicPr>
          <p:cNvPr id="6" name="Image 5" descr="Une image contenant plein air, gaz, tuyau, câble&#10;&#10;Description générée automatiquement">
            <a:extLst>
              <a:ext uri="{FF2B5EF4-FFF2-40B4-BE49-F238E27FC236}">
                <a16:creationId xmlns:a16="http://schemas.microsoft.com/office/drawing/2014/main" id="{473F9528-B48E-7C2B-0CC4-52CA02625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6355" y="329921"/>
            <a:ext cx="3191200" cy="1500624"/>
          </a:xfrm>
          <a:prstGeom prst="rect">
            <a:avLst/>
          </a:prstGeom>
        </p:spPr>
      </p:pic>
      <p:pic>
        <p:nvPicPr>
          <p:cNvPr id="7" name="Image 6">
            <a:extLst>
              <a:ext uri="{FF2B5EF4-FFF2-40B4-BE49-F238E27FC236}">
                <a16:creationId xmlns:a16="http://schemas.microsoft.com/office/drawing/2014/main" id="{01DB6E51-6968-0E95-59C4-DF120F89CCC5}"/>
              </a:ext>
            </a:extLst>
          </p:cNvPr>
          <p:cNvPicPr>
            <a:picLocks noChangeAspect="1"/>
          </p:cNvPicPr>
          <p:nvPr/>
        </p:nvPicPr>
        <p:blipFill>
          <a:blip r:embed="rId3"/>
          <a:stretch>
            <a:fillRect/>
          </a:stretch>
        </p:blipFill>
        <p:spPr>
          <a:xfrm>
            <a:off x="9491874" y="2695721"/>
            <a:ext cx="1760161" cy="1634435"/>
          </a:xfrm>
          <a:prstGeom prst="rect">
            <a:avLst/>
          </a:prstGeom>
        </p:spPr>
      </p:pic>
      <p:sp>
        <p:nvSpPr>
          <p:cNvPr id="9" name="ZoneTexte 8">
            <a:extLst>
              <a:ext uri="{FF2B5EF4-FFF2-40B4-BE49-F238E27FC236}">
                <a16:creationId xmlns:a16="http://schemas.microsoft.com/office/drawing/2014/main" id="{8F48AE74-E04D-F633-4F5F-99EDA432523D}"/>
              </a:ext>
            </a:extLst>
          </p:cNvPr>
          <p:cNvSpPr txBox="1"/>
          <p:nvPr/>
        </p:nvSpPr>
        <p:spPr>
          <a:xfrm>
            <a:off x="8685815" y="1992478"/>
            <a:ext cx="3315878" cy="338554"/>
          </a:xfrm>
          <a:prstGeom prst="rect">
            <a:avLst/>
          </a:prstGeom>
          <a:noFill/>
        </p:spPr>
        <p:txBody>
          <a:bodyPr wrap="square">
            <a:spAutoFit/>
          </a:bodyPr>
          <a:lstStyle/>
          <a:p>
            <a:r>
              <a:rPr lang="en-US" sz="800" dirty="0"/>
              <a:t> Images. M. </a:t>
            </a:r>
            <a:r>
              <a:rPr lang="en-US" sz="800" dirty="0" err="1"/>
              <a:t>Köntges</a:t>
            </a:r>
            <a:r>
              <a:rPr lang="en-US" sz="800" dirty="0"/>
              <a:t> et al. , Review of Failures of Photovoltaic Modules, Report IEA-PVPS T13-01: ISBN 978-3-906042-16-9, 2014.</a:t>
            </a:r>
          </a:p>
        </p:txBody>
      </p:sp>
      <p:sp>
        <p:nvSpPr>
          <p:cNvPr id="10" name="ZoneTexte 9">
            <a:extLst>
              <a:ext uri="{FF2B5EF4-FFF2-40B4-BE49-F238E27FC236}">
                <a16:creationId xmlns:a16="http://schemas.microsoft.com/office/drawing/2014/main" id="{CEB36DE0-B7FB-7B7A-13F0-70B9047B36F1}"/>
              </a:ext>
            </a:extLst>
          </p:cNvPr>
          <p:cNvSpPr txBox="1"/>
          <p:nvPr/>
        </p:nvSpPr>
        <p:spPr>
          <a:xfrm>
            <a:off x="7195042" y="4664071"/>
            <a:ext cx="4056993" cy="1569660"/>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Abrupt performance change from a specific date</a:t>
            </a:r>
          </a:p>
          <a:p>
            <a:pPr marL="285750" indent="-285750">
              <a:buFontTx/>
              <a:buChar char="-"/>
            </a:pPr>
            <a:r>
              <a:rPr lang="en-US" sz="1600" dirty="0"/>
              <a:t>The voltage is not expected to vary.</a:t>
            </a:r>
          </a:p>
          <a:p>
            <a:pPr marL="285750" indent="-285750">
              <a:buFontTx/>
              <a:buChar char="-"/>
            </a:pPr>
            <a:r>
              <a:rPr lang="en-US" sz="1600" dirty="0"/>
              <a:t>Loss of current proportional to the number of strings which an open-circuited.</a:t>
            </a:r>
          </a:p>
        </p:txBody>
      </p:sp>
    </p:spTree>
    <p:extLst>
      <p:ext uri="{BB962C8B-B14F-4D97-AF65-F5344CB8AC3E}">
        <p14:creationId xmlns:p14="http://schemas.microsoft.com/office/powerpoint/2010/main" val="1559094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E67F2-ECC9-5E39-B395-D3A53A0CEA41}"/>
              </a:ext>
            </a:extLst>
          </p:cNvPr>
          <p:cNvSpPr>
            <a:spLocks noGrp="1"/>
          </p:cNvSpPr>
          <p:nvPr>
            <p:ph type="ctrTitle"/>
          </p:nvPr>
        </p:nvSpPr>
        <p:spPr>
          <a:xfrm>
            <a:off x="4027976" y="403571"/>
            <a:ext cx="3420294" cy="409511"/>
          </a:xfrm>
        </p:spPr>
        <p:txBody>
          <a:bodyPr/>
          <a:lstStyle/>
          <a:p>
            <a:r>
              <a:rPr lang="fr-FR" dirty="0" err="1"/>
              <a:t>Shading</a:t>
            </a:r>
            <a:endParaRPr lang="en-US" dirty="0"/>
          </a:p>
        </p:txBody>
      </p:sp>
      <p:sp>
        <p:nvSpPr>
          <p:cNvPr id="9" name="ZoneTexte 8">
            <a:extLst>
              <a:ext uri="{FF2B5EF4-FFF2-40B4-BE49-F238E27FC236}">
                <a16:creationId xmlns:a16="http://schemas.microsoft.com/office/drawing/2014/main" id="{7427FAD2-48C1-FC3F-3D66-CB7A43EFAB74}"/>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13" name="Espace réservé du numéro de diapositive 12">
            <a:extLst>
              <a:ext uri="{FF2B5EF4-FFF2-40B4-BE49-F238E27FC236}">
                <a16:creationId xmlns:a16="http://schemas.microsoft.com/office/drawing/2014/main" id="{D8E7D32A-9FD8-2527-47AD-B9D2AAE6315D}"/>
              </a:ext>
            </a:extLst>
          </p:cNvPr>
          <p:cNvSpPr>
            <a:spLocks noGrp="1"/>
          </p:cNvSpPr>
          <p:nvPr>
            <p:ph type="sldNum" sz="quarter" idx="4"/>
          </p:nvPr>
        </p:nvSpPr>
        <p:spPr/>
        <p:txBody>
          <a:bodyPr/>
          <a:lstStyle/>
          <a:p>
            <a:fld id="{3937482C-2EB8-4E8A-95AC-2DCDB10AFB49}" type="slidenum">
              <a:rPr lang="fr-FR" smtClean="0"/>
              <a:pPr/>
              <a:t>44</a:t>
            </a:fld>
            <a:r>
              <a:rPr lang="fr-FR"/>
              <a:t> / 27</a:t>
            </a:r>
            <a:endParaRPr lang="fr-FR" dirty="0"/>
          </a:p>
        </p:txBody>
      </p:sp>
    </p:spTree>
    <p:extLst>
      <p:ext uri="{BB962C8B-B14F-4D97-AF65-F5344CB8AC3E}">
        <p14:creationId xmlns:p14="http://schemas.microsoft.com/office/powerpoint/2010/main" val="393577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E67F2-ECC9-5E39-B395-D3A53A0CEA41}"/>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pic>
        <p:nvPicPr>
          <p:cNvPr id="17" name="Image 16">
            <a:extLst>
              <a:ext uri="{FF2B5EF4-FFF2-40B4-BE49-F238E27FC236}">
                <a16:creationId xmlns:a16="http://schemas.microsoft.com/office/drawing/2014/main" id="{9AE62BEC-37F7-095B-6FAF-C021F5E74DE0}"/>
              </a:ext>
            </a:extLst>
          </p:cNvPr>
          <p:cNvPicPr>
            <a:picLocks noChangeAspect="1"/>
          </p:cNvPicPr>
          <p:nvPr/>
        </p:nvPicPr>
        <p:blipFill>
          <a:blip r:embed="rId2"/>
          <a:stretch>
            <a:fillRect/>
          </a:stretch>
        </p:blipFill>
        <p:spPr>
          <a:xfrm>
            <a:off x="1093007" y="1849511"/>
            <a:ext cx="4729655" cy="1914867"/>
          </a:xfrm>
          <a:prstGeom prst="rect">
            <a:avLst/>
          </a:prstGeom>
        </p:spPr>
      </p:pic>
      <p:sp>
        <p:nvSpPr>
          <p:cNvPr id="19" name="ZoneTexte 18">
            <a:extLst>
              <a:ext uri="{FF2B5EF4-FFF2-40B4-BE49-F238E27FC236}">
                <a16:creationId xmlns:a16="http://schemas.microsoft.com/office/drawing/2014/main" id="{0388B9FE-863F-6E1F-7303-7FEF470438F0}"/>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7" name="Sous-titre 2">
            <a:extLst>
              <a:ext uri="{FF2B5EF4-FFF2-40B4-BE49-F238E27FC236}">
                <a16:creationId xmlns:a16="http://schemas.microsoft.com/office/drawing/2014/main" id="{7C6E47B7-A3F5-B02F-FAFE-1420C5D6069F}"/>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9" name="ZoneTexte 8">
            <a:extLst>
              <a:ext uri="{FF2B5EF4-FFF2-40B4-BE49-F238E27FC236}">
                <a16:creationId xmlns:a16="http://schemas.microsoft.com/office/drawing/2014/main" id="{6FE8DBA9-23A6-0A6F-7388-9EF5775CE2E7}"/>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14" name="Espace réservé du numéro de diapositive 13">
            <a:extLst>
              <a:ext uri="{FF2B5EF4-FFF2-40B4-BE49-F238E27FC236}">
                <a16:creationId xmlns:a16="http://schemas.microsoft.com/office/drawing/2014/main" id="{A6C3AC37-2095-7992-81A7-C795B48234F7}"/>
              </a:ext>
            </a:extLst>
          </p:cNvPr>
          <p:cNvSpPr>
            <a:spLocks noGrp="1"/>
          </p:cNvSpPr>
          <p:nvPr>
            <p:ph type="sldNum" sz="quarter" idx="4"/>
          </p:nvPr>
        </p:nvSpPr>
        <p:spPr/>
        <p:txBody>
          <a:bodyPr/>
          <a:lstStyle/>
          <a:p>
            <a:fld id="{3937482C-2EB8-4E8A-95AC-2DCDB10AFB49}" type="slidenum">
              <a:rPr lang="fr-FR" smtClean="0"/>
              <a:pPr/>
              <a:t>45</a:t>
            </a:fld>
            <a:r>
              <a:rPr lang="fr-FR"/>
              <a:t> / 27</a:t>
            </a:r>
            <a:endParaRPr lang="fr-FR" dirty="0"/>
          </a:p>
        </p:txBody>
      </p:sp>
    </p:spTree>
    <p:extLst>
      <p:ext uri="{BB962C8B-B14F-4D97-AF65-F5344CB8AC3E}">
        <p14:creationId xmlns:p14="http://schemas.microsoft.com/office/powerpoint/2010/main" val="204914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5"/>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ZoneTexte 12">
            <a:extLst>
              <a:ext uri="{FF2B5EF4-FFF2-40B4-BE49-F238E27FC236}">
                <a16:creationId xmlns:a16="http://schemas.microsoft.com/office/drawing/2014/main" id="{7E7BB251-6D83-BEAA-6870-5A72DBC87ABB}"/>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pic>
        <p:nvPicPr>
          <p:cNvPr id="17" name="Image 16">
            <a:extLst>
              <a:ext uri="{FF2B5EF4-FFF2-40B4-BE49-F238E27FC236}">
                <a16:creationId xmlns:a16="http://schemas.microsoft.com/office/drawing/2014/main" id="{9AE62BEC-37F7-095B-6FAF-C021F5E74DE0}"/>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19" name="ZoneTexte 18">
            <a:extLst>
              <a:ext uri="{FF2B5EF4-FFF2-40B4-BE49-F238E27FC236}">
                <a16:creationId xmlns:a16="http://schemas.microsoft.com/office/drawing/2014/main" id="{0388B9FE-863F-6E1F-7303-7FEF470438F0}"/>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6" name="Sous-titre 2">
            <a:extLst>
              <a:ext uri="{FF2B5EF4-FFF2-40B4-BE49-F238E27FC236}">
                <a16:creationId xmlns:a16="http://schemas.microsoft.com/office/drawing/2014/main" id="{DAFAE3FD-17F9-6C28-1CB2-E3868924464B}"/>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21" name="ZoneTexte 20">
            <a:extLst>
              <a:ext uri="{FF2B5EF4-FFF2-40B4-BE49-F238E27FC236}">
                <a16:creationId xmlns:a16="http://schemas.microsoft.com/office/drawing/2014/main" id="{EC19FFE2-406B-F048-065B-E1F21ABDC9CF}"/>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24" name="Titre 1">
            <a:extLst>
              <a:ext uri="{FF2B5EF4-FFF2-40B4-BE49-F238E27FC236}">
                <a16:creationId xmlns:a16="http://schemas.microsoft.com/office/drawing/2014/main" id="{D1B78670-1CEC-A4B7-7F23-CC6E25ABA5FA}"/>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sp>
        <p:nvSpPr>
          <p:cNvPr id="26" name="Espace réservé du numéro de diapositive 25">
            <a:extLst>
              <a:ext uri="{FF2B5EF4-FFF2-40B4-BE49-F238E27FC236}">
                <a16:creationId xmlns:a16="http://schemas.microsoft.com/office/drawing/2014/main" id="{7995D674-50DD-1F51-6B1E-5923E9EBCF82}"/>
              </a:ext>
            </a:extLst>
          </p:cNvPr>
          <p:cNvSpPr>
            <a:spLocks noGrp="1"/>
          </p:cNvSpPr>
          <p:nvPr>
            <p:ph type="sldNum" sz="quarter" idx="4"/>
          </p:nvPr>
        </p:nvSpPr>
        <p:spPr/>
        <p:txBody>
          <a:bodyPr/>
          <a:lstStyle/>
          <a:p>
            <a:fld id="{3937482C-2EB8-4E8A-95AC-2DCDB10AFB49}" type="slidenum">
              <a:rPr lang="fr-FR" smtClean="0"/>
              <a:pPr/>
              <a:t>46</a:t>
            </a:fld>
            <a:r>
              <a:rPr lang="fr-FR"/>
              <a:t> / 27</a:t>
            </a:r>
            <a:endParaRPr lang="fr-FR" dirty="0"/>
          </a:p>
        </p:txBody>
      </p:sp>
    </p:spTree>
    <p:extLst>
      <p:ext uri="{BB962C8B-B14F-4D97-AF65-F5344CB8AC3E}">
        <p14:creationId xmlns:p14="http://schemas.microsoft.com/office/powerpoint/2010/main" val="1566229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4"/>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a:extLst>
              <a:ext uri="{FF2B5EF4-FFF2-40B4-BE49-F238E27FC236}">
                <a16:creationId xmlns:a16="http://schemas.microsoft.com/office/drawing/2014/main" id="{3C3486FB-14E8-556A-1009-A2CE12FC1EF6}"/>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sp>
        <p:nvSpPr>
          <p:cNvPr id="24" name="Flèche : gauche 23">
            <a:extLst>
              <a:ext uri="{FF2B5EF4-FFF2-40B4-BE49-F238E27FC236}">
                <a16:creationId xmlns:a16="http://schemas.microsoft.com/office/drawing/2014/main" id="{D20A4192-4966-340C-87D0-DE6F3DD376C3}"/>
              </a:ext>
            </a:extLst>
          </p:cNvPr>
          <p:cNvSpPr/>
          <p:nvPr/>
        </p:nvSpPr>
        <p:spPr>
          <a:xfrm rot="19273092">
            <a:off x="6050517" y="3429880"/>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 5">
            <a:extLst>
              <a:ext uri="{FF2B5EF4-FFF2-40B4-BE49-F238E27FC236}">
                <a16:creationId xmlns:a16="http://schemas.microsoft.com/office/drawing/2014/main" id="{DA8C135B-DA30-B9F0-F49F-74BB67D49C10}"/>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7" name="ZoneTexte 6">
            <a:extLst>
              <a:ext uri="{FF2B5EF4-FFF2-40B4-BE49-F238E27FC236}">
                <a16:creationId xmlns:a16="http://schemas.microsoft.com/office/drawing/2014/main" id="{A3FB5CE2-B837-A24C-A772-DCA30226E085}"/>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9" name="ZoneTexte 8">
            <a:extLst>
              <a:ext uri="{FF2B5EF4-FFF2-40B4-BE49-F238E27FC236}">
                <a16:creationId xmlns:a16="http://schemas.microsoft.com/office/drawing/2014/main" id="{2BEC7967-D0D1-B3AA-A8BA-ABD13650DD9A}"/>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11" name="Sous-titre 2">
            <a:extLst>
              <a:ext uri="{FF2B5EF4-FFF2-40B4-BE49-F238E27FC236}">
                <a16:creationId xmlns:a16="http://schemas.microsoft.com/office/drawing/2014/main" id="{05E8B80E-F8C7-5FD1-0E74-7EE878905E34}"/>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18" name="Titre 1">
            <a:extLst>
              <a:ext uri="{FF2B5EF4-FFF2-40B4-BE49-F238E27FC236}">
                <a16:creationId xmlns:a16="http://schemas.microsoft.com/office/drawing/2014/main" id="{47773D89-562F-D29B-289B-CD757F09B13F}"/>
              </a:ext>
            </a:extLst>
          </p:cNvPr>
          <p:cNvSpPr txBox="1">
            <a:spLocks/>
          </p:cNvSpPr>
          <p:nvPr/>
        </p:nvSpPr>
        <p:spPr>
          <a:xfrm>
            <a:off x="4027975" y="403571"/>
            <a:ext cx="4706121" cy="409511"/>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3200" b="1" kern="1200">
                <a:solidFill>
                  <a:srgbClr val="10069F"/>
                </a:solidFill>
                <a:latin typeface="+mj-lt"/>
                <a:ea typeface="+mj-ea"/>
                <a:cs typeface="+mj-cs"/>
              </a:defRPr>
            </a:lvl1pPr>
          </a:lstStyle>
          <a:p>
            <a:r>
              <a:rPr lang="en-US" dirty="0"/>
              <a:t>Shading </a:t>
            </a:r>
            <a:r>
              <a:rPr lang="en-US" sz="2400" dirty="0"/>
              <a:t>/ Full shading</a:t>
            </a:r>
          </a:p>
        </p:txBody>
      </p:sp>
      <p:pic>
        <p:nvPicPr>
          <p:cNvPr id="21" name="Image 20">
            <a:extLst>
              <a:ext uri="{FF2B5EF4-FFF2-40B4-BE49-F238E27FC236}">
                <a16:creationId xmlns:a16="http://schemas.microsoft.com/office/drawing/2014/main" id="{C0A254D3-9507-D77A-28B6-6382ADA04422}"/>
              </a:ext>
            </a:extLst>
          </p:cNvPr>
          <p:cNvPicPr>
            <a:picLocks noChangeAspect="1"/>
          </p:cNvPicPr>
          <p:nvPr/>
        </p:nvPicPr>
        <p:blipFill>
          <a:blip r:embed="rId4"/>
          <a:stretch>
            <a:fillRect/>
          </a:stretch>
        </p:blipFill>
        <p:spPr>
          <a:xfrm>
            <a:off x="1396145" y="4143928"/>
            <a:ext cx="4813492" cy="2701140"/>
          </a:xfrm>
          <a:prstGeom prst="rect">
            <a:avLst/>
          </a:prstGeom>
        </p:spPr>
      </p:pic>
      <p:sp>
        <p:nvSpPr>
          <p:cNvPr id="22" name="Sous-titre 2">
            <a:extLst>
              <a:ext uri="{FF2B5EF4-FFF2-40B4-BE49-F238E27FC236}">
                <a16:creationId xmlns:a16="http://schemas.microsoft.com/office/drawing/2014/main" id="{1B1C67DA-49D3-B921-97B7-0340BBD2D139}"/>
              </a:ext>
            </a:extLst>
          </p:cNvPr>
          <p:cNvSpPr txBox="1">
            <a:spLocks/>
          </p:cNvSpPr>
          <p:nvPr/>
        </p:nvSpPr>
        <p:spPr>
          <a:xfrm>
            <a:off x="2836126" y="3872061"/>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26" name="Espace réservé du numéro de diapositive 25">
            <a:extLst>
              <a:ext uri="{FF2B5EF4-FFF2-40B4-BE49-F238E27FC236}">
                <a16:creationId xmlns:a16="http://schemas.microsoft.com/office/drawing/2014/main" id="{05D882BC-702A-1AD9-AE87-18536469D4D9}"/>
              </a:ext>
            </a:extLst>
          </p:cNvPr>
          <p:cNvSpPr>
            <a:spLocks noGrp="1"/>
          </p:cNvSpPr>
          <p:nvPr>
            <p:ph type="sldNum" sz="quarter" idx="4"/>
          </p:nvPr>
        </p:nvSpPr>
        <p:spPr/>
        <p:txBody>
          <a:bodyPr/>
          <a:lstStyle/>
          <a:p>
            <a:fld id="{3937482C-2EB8-4E8A-95AC-2DCDB10AFB49}" type="slidenum">
              <a:rPr lang="fr-FR" smtClean="0"/>
              <a:pPr/>
              <a:t>47</a:t>
            </a:fld>
            <a:r>
              <a:rPr lang="fr-FR"/>
              <a:t> / 27</a:t>
            </a:r>
            <a:endParaRPr lang="fr-FR" dirty="0"/>
          </a:p>
        </p:txBody>
      </p:sp>
    </p:spTree>
    <p:extLst>
      <p:ext uri="{BB962C8B-B14F-4D97-AF65-F5344CB8AC3E}">
        <p14:creationId xmlns:p14="http://schemas.microsoft.com/office/powerpoint/2010/main" val="565415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4"/>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a:extLst>
              <a:ext uri="{FF2B5EF4-FFF2-40B4-BE49-F238E27FC236}">
                <a16:creationId xmlns:a16="http://schemas.microsoft.com/office/drawing/2014/main" id="{3C3486FB-14E8-556A-1009-A2CE12FC1EF6}"/>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sp>
        <p:nvSpPr>
          <p:cNvPr id="23" name="ZoneTexte 22">
            <a:extLst>
              <a:ext uri="{FF2B5EF4-FFF2-40B4-BE49-F238E27FC236}">
                <a16:creationId xmlns:a16="http://schemas.microsoft.com/office/drawing/2014/main" id="{7FC7F092-6F89-EC6D-56A3-A622B621E5D2}"/>
              </a:ext>
            </a:extLst>
          </p:cNvPr>
          <p:cNvSpPr txBox="1"/>
          <p:nvPr/>
        </p:nvSpPr>
        <p:spPr>
          <a:xfrm>
            <a:off x="6406756" y="4329105"/>
            <a:ext cx="5560800" cy="1815882"/>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Temporal cycle</a:t>
            </a:r>
          </a:p>
          <a:p>
            <a:pPr marL="285750" indent="-285750">
              <a:buFontTx/>
              <a:buChar char="-"/>
            </a:pPr>
            <a:r>
              <a:rPr lang="en-US" sz="1600" dirty="0"/>
              <a:t>Correlated with the sun position (Low sun horizons have higher chances to result in shading.)</a:t>
            </a:r>
          </a:p>
          <a:p>
            <a:pPr marL="285750" indent="-285750">
              <a:buFontTx/>
              <a:buChar char="-"/>
            </a:pPr>
            <a:r>
              <a:rPr lang="en-US" sz="1600" dirty="0"/>
              <a:t>Power/Current decrease in the same order of magnitude as the POA-direct component vs POA-global</a:t>
            </a:r>
          </a:p>
          <a:p>
            <a:pPr marL="285750" indent="-285750">
              <a:buFontTx/>
              <a:buChar char="-"/>
            </a:pPr>
            <a:r>
              <a:rPr lang="en-US" sz="1600" dirty="0"/>
              <a:t>Sudden drops/increase</a:t>
            </a:r>
          </a:p>
        </p:txBody>
      </p:sp>
      <p:pic>
        <p:nvPicPr>
          <p:cNvPr id="27" name="Image 26">
            <a:extLst>
              <a:ext uri="{FF2B5EF4-FFF2-40B4-BE49-F238E27FC236}">
                <a16:creationId xmlns:a16="http://schemas.microsoft.com/office/drawing/2014/main" id="{E8A78A98-F9F9-C269-CA01-F200ECDA014D}"/>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29" name="ZoneTexte 28">
            <a:extLst>
              <a:ext uri="{FF2B5EF4-FFF2-40B4-BE49-F238E27FC236}">
                <a16:creationId xmlns:a16="http://schemas.microsoft.com/office/drawing/2014/main" id="{26EF0F55-65A4-DB39-EE97-52A387B38E4C}"/>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30" name="Sous-titre 2">
            <a:extLst>
              <a:ext uri="{FF2B5EF4-FFF2-40B4-BE49-F238E27FC236}">
                <a16:creationId xmlns:a16="http://schemas.microsoft.com/office/drawing/2014/main" id="{F3FD3EDD-8198-3DD8-BFC0-A6F6A44EEE5C}"/>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pic>
        <p:nvPicPr>
          <p:cNvPr id="31" name="Image 30">
            <a:extLst>
              <a:ext uri="{FF2B5EF4-FFF2-40B4-BE49-F238E27FC236}">
                <a16:creationId xmlns:a16="http://schemas.microsoft.com/office/drawing/2014/main" id="{354B0420-F538-A351-6A77-AFC48042647E}"/>
              </a:ext>
            </a:extLst>
          </p:cNvPr>
          <p:cNvPicPr>
            <a:picLocks noChangeAspect="1"/>
          </p:cNvPicPr>
          <p:nvPr/>
        </p:nvPicPr>
        <p:blipFill>
          <a:blip r:embed="rId4"/>
          <a:stretch>
            <a:fillRect/>
          </a:stretch>
        </p:blipFill>
        <p:spPr>
          <a:xfrm>
            <a:off x="1396145" y="4143928"/>
            <a:ext cx="4813492" cy="2701140"/>
          </a:xfrm>
          <a:prstGeom prst="rect">
            <a:avLst/>
          </a:prstGeom>
        </p:spPr>
      </p:pic>
      <p:sp>
        <p:nvSpPr>
          <p:cNvPr id="24" name="Flèche : gauche 23">
            <a:extLst>
              <a:ext uri="{FF2B5EF4-FFF2-40B4-BE49-F238E27FC236}">
                <a16:creationId xmlns:a16="http://schemas.microsoft.com/office/drawing/2014/main" id="{D20A4192-4966-340C-87D0-DE6F3DD376C3}"/>
              </a:ext>
            </a:extLst>
          </p:cNvPr>
          <p:cNvSpPr/>
          <p:nvPr/>
        </p:nvSpPr>
        <p:spPr>
          <a:xfrm rot="19273092">
            <a:off x="6050517" y="3429880"/>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ZoneTexte 31">
            <a:extLst>
              <a:ext uri="{FF2B5EF4-FFF2-40B4-BE49-F238E27FC236}">
                <a16:creationId xmlns:a16="http://schemas.microsoft.com/office/drawing/2014/main" id="{D03F7B50-9B8F-847D-BCDF-27B8757F40A7}"/>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35" name="Titre 1">
            <a:extLst>
              <a:ext uri="{FF2B5EF4-FFF2-40B4-BE49-F238E27FC236}">
                <a16:creationId xmlns:a16="http://schemas.microsoft.com/office/drawing/2014/main" id="{31780A81-70A4-8295-F7F3-7F4DEF81C976}"/>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sp>
        <p:nvSpPr>
          <p:cNvPr id="36" name="Sous-titre 2">
            <a:extLst>
              <a:ext uri="{FF2B5EF4-FFF2-40B4-BE49-F238E27FC236}">
                <a16:creationId xmlns:a16="http://schemas.microsoft.com/office/drawing/2014/main" id="{7998E332-C7FE-1282-D82C-A5CB193865D0}"/>
              </a:ext>
            </a:extLst>
          </p:cNvPr>
          <p:cNvSpPr txBox="1">
            <a:spLocks/>
          </p:cNvSpPr>
          <p:nvPr/>
        </p:nvSpPr>
        <p:spPr>
          <a:xfrm>
            <a:off x="2836126" y="3872061"/>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38" name="Espace réservé du numéro de diapositive 37">
            <a:extLst>
              <a:ext uri="{FF2B5EF4-FFF2-40B4-BE49-F238E27FC236}">
                <a16:creationId xmlns:a16="http://schemas.microsoft.com/office/drawing/2014/main" id="{6BFFA474-B16E-5836-AEA5-C997D7770BFE}"/>
              </a:ext>
            </a:extLst>
          </p:cNvPr>
          <p:cNvSpPr>
            <a:spLocks noGrp="1"/>
          </p:cNvSpPr>
          <p:nvPr>
            <p:ph type="sldNum" sz="quarter" idx="4"/>
          </p:nvPr>
        </p:nvSpPr>
        <p:spPr/>
        <p:txBody>
          <a:bodyPr/>
          <a:lstStyle/>
          <a:p>
            <a:fld id="{3937482C-2EB8-4E8A-95AC-2DCDB10AFB49}" type="slidenum">
              <a:rPr lang="fr-FR" smtClean="0"/>
              <a:pPr/>
              <a:t>48</a:t>
            </a:fld>
            <a:r>
              <a:rPr lang="fr-FR"/>
              <a:t> / 27</a:t>
            </a:r>
            <a:endParaRPr lang="fr-FR" dirty="0"/>
          </a:p>
        </p:txBody>
      </p:sp>
    </p:spTree>
    <p:extLst>
      <p:ext uri="{BB962C8B-B14F-4D97-AF65-F5344CB8AC3E}">
        <p14:creationId xmlns:p14="http://schemas.microsoft.com/office/powerpoint/2010/main" val="119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F863D-1B6A-B4B6-D918-0729BA50DCD9}"/>
              </a:ext>
            </a:extLst>
          </p:cNvPr>
          <p:cNvSpPr>
            <a:spLocks noGrp="1"/>
          </p:cNvSpPr>
          <p:nvPr>
            <p:ph type="ctrTitle"/>
          </p:nvPr>
        </p:nvSpPr>
        <p:spPr/>
        <p:txBody>
          <a:bodyPr/>
          <a:lstStyle/>
          <a:p>
            <a:r>
              <a:rPr lang="en-US" dirty="0"/>
              <a:t>Bypass short-circuit</a:t>
            </a:r>
          </a:p>
        </p:txBody>
      </p:sp>
      <p:sp>
        <p:nvSpPr>
          <p:cNvPr id="3" name="Sous-titre 2">
            <a:extLst>
              <a:ext uri="{FF2B5EF4-FFF2-40B4-BE49-F238E27FC236}">
                <a16:creationId xmlns:a16="http://schemas.microsoft.com/office/drawing/2014/main" id="{D51466A9-2FEA-DD70-6F80-01EA0B59392C}"/>
              </a:ext>
            </a:extLst>
          </p:cNvPr>
          <p:cNvSpPr>
            <a:spLocks noGrp="1"/>
          </p:cNvSpPr>
          <p:nvPr>
            <p:ph type="subTitle" idx="1"/>
          </p:nvPr>
        </p:nvSpPr>
        <p:spPr>
          <a:xfrm>
            <a:off x="375890" y="2041812"/>
            <a:ext cx="5789240" cy="3142929"/>
          </a:xfrm>
        </p:spPr>
        <p:txBody>
          <a:bodyPr/>
          <a:lstStyle/>
          <a:p>
            <a:r>
              <a:rPr lang="en-US" sz="1600" dirty="0"/>
              <a:t>Diode failures can appear at different stages:</a:t>
            </a:r>
          </a:p>
          <a:p>
            <a:pPr marL="311149" indent="-285750">
              <a:buFont typeface="Arial" panose="020B0604020202020204" pitchFamily="34" charset="0"/>
              <a:buChar char="•"/>
            </a:pPr>
            <a:r>
              <a:rPr lang="en-US" sz="1600" b="1" dirty="0"/>
              <a:t>Manufacturing</a:t>
            </a:r>
            <a:r>
              <a:rPr lang="en-US" sz="1600" dirty="0"/>
              <a:t>:   wrong  specification, non-functional diode.. </a:t>
            </a:r>
          </a:p>
          <a:p>
            <a:pPr marL="311149" indent="-285750">
              <a:buFont typeface="Arial" panose="020B0604020202020204" pitchFamily="34" charset="0"/>
              <a:buChar char="•"/>
            </a:pPr>
            <a:r>
              <a:rPr lang="en-US" sz="1600" b="1" dirty="0"/>
              <a:t>Installation</a:t>
            </a:r>
            <a:r>
              <a:rPr lang="en-US" sz="1600" dirty="0"/>
              <a:t>:  Wrong installation (inversed or not properly connected),mechanical stress on junction boxes, shocks. . . </a:t>
            </a:r>
          </a:p>
          <a:p>
            <a:pPr marL="311149" indent="-285750">
              <a:buFont typeface="Arial" panose="020B0604020202020204" pitchFamily="34" charset="0"/>
              <a:buChar char="•"/>
            </a:pPr>
            <a:r>
              <a:rPr lang="en-US" sz="1600" b="1" dirty="0"/>
              <a:t>Operation</a:t>
            </a:r>
            <a:r>
              <a:rPr lang="en-US" sz="1600" dirty="0"/>
              <a:t>:  Diode  aging  mechanisms,  junction  box  corrosion,  events  with mechanical stresses, </a:t>
            </a:r>
            <a:r>
              <a:rPr lang="en-US" sz="1600" dirty="0" err="1"/>
              <a:t>repetive</a:t>
            </a:r>
            <a:r>
              <a:rPr lang="en-US" sz="1600" dirty="0"/>
              <a:t> activation (partial shadings).</a:t>
            </a:r>
          </a:p>
          <a:p>
            <a:pPr marL="311149" indent="-285750">
              <a:buFont typeface="Arial" panose="020B0604020202020204" pitchFamily="34" charset="0"/>
              <a:buChar char="•"/>
            </a:pPr>
            <a:endParaRPr lang="en-US" sz="1600" dirty="0"/>
          </a:p>
          <a:p>
            <a:r>
              <a:rPr lang="en-US" sz="1600" dirty="0"/>
              <a:t>Failed diodes are either blocked in short-circuit or open-circuit.</a:t>
            </a:r>
          </a:p>
        </p:txBody>
      </p:sp>
      <p:sp>
        <p:nvSpPr>
          <p:cNvPr id="12" name="Espace réservé du numéro de diapositive 11">
            <a:extLst>
              <a:ext uri="{FF2B5EF4-FFF2-40B4-BE49-F238E27FC236}">
                <a16:creationId xmlns:a16="http://schemas.microsoft.com/office/drawing/2014/main" id="{8A90DD45-8DDD-6358-16EA-15E1C8E0F250}"/>
              </a:ext>
            </a:extLst>
          </p:cNvPr>
          <p:cNvSpPr>
            <a:spLocks noGrp="1"/>
          </p:cNvSpPr>
          <p:nvPr>
            <p:ph type="sldNum" sz="quarter" idx="4"/>
          </p:nvPr>
        </p:nvSpPr>
        <p:spPr/>
        <p:txBody>
          <a:bodyPr/>
          <a:lstStyle/>
          <a:p>
            <a:fld id="{3937482C-2EB8-4E8A-95AC-2DCDB10AFB49}" type="slidenum">
              <a:rPr lang="fr-FR" smtClean="0"/>
              <a:pPr/>
              <a:t>49</a:t>
            </a:fld>
            <a:r>
              <a:rPr lang="fr-FR"/>
              <a:t> / 27</a:t>
            </a:r>
            <a:endParaRPr lang="fr-FR" dirty="0"/>
          </a:p>
        </p:txBody>
      </p:sp>
      <p:pic>
        <p:nvPicPr>
          <p:cNvPr id="5" name="Image 4" descr="Une image contenant Pièce auto, pneu, roue, Caoutchouc synthétique&#10;&#10;Description générée automatiquement">
            <a:extLst>
              <a:ext uri="{FF2B5EF4-FFF2-40B4-BE49-F238E27FC236}">
                <a16:creationId xmlns:a16="http://schemas.microsoft.com/office/drawing/2014/main" id="{F312AC8C-7165-E9FD-55DC-F5936D8CE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004" y="527310"/>
            <a:ext cx="2735571" cy="2145949"/>
          </a:xfrm>
          <a:prstGeom prst="rect">
            <a:avLst/>
          </a:prstGeom>
        </p:spPr>
      </p:pic>
      <p:sp>
        <p:nvSpPr>
          <p:cNvPr id="6" name="ZoneTexte 5">
            <a:extLst>
              <a:ext uri="{FF2B5EF4-FFF2-40B4-BE49-F238E27FC236}">
                <a16:creationId xmlns:a16="http://schemas.microsoft.com/office/drawing/2014/main" id="{C85CC8D1-DCEE-93AE-7517-5716BDCB6E0B}"/>
              </a:ext>
            </a:extLst>
          </p:cNvPr>
          <p:cNvSpPr txBox="1"/>
          <p:nvPr/>
        </p:nvSpPr>
        <p:spPr>
          <a:xfrm>
            <a:off x="6406756" y="4329105"/>
            <a:ext cx="5560800" cy="1077218"/>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Short-circuited bypass diodes constantly lower the module voltage by around 1/3 if there are 3 diodes in the module.</a:t>
            </a:r>
          </a:p>
          <a:p>
            <a:pPr marL="285750" indent="-285750">
              <a:buFontTx/>
              <a:buChar char="-"/>
            </a:pPr>
            <a:r>
              <a:rPr lang="en-US" sz="1600" dirty="0"/>
              <a:t>Abrupt performance change from a specific date</a:t>
            </a:r>
          </a:p>
        </p:txBody>
      </p:sp>
      <p:sp>
        <p:nvSpPr>
          <p:cNvPr id="8" name="ZoneTexte 7">
            <a:extLst>
              <a:ext uri="{FF2B5EF4-FFF2-40B4-BE49-F238E27FC236}">
                <a16:creationId xmlns:a16="http://schemas.microsoft.com/office/drawing/2014/main" id="{303981F2-693F-728F-0330-C26A0EA9FC49}"/>
              </a:ext>
            </a:extLst>
          </p:cNvPr>
          <p:cNvSpPr txBox="1"/>
          <p:nvPr/>
        </p:nvSpPr>
        <p:spPr>
          <a:xfrm>
            <a:off x="8768724" y="2669919"/>
            <a:ext cx="2997725" cy="461665"/>
          </a:xfrm>
          <a:prstGeom prst="rect">
            <a:avLst/>
          </a:prstGeom>
          <a:noFill/>
        </p:spPr>
        <p:txBody>
          <a:bodyPr wrap="square">
            <a:spAutoFit/>
          </a:bodyPr>
          <a:lstStyle/>
          <a:p>
            <a:r>
              <a:rPr lang="en-US" sz="800" dirty="0">
                <a:effectLst/>
                <a:latin typeface="Arial" panose="020B0604020202020204" pitchFamily="34" charset="0"/>
              </a:rPr>
              <a:t>Imag</a:t>
            </a:r>
            <a:r>
              <a:rPr lang="en-US" sz="800" dirty="0">
                <a:latin typeface="Arial" panose="020B0604020202020204" pitchFamily="34" charset="0"/>
              </a:rPr>
              <a:t>e reference: </a:t>
            </a:r>
            <a:r>
              <a:rPr lang="en-US" sz="800" dirty="0" err="1">
                <a:effectLst/>
                <a:latin typeface="Arial" panose="020B0604020202020204" pitchFamily="34" charset="0"/>
              </a:rPr>
              <a:t>Romenia</a:t>
            </a:r>
            <a:r>
              <a:rPr lang="en-US" sz="800" dirty="0">
                <a:effectLst/>
                <a:latin typeface="Arial" panose="020B0604020202020204" pitchFamily="34" charset="0"/>
              </a:rPr>
              <a:t> G. Vieira et al. “A Comprehensive Review on Bypass Diode Application on Photovoltaic Modules”. In:Energies13.10 (2020)</a:t>
            </a:r>
            <a:endParaRPr lang="en-US" sz="800" dirty="0"/>
          </a:p>
        </p:txBody>
      </p:sp>
    </p:spTree>
    <p:extLst>
      <p:ext uri="{BB962C8B-B14F-4D97-AF65-F5344CB8AC3E}">
        <p14:creationId xmlns:p14="http://schemas.microsoft.com/office/powerpoint/2010/main" val="383568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pPr marL="25399"/>
            <a:r>
              <a:rPr lang="fr-FR" sz="3200" b="1" dirty="0" err="1">
                <a:solidFill>
                  <a:srgbClr val="1907C9"/>
                </a:solidFill>
              </a:rPr>
              <a:t>Review</a:t>
            </a:r>
            <a:r>
              <a:rPr lang="fr-FR" sz="3200" b="1" dirty="0">
                <a:solidFill>
                  <a:srgbClr val="1907C9"/>
                </a:solidFill>
              </a:rPr>
              <a:t> first </a:t>
            </a:r>
            <a:br>
              <a:rPr lang="fr-FR" sz="3200" b="1" dirty="0">
                <a:solidFill>
                  <a:srgbClr val="1907C9"/>
                </a:solidFill>
              </a:rPr>
            </a:br>
            <a:r>
              <a:rPr lang="fr-FR" sz="3200" b="1" dirty="0">
                <a:solidFill>
                  <a:srgbClr val="1907C9"/>
                </a:solidFill>
              </a:rPr>
              <a:t>notebook</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39348" y="2498197"/>
            <a:ext cx="11260673" cy="1909046"/>
          </a:xfrm>
        </p:spPr>
        <p:txBody>
          <a:bodyPr>
            <a:normAutofit/>
          </a:bodyPr>
          <a:lstStyle/>
          <a:p>
            <a:r>
              <a:rPr lang="en-US" sz="1800" b="1" dirty="0">
                <a:latin typeface="+mn-lt"/>
              </a:rPr>
              <a:t>Notebook recap 02/12/2024</a:t>
            </a:r>
          </a:p>
          <a:p>
            <a:r>
              <a:rPr lang="en-US" sz="1400" dirty="0"/>
              <a:t>Google collab link: </a:t>
            </a:r>
            <a:r>
              <a:rPr lang="en-US" sz="1400" dirty="0">
                <a:hlinkClick r:id="rId2"/>
              </a:rPr>
              <a:t>https://colab.research.google.com/drive/1ncPYAOFvJvU_Tc5goPQL9F9wLNUh1FzQ?usp=sharing</a:t>
            </a:r>
            <a:endParaRPr lang="en-US" sz="1400" dirty="0"/>
          </a:p>
          <a:p>
            <a:r>
              <a:rPr lang="en-US" sz="1400" dirty="0"/>
              <a:t>Correction: </a:t>
            </a:r>
            <a:r>
              <a:rPr lang="en-US" sz="1400" dirty="0">
                <a:hlinkClick r:id="rId3"/>
              </a:rPr>
              <a:t>https://github.com/AlexandreHugoMathieu/pvfault_detection_solar_academy/blob/master/notebooks/ac_power_estimation.ipynb</a:t>
            </a:r>
            <a:r>
              <a:rPr lang="en-US" sz="1400" dirty="0"/>
              <a:t> </a:t>
            </a:r>
            <a:endParaRPr lang="en-US" sz="1400" b="1" dirty="0">
              <a:latin typeface="+mn-lt"/>
            </a:endParaRPr>
          </a:p>
          <a:p>
            <a:endParaRPr lang="en-US" sz="1400" b="1" dirty="0">
              <a:latin typeface="+mn-lt"/>
            </a:endParaRPr>
          </a:p>
          <a:p>
            <a:endParaRPr lang="en-US" sz="1400" dirty="0">
              <a:latin typeface="+mn-lt"/>
            </a:endParaRPr>
          </a:p>
          <a:p>
            <a:endParaRPr lang="en-US" sz="1400" dirty="0">
              <a:latin typeface="+mn-lt"/>
            </a:endParaRPr>
          </a:p>
          <a:p>
            <a:endParaRPr lang="en-US" sz="1400" dirty="0">
              <a:latin typeface="+mn-lt"/>
            </a:endParaRPr>
          </a:p>
        </p:txBody>
      </p:sp>
      <p:sp>
        <p:nvSpPr>
          <p:cNvPr id="6" name="Espace réservé du numéro de diapositive 5">
            <a:extLst>
              <a:ext uri="{FF2B5EF4-FFF2-40B4-BE49-F238E27FC236}">
                <a16:creationId xmlns:a16="http://schemas.microsoft.com/office/drawing/2014/main" id="{20D3C118-BA7B-F184-379F-F63A7ED614F5}"/>
              </a:ext>
            </a:extLst>
          </p:cNvPr>
          <p:cNvSpPr>
            <a:spLocks noGrp="1"/>
          </p:cNvSpPr>
          <p:nvPr>
            <p:ph type="sldNum" sz="quarter" idx="4"/>
          </p:nvPr>
        </p:nvSpPr>
        <p:spPr/>
        <p:txBody>
          <a:bodyPr/>
          <a:lstStyle/>
          <a:p>
            <a:fld id="{3937482C-2EB8-4E8A-95AC-2DCDB10AFB49}" type="slidenum">
              <a:rPr lang="fr-FR" smtClean="0"/>
              <a:pPr/>
              <a:t>5</a:t>
            </a:fld>
            <a:r>
              <a:rPr lang="fr-FR"/>
              <a:t> / 36</a:t>
            </a:r>
            <a:endParaRPr lang="fr-FR" dirty="0"/>
          </a:p>
        </p:txBody>
      </p:sp>
    </p:spTree>
    <p:extLst>
      <p:ext uri="{BB962C8B-B14F-4D97-AF65-F5344CB8AC3E}">
        <p14:creationId xmlns:p14="http://schemas.microsoft.com/office/powerpoint/2010/main" val="17347890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36C108FB-160E-8C6B-C2FC-F583F78A8105}"/>
              </a:ext>
            </a:extLst>
          </p:cNvPr>
          <p:cNvSpPr txBox="1">
            <a:spLocks/>
          </p:cNvSpPr>
          <p:nvPr/>
        </p:nvSpPr>
        <p:spPr>
          <a:xfrm>
            <a:off x="420915" y="1513344"/>
            <a:ext cx="6894285" cy="2830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900" b="1" i="1" dirty="0">
                <a:solidFill>
                  <a:schemeClr val="bg1"/>
                </a:solidFill>
              </a:rPr>
              <a:t>That’s it</a:t>
            </a:r>
          </a:p>
        </p:txBody>
      </p:sp>
    </p:spTree>
    <p:extLst>
      <p:ext uri="{BB962C8B-B14F-4D97-AF65-F5344CB8AC3E}">
        <p14:creationId xmlns:p14="http://schemas.microsoft.com/office/powerpoint/2010/main" val="362810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39349" y="2498197"/>
            <a:ext cx="4199301" cy="822960"/>
          </a:xfrm>
        </p:spPr>
        <p:txBody>
          <a:bodyPr/>
          <a:lstStyle/>
          <a:p>
            <a:r>
              <a:rPr lang="en-US" sz="2000" b="1" dirty="0">
                <a:latin typeface="+mn-lt"/>
              </a:rPr>
              <a:t>Notebook recap 02/02/2024</a:t>
            </a:r>
          </a:p>
          <a:p>
            <a:r>
              <a:rPr lang="en-US" sz="2000" dirty="0">
                <a:latin typeface="+mn-lt"/>
              </a:rPr>
              <a:t>Python commands</a:t>
            </a:r>
          </a:p>
          <a:p>
            <a:endParaRPr lang="en-US" sz="2000" b="1" dirty="0">
              <a:latin typeface="+mn-lt"/>
            </a:endParaRPr>
          </a:p>
          <a:p>
            <a:endParaRPr lang="en-US" sz="1800" dirty="0">
              <a:latin typeface="+mn-lt"/>
            </a:endParaRPr>
          </a:p>
          <a:p>
            <a:endParaRPr lang="en-US" sz="1800" dirty="0">
              <a:latin typeface="+mn-lt"/>
            </a:endParaRPr>
          </a:p>
          <a:p>
            <a:endParaRPr lang="en-US" sz="1800" dirty="0">
              <a:latin typeface="+mn-lt"/>
            </a:endParaRPr>
          </a:p>
        </p:txBody>
      </p:sp>
      <p:sp>
        <p:nvSpPr>
          <p:cNvPr id="13" name="ZoneTexte 12">
            <a:extLst>
              <a:ext uri="{FF2B5EF4-FFF2-40B4-BE49-F238E27FC236}">
                <a16:creationId xmlns:a16="http://schemas.microsoft.com/office/drawing/2014/main" id="{48839EC6-56A3-1543-20C9-256F881DD9C9}"/>
              </a:ext>
            </a:extLst>
          </p:cNvPr>
          <p:cNvSpPr txBox="1"/>
          <p:nvPr/>
        </p:nvSpPr>
        <p:spPr>
          <a:xfrm>
            <a:off x="3864990" y="284798"/>
            <a:ext cx="8087661" cy="4924425"/>
          </a:xfrm>
          <a:prstGeom prst="rect">
            <a:avLst/>
          </a:prstGeom>
          <a:noFill/>
        </p:spPr>
        <p:txBody>
          <a:bodyPr wrap="square" rtlCol="0">
            <a:spAutoFit/>
          </a:bodyPr>
          <a:lstStyle/>
          <a:p>
            <a:r>
              <a:rPr lang="en-US" dirty="0"/>
              <a:t>import </a:t>
            </a:r>
            <a:r>
              <a:rPr lang="en-US" dirty="0" err="1"/>
              <a:t>matplotlib.pyplot</a:t>
            </a:r>
            <a:r>
              <a:rPr lang="en-US" dirty="0"/>
              <a:t> as </a:t>
            </a:r>
            <a:r>
              <a:rPr lang="en-US" dirty="0" err="1"/>
              <a:t>plt</a:t>
            </a:r>
            <a:endParaRPr lang="en-US" dirty="0"/>
          </a:p>
          <a:p>
            <a:endParaRPr lang="en-US" dirty="0">
              <a:solidFill>
                <a:srgbClr val="1907C9"/>
              </a:solidFill>
            </a:endParaRPr>
          </a:p>
          <a:p>
            <a:r>
              <a:rPr lang="en-US" dirty="0"/>
              <a:t>!pip install pvlib </a:t>
            </a:r>
            <a:r>
              <a:rPr lang="en-US" sz="1400" dirty="0">
                <a:solidFill>
                  <a:srgbClr val="1907C9"/>
                </a:solidFill>
              </a:rPr>
              <a:t># In google collab, download the pvlib package</a:t>
            </a:r>
          </a:p>
          <a:p>
            <a:endParaRPr lang="en-US" dirty="0">
              <a:solidFill>
                <a:srgbClr val="1907C9"/>
              </a:solidFill>
            </a:endParaRPr>
          </a:p>
          <a:p>
            <a:r>
              <a:rPr lang="en-US" sz="1400" dirty="0">
                <a:solidFill>
                  <a:srgbClr val="1907C9"/>
                </a:solidFill>
              </a:rPr>
              <a:t># Make a figure with one axis</a:t>
            </a:r>
          </a:p>
          <a:p>
            <a:r>
              <a:rPr lang="en-US" dirty="0"/>
              <a:t>fig, ax = </a:t>
            </a:r>
            <a:r>
              <a:rPr lang="en-US" dirty="0" err="1"/>
              <a:t>plt.subplots</a:t>
            </a:r>
            <a:r>
              <a:rPr lang="en-US" dirty="0"/>
              <a:t>(1, 1, </a:t>
            </a:r>
            <a:r>
              <a:rPr lang="en-US" dirty="0" err="1"/>
              <a:t>figsize</a:t>
            </a:r>
            <a:r>
              <a:rPr lang="en-US" dirty="0"/>
              <a:t>=(9,6)) </a:t>
            </a:r>
          </a:p>
          <a:p>
            <a:r>
              <a:rPr lang="en-US" dirty="0" err="1"/>
              <a:t>df.plot</a:t>
            </a:r>
            <a:r>
              <a:rPr lang="en-US" dirty="0"/>
              <a:t>(ax=ax) </a:t>
            </a:r>
            <a:r>
              <a:rPr lang="en-US" sz="1400" dirty="0">
                <a:solidFill>
                  <a:srgbClr val="1907C9"/>
                </a:solidFill>
              </a:rPr>
              <a:t># Plot </a:t>
            </a:r>
            <a:r>
              <a:rPr lang="en-US" sz="1400" dirty="0" err="1">
                <a:solidFill>
                  <a:srgbClr val="1907C9"/>
                </a:solidFill>
              </a:rPr>
              <a:t>df</a:t>
            </a:r>
            <a:r>
              <a:rPr lang="en-US" sz="1400" dirty="0">
                <a:solidFill>
                  <a:srgbClr val="1907C9"/>
                </a:solidFill>
              </a:rPr>
              <a:t> (</a:t>
            </a:r>
            <a:r>
              <a:rPr lang="en-US" sz="1400" dirty="0" err="1">
                <a:solidFill>
                  <a:srgbClr val="1907C9"/>
                </a:solidFill>
              </a:rPr>
              <a:t>pd.Series</a:t>
            </a:r>
            <a:r>
              <a:rPr lang="en-US" sz="1400" dirty="0">
                <a:solidFill>
                  <a:srgbClr val="1907C9"/>
                </a:solidFill>
              </a:rPr>
              <a:t> or </a:t>
            </a:r>
            <a:r>
              <a:rPr lang="en-US" sz="1400" dirty="0" err="1">
                <a:solidFill>
                  <a:srgbClr val="1907C9"/>
                </a:solidFill>
              </a:rPr>
              <a:t>pd.DataFrame</a:t>
            </a:r>
            <a:r>
              <a:rPr lang="en-US" sz="1400" dirty="0">
                <a:solidFill>
                  <a:srgbClr val="1907C9"/>
                </a:solidFill>
              </a:rPr>
              <a:t>) on the axis “ax”</a:t>
            </a:r>
          </a:p>
          <a:p>
            <a:endParaRPr lang="en-US" dirty="0">
              <a:solidFill>
                <a:srgbClr val="1907C9"/>
              </a:solidFill>
            </a:endParaRPr>
          </a:p>
          <a:p>
            <a:r>
              <a:rPr lang="en-US" sz="1400" dirty="0">
                <a:solidFill>
                  <a:srgbClr val="1907C9"/>
                </a:solidFill>
              </a:rPr>
              <a:t># Make a figure with two axes (two figures top/bottom) which share the same x axis</a:t>
            </a:r>
          </a:p>
          <a:p>
            <a:r>
              <a:rPr lang="en-US" dirty="0"/>
              <a:t>fig, (ax1, ax2) = </a:t>
            </a:r>
            <a:r>
              <a:rPr lang="en-US" dirty="0" err="1"/>
              <a:t>plt.subplots</a:t>
            </a:r>
            <a:r>
              <a:rPr lang="en-US" dirty="0"/>
              <a:t>(2, 1, </a:t>
            </a:r>
            <a:r>
              <a:rPr lang="en-US" dirty="0" err="1"/>
              <a:t>figsize</a:t>
            </a:r>
            <a:r>
              <a:rPr lang="en-US" dirty="0"/>
              <a:t>=(9,6), </a:t>
            </a:r>
            <a:r>
              <a:rPr lang="en-US" dirty="0" err="1"/>
              <a:t>sharex</a:t>
            </a:r>
            <a:r>
              <a:rPr lang="en-US" dirty="0"/>
              <a:t>=True) </a:t>
            </a:r>
          </a:p>
          <a:p>
            <a:endParaRPr lang="en-US" dirty="0">
              <a:solidFill>
                <a:srgbClr val="1907C9"/>
              </a:solidFill>
            </a:endParaRPr>
          </a:p>
          <a:p>
            <a:r>
              <a:rPr lang="en-US" sz="1400" dirty="0">
                <a:solidFill>
                  <a:srgbClr val="1907C9"/>
                </a:solidFill>
              </a:rPr>
              <a:t># Force values to be between 0 and 1 (any value lower than 0 will be changed to 0 and any value higher than 1 will be adjusted down to 1)</a:t>
            </a:r>
          </a:p>
          <a:p>
            <a:r>
              <a:rPr lang="en-US" sz="1400" dirty="0">
                <a:solidFill>
                  <a:srgbClr val="1907C9"/>
                </a:solidFill>
              </a:rPr>
              <a:t># “eta” must be a </a:t>
            </a:r>
            <a:r>
              <a:rPr lang="en-US" sz="1400" dirty="0" err="1">
                <a:solidFill>
                  <a:srgbClr val="1907C9"/>
                </a:solidFill>
              </a:rPr>
              <a:t>pd.Series</a:t>
            </a:r>
            <a:r>
              <a:rPr lang="en-US" sz="1400" dirty="0">
                <a:solidFill>
                  <a:srgbClr val="1907C9"/>
                </a:solidFill>
              </a:rPr>
              <a:t> or </a:t>
            </a:r>
            <a:r>
              <a:rPr lang="en-US" sz="1400" dirty="0" err="1">
                <a:solidFill>
                  <a:srgbClr val="1907C9"/>
                </a:solidFill>
              </a:rPr>
              <a:t>pd.DataFrame</a:t>
            </a:r>
            <a:r>
              <a:rPr lang="en-US" sz="1400" dirty="0">
                <a:solidFill>
                  <a:srgbClr val="1907C9"/>
                </a:solidFill>
              </a:rPr>
              <a:t> to apply the “.clip()” method</a:t>
            </a:r>
          </a:p>
          <a:p>
            <a:r>
              <a:rPr lang="en-US" dirty="0"/>
              <a:t>eta  = </a:t>
            </a:r>
            <a:r>
              <a:rPr lang="en-US" dirty="0" err="1"/>
              <a:t>eta.clip</a:t>
            </a:r>
            <a:r>
              <a:rPr lang="en-US" dirty="0"/>
              <a:t>(lower=0, upper=1)</a:t>
            </a:r>
          </a:p>
          <a:p>
            <a:endParaRPr lang="en-US" dirty="0"/>
          </a:p>
          <a:p>
            <a:r>
              <a:rPr lang="en-US" sz="1400" dirty="0">
                <a:solidFill>
                  <a:srgbClr val="1907C9"/>
                </a:solidFill>
              </a:rPr>
              <a:t># Select all </a:t>
            </a:r>
            <a:r>
              <a:rPr lang="en-US" sz="1400" dirty="0" err="1">
                <a:solidFill>
                  <a:srgbClr val="1907C9"/>
                </a:solidFill>
              </a:rPr>
              <a:t>df</a:t>
            </a:r>
            <a:r>
              <a:rPr lang="en-US" sz="1400" dirty="0">
                <a:solidFill>
                  <a:srgbClr val="1907C9"/>
                </a:solidFill>
              </a:rPr>
              <a:t>  values between two dates: 10/06/2020 &amp; 15/06/2020 in this case</a:t>
            </a:r>
          </a:p>
          <a:p>
            <a:r>
              <a:rPr lang="en-US" sz="1400" dirty="0">
                <a:solidFill>
                  <a:srgbClr val="1907C9"/>
                </a:solidFill>
              </a:rPr>
              <a:t># The index must be “</a:t>
            </a:r>
            <a:r>
              <a:rPr lang="en-US" sz="1400" dirty="0" err="1">
                <a:solidFill>
                  <a:srgbClr val="1907C9"/>
                </a:solidFill>
              </a:rPr>
              <a:t>DateTime</a:t>
            </a:r>
            <a:r>
              <a:rPr lang="en-US" sz="1400" dirty="0">
                <a:solidFill>
                  <a:srgbClr val="1907C9"/>
                </a:solidFill>
              </a:rPr>
              <a:t>” index</a:t>
            </a:r>
          </a:p>
          <a:p>
            <a:r>
              <a:rPr lang="en-US" dirty="0" err="1"/>
              <a:t>df.loc</a:t>
            </a:r>
            <a:r>
              <a:rPr lang="en-US" dirty="0"/>
              <a:t>["20200610":"20200615"]</a:t>
            </a:r>
          </a:p>
        </p:txBody>
      </p:sp>
      <p:sp>
        <p:nvSpPr>
          <p:cNvPr id="3" name="Espace réservé du numéro de diapositive 2">
            <a:extLst>
              <a:ext uri="{FF2B5EF4-FFF2-40B4-BE49-F238E27FC236}">
                <a16:creationId xmlns:a16="http://schemas.microsoft.com/office/drawing/2014/main" id="{D416D663-EAB6-1B3C-3B3D-B55241F9A175}"/>
              </a:ext>
            </a:extLst>
          </p:cNvPr>
          <p:cNvSpPr>
            <a:spLocks noGrp="1"/>
          </p:cNvSpPr>
          <p:nvPr>
            <p:ph type="sldNum" sz="quarter" idx="4"/>
          </p:nvPr>
        </p:nvSpPr>
        <p:spPr/>
        <p:txBody>
          <a:bodyPr/>
          <a:lstStyle/>
          <a:p>
            <a:fld id="{3937482C-2EB8-4E8A-95AC-2DCDB10AFB49}" type="slidenum">
              <a:rPr lang="fr-FR" smtClean="0"/>
              <a:pPr/>
              <a:t>6</a:t>
            </a:fld>
            <a:endParaRPr lang="fr-FR" dirty="0"/>
          </a:p>
        </p:txBody>
      </p:sp>
    </p:spTree>
    <p:extLst>
      <p:ext uri="{BB962C8B-B14F-4D97-AF65-F5344CB8AC3E}">
        <p14:creationId xmlns:p14="http://schemas.microsoft.com/office/powerpoint/2010/main" val="139720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chemeClr val="bg2"/>
                </a:solidFill>
              </a:rPr>
              <a:t>Review</a:t>
            </a:r>
            <a:r>
              <a:rPr lang="fr-FR" sz="3200" b="1" dirty="0">
                <a:solidFill>
                  <a:schemeClr val="bg2"/>
                </a:solidFill>
              </a:rPr>
              <a:t> notebook last </a:t>
            </a:r>
            <a:r>
              <a:rPr lang="fr-FR" sz="3200" b="1" dirty="0" err="1">
                <a:solidFill>
                  <a:schemeClr val="bg2"/>
                </a:solidFill>
              </a:rPr>
              <a:t>week</a:t>
            </a:r>
            <a:endParaRPr lang="fr-FR" sz="3200" b="1" dirty="0">
              <a:solidFill>
                <a:schemeClr val="bg2"/>
              </a:solidFill>
            </a:endParaRPr>
          </a:p>
          <a:p>
            <a:pPr marL="25399"/>
            <a:endParaRPr lang="fr-FR" sz="3200" b="1" dirty="0">
              <a:solidFill>
                <a:srgbClr val="1907C9"/>
              </a:solidFill>
            </a:endParaRPr>
          </a:p>
          <a:p>
            <a:pPr marL="25399"/>
            <a:r>
              <a:rPr lang="fr-FR" sz="3200" b="1" dirty="0">
                <a:solidFill>
                  <a:srgbClr val="1907C9"/>
                </a:solidFill>
              </a:rPr>
              <a:t>PV performance model </a:t>
            </a:r>
            <a:r>
              <a:rPr lang="en-US" sz="3200" b="1" dirty="0">
                <a:solidFill>
                  <a:srgbClr val="1907C9"/>
                </a:solidFill>
              </a:rPr>
              <a:t>steps</a:t>
            </a:r>
          </a:p>
        </p:txBody>
      </p:sp>
      <p:sp>
        <p:nvSpPr>
          <p:cNvPr id="4" name="Espace réservé du numéro de diapositive 3">
            <a:extLst>
              <a:ext uri="{FF2B5EF4-FFF2-40B4-BE49-F238E27FC236}">
                <a16:creationId xmlns:a16="http://schemas.microsoft.com/office/drawing/2014/main" id="{6DCE86A7-2C2D-786D-8491-AA11411DE2E6}"/>
              </a:ext>
            </a:extLst>
          </p:cNvPr>
          <p:cNvSpPr>
            <a:spLocks noGrp="1"/>
          </p:cNvSpPr>
          <p:nvPr>
            <p:ph type="sldNum" sz="quarter" idx="4"/>
          </p:nvPr>
        </p:nvSpPr>
        <p:spPr/>
        <p:txBody>
          <a:bodyPr/>
          <a:lstStyle/>
          <a:p>
            <a:fld id="{3937482C-2EB8-4E8A-95AC-2DCDB10AFB49}" type="slidenum">
              <a:rPr lang="fr-FR" smtClean="0"/>
              <a:pPr/>
              <a:t>7</a:t>
            </a:fld>
            <a:endParaRPr lang="fr-FR" dirty="0"/>
          </a:p>
        </p:txBody>
      </p:sp>
    </p:spTree>
    <p:extLst>
      <p:ext uri="{BB962C8B-B14F-4D97-AF65-F5344CB8AC3E}">
        <p14:creationId xmlns:p14="http://schemas.microsoft.com/office/powerpoint/2010/main" val="261437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392" y="1203158"/>
            <a:ext cx="5377312" cy="4032985"/>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5572590" y="4475746"/>
            <a:ext cx="1875960" cy="60966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Espace réservé du numéro de diapositive 4">
            <a:extLst>
              <a:ext uri="{FF2B5EF4-FFF2-40B4-BE49-F238E27FC236}">
                <a16:creationId xmlns:a16="http://schemas.microsoft.com/office/drawing/2014/main" id="{9E4A3DF4-BC9C-60A1-E752-4BCBEABA4AFF}"/>
              </a:ext>
            </a:extLst>
          </p:cNvPr>
          <p:cNvSpPr>
            <a:spLocks noGrp="1"/>
          </p:cNvSpPr>
          <p:nvPr>
            <p:ph type="sldNum" sz="quarter" idx="4"/>
          </p:nvPr>
        </p:nvSpPr>
        <p:spPr/>
        <p:txBody>
          <a:bodyPr/>
          <a:lstStyle/>
          <a:p>
            <a:fld id="{3937482C-2EB8-4E8A-95AC-2DCDB10AFB49}" type="slidenum">
              <a:rPr lang="fr-FR" smtClean="0"/>
              <a:pPr/>
              <a:t>8</a:t>
            </a:fld>
            <a:endParaRPr lang="fr-FR" dirty="0"/>
          </a:p>
        </p:txBody>
      </p:sp>
    </p:spTree>
    <p:extLst>
      <p:ext uri="{BB962C8B-B14F-4D97-AF65-F5344CB8AC3E}">
        <p14:creationId xmlns:p14="http://schemas.microsoft.com/office/powerpoint/2010/main" val="21098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For a fixed irradiance and module temperature, the PV module has its I, current which depends on V, voltage and it can take many operating points.</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9</a:t>
            </a:fld>
            <a:endParaRPr lang="fr-FR" dirty="0"/>
          </a:p>
        </p:txBody>
      </p:sp>
    </p:spTree>
    <p:extLst>
      <p:ext uri="{BB962C8B-B14F-4D97-AF65-F5344CB8AC3E}">
        <p14:creationId xmlns:p14="http://schemas.microsoft.com/office/powerpoint/2010/main" val="25073870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c2def87-6459-45fe-82b8-2c44ad774fe7">
      <Terms xmlns="http://schemas.microsoft.com/office/infopath/2007/PartnerControls"/>
    </lcf76f155ced4ddcb4097134ff3c332f>
    <TaxCatchAll xmlns="284c3d22-818e-4cb3-91ed-c315e7cac82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F95B9FA815364FBC35CFCC50A6DF2E" ma:contentTypeVersion="14" ma:contentTypeDescription="Create a new document." ma:contentTypeScope="" ma:versionID="79a45fa4d5681b63d051de39515cb8e3">
  <xsd:schema xmlns:xsd="http://www.w3.org/2001/XMLSchema" xmlns:xs="http://www.w3.org/2001/XMLSchema" xmlns:p="http://schemas.microsoft.com/office/2006/metadata/properties" xmlns:ns2="4c2def87-6459-45fe-82b8-2c44ad774fe7" xmlns:ns3="284c3d22-818e-4cb3-91ed-c315e7cac822" targetNamespace="http://schemas.microsoft.com/office/2006/metadata/properties" ma:root="true" ma:fieldsID="8d96ec500039b56ee849b1547a40a351" ns2:_="" ns3:_="">
    <xsd:import namespace="4c2def87-6459-45fe-82b8-2c44ad774fe7"/>
    <xsd:import namespace="284c3d22-818e-4cb3-91ed-c315e7cac82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2def87-6459-45fe-82b8-2c44ad774f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083176a-d13d-47e2-b7d3-828792fcfc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c3d22-818e-4cb3-91ed-c315e7cac82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0f4adc4-30c3-4e39-8188-3463823ebb09}" ma:internalName="TaxCatchAll" ma:showField="CatchAllData" ma:web="284c3d22-818e-4cb3-91ed-c315e7cac822">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D7CA8D-F7E9-4DB4-9EFF-5F098173D501}">
  <ds:schemaRefs>
    <ds:schemaRef ds:uri="http://purl.org/dc/terms/"/>
    <ds:schemaRef ds:uri="http://schemas.microsoft.com/office/2006/documentManagement/types"/>
    <ds:schemaRef ds:uri="284c3d22-818e-4cb3-91ed-c315e7cac822"/>
    <ds:schemaRef ds:uri="http://schemas.openxmlformats.org/package/2006/metadata/core-properties"/>
    <ds:schemaRef ds:uri="4c2def87-6459-45fe-82b8-2c44ad774fe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664B94C-923D-4FDF-A77E-CE30A0087E87}">
  <ds:schemaRefs>
    <ds:schemaRef ds:uri="http://schemas.microsoft.com/sharepoint/v3/contenttype/forms"/>
  </ds:schemaRefs>
</ds:datastoreItem>
</file>

<file path=customXml/itemProps3.xml><?xml version="1.0" encoding="utf-8"?>
<ds:datastoreItem xmlns:ds="http://schemas.openxmlformats.org/officeDocument/2006/customXml" ds:itemID="{D0A8C6C5-AEB9-4E3A-BA66-1F590519E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2def87-6459-45fe-82b8-2c44ad774fe7"/>
    <ds:schemaRef ds:uri="284c3d22-818e-4cb3-91ed-c315e7cac8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64828</TotalTime>
  <Words>3870</Words>
  <Application>Microsoft Office PowerPoint</Application>
  <PresentationFormat>Grand écran</PresentationFormat>
  <Paragraphs>506</Paragraphs>
  <Slides>50</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50</vt:i4>
      </vt:variant>
    </vt:vector>
  </HeadingPairs>
  <TitlesOfParts>
    <vt:vector size="57" baseType="lpstr">
      <vt:lpstr>Arial</vt:lpstr>
      <vt:lpstr>Calibri</vt:lpstr>
      <vt:lpstr>Calibri Light</vt:lpstr>
      <vt:lpstr>Cambria Math</vt:lpstr>
      <vt:lpstr>Marianne Light</vt:lpstr>
      <vt:lpstr>Times New Roman</vt:lpstr>
      <vt:lpstr>Thème Office</vt:lpstr>
      <vt:lpstr>Présentation PowerPoint</vt:lpstr>
      <vt:lpstr>Curriculum</vt:lpstr>
      <vt:lpstr>Agenda</vt:lpstr>
      <vt:lpstr>Agenda</vt:lpstr>
      <vt:lpstr>Review first  notebook</vt:lpstr>
      <vt:lpstr>Modeling steps</vt:lpstr>
      <vt:lpstr>Agenda</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How can Machine Learning Tools enable better estimation and failure detection ?</vt:lpstr>
      <vt:lpstr>How can Machine Learning Tools enable better estimation and failure detection ?</vt:lpstr>
      <vt:lpstr>How can Machine Learning Tools enable better estimation and failure detection ?</vt:lpstr>
      <vt:lpstr>How can Machine Learning Tools enable better estimation and failure detection ?</vt:lpstr>
      <vt:lpstr>Failure detection: Few insights</vt:lpstr>
      <vt:lpstr>Failure detection: Few insights</vt:lpstr>
      <vt:lpstr>Failure detection: Few insights</vt:lpstr>
      <vt:lpstr>Modeling steps</vt:lpstr>
      <vt:lpstr>Agenda</vt:lpstr>
      <vt:lpstr>Wooclap survey</vt:lpstr>
      <vt:lpstr>PV « expected » losses</vt:lpstr>
      <vt:lpstr>Agenda</vt:lpstr>
      <vt:lpstr>PV failure definition</vt:lpstr>
      <vt:lpstr>PV failure definition</vt:lpstr>
      <vt:lpstr>Failures</vt:lpstr>
      <vt:lpstr>Failures</vt:lpstr>
      <vt:lpstr>Failures</vt:lpstr>
      <vt:lpstr>Agenda</vt:lpstr>
      <vt:lpstr>Inverter defect</vt:lpstr>
      <vt:lpstr>Inverter clipping</vt:lpstr>
      <vt:lpstr>Inverter clipping</vt:lpstr>
      <vt:lpstr>Inverter clipping</vt:lpstr>
      <vt:lpstr>Inverter clipping</vt:lpstr>
      <vt:lpstr>Cable/Connector defect: Open-circuited string</vt:lpstr>
      <vt:lpstr>Shading</vt:lpstr>
      <vt:lpstr>Shading / Full shading</vt:lpstr>
      <vt:lpstr>Shading / Full shading</vt:lpstr>
      <vt:lpstr>Présentation PowerPoint</vt:lpstr>
      <vt:lpstr>Shading / Full shading</vt:lpstr>
      <vt:lpstr>Bypass short-circuit</vt:lpstr>
      <vt:lpstr>Présentation PowerPoint</vt:lpstr>
    </vt:vector>
  </TitlesOfParts>
  <Company>Université Savoie Mont Blanc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Ab Initio Audit</dc:title>
  <dc:creator>Administrateur</dc:creator>
  <cp:lastModifiedBy>MATHIEU Alexandre</cp:lastModifiedBy>
  <cp:revision>2056</cp:revision>
  <dcterms:created xsi:type="dcterms:W3CDTF">2019-05-16T10:04:01Z</dcterms:created>
  <dcterms:modified xsi:type="dcterms:W3CDTF">2024-12-09T05:42:40Z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0x01010041F95B9FA815364FBC35CFCC50A6DF2E</vt:lpwstr>
  </property>
  <property fmtid="{D5CDD505-2E9C-101B-9397-08002B2CF9AE}" pid="3" name="MediaServiceImageTags">
    <vt:lpwstr/>
  </property>
</Properties>
</file>