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2"/>
  </p:notesMasterIdLst>
  <p:handoutMasterIdLst>
    <p:handoutMasterId r:id="rId43"/>
  </p:handoutMasterIdLst>
  <p:sldIdLst>
    <p:sldId id="1147" r:id="rId5"/>
    <p:sldId id="1158" r:id="rId6"/>
    <p:sldId id="1195" r:id="rId7"/>
    <p:sldId id="1281" r:id="rId8"/>
    <p:sldId id="1289" r:id="rId9"/>
    <p:sldId id="1213" r:id="rId10"/>
    <p:sldId id="1215" r:id="rId11"/>
    <p:sldId id="1290" r:id="rId12"/>
    <p:sldId id="1217" r:id="rId13"/>
    <p:sldId id="1261" r:id="rId14"/>
    <p:sldId id="1256" r:id="rId15"/>
    <p:sldId id="1259" r:id="rId16"/>
    <p:sldId id="1258" r:id="rId17"/>
    <p:sldId id="1269" r:id="rId18"/>
    <p:sldId id="1263" r:id="rId19"/>
    <p:sldId id="1260" r:id="rId20"/>
    <p:sldId id="1264" r:id="rId21"/>
    <p:sldId id="1265" r:id="rId22"/>
    <p:sldId id="1267" r:id="rId23"/>
    <p:sldId id="1272" r:id="rId24"/>
    <p:sldId id="1271" r:id="rId25"/>
    <p:sldId id="1270" r:id="rId26"/>
    <p:sldId id="1220" r:id="rId27"/>
    <p:sldId id="1274" r:id="rId28"/>
    <p:sldId id="1294" r:id="rId29"/>
    <p:sldId id="1278" r:id="rId30"/>
    <p:sldId id="1295" r:id="rId31"/>
    <p:sldId id="1292" r:id="rId32"/>
    <p:sldId id="1296" r:id="rId33"/>
    <p:sldId id="1299" r:id="rId34"/>
    <p:sldId id="1298" r:id="rId35"/>
    <p:sldId id="1280" r:id="rId36"/>
    <p:sldId id="1221" r:id="rId37"/>
    <p:sldId id="1283" r:id="rId38"/>
    <p:sldId id="1286" r:id="rId39"/>
    <p:sldId id="1285" r:id="rId40"/>
    <p:sldId id="1284" r:id="rId4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eric Eyraud" initials="EE" lastIdx="2" clrIdx="0">
    <p:extLst>
      <p:ext uri="{19B8F6BF-5375-455C-9EA6-DF929625EA0E}">
        <p15:presenceInfo xmlns:p15="http://schemas.microsoft.com/office/powerpoint/2012/main" userId="1e1b725f03f538b7" providerId="Windows Live"/>
      </p:ext>
    </p:extLst>
  </p:cmAuthor>
  <p:cmAuthor id="2" name="T Quintreau-Musci" initials="TQ" lastIdx="2" clrIdx="1">
    <p:extLst>
      <p:ext uri="{19B8F6BF-5375-455C-9EA6-DF929625EA0E}">
        <p15:presenceInfo xmlns:p15="http://schemas.microsoft.com/office/powerpoint/2012/main" userId="T Quintreau-Musci" providerId="None"/>
      </p:ext>
    </p:extLst>
  </p:cmAuthor>
  <p:cmAuthor id="3" name="MATHIEU Alexandre" initials="MA" lastIdx="4" clrIdx="2">
    <p:extLst>
      <p:ext uri="{19B8F6BF-5375-455C-9EA6-DF929625EA0E}">
        <p15:presenceInfo xmlns:p15="http://schemas.microsoft.com/office/powerpoint/2012/main" userId="S-1-5-21-725345543-583907252-2146537749-9775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07C9"/>
    <a:srgbClr val="E36C0A"/>
    <a:srgbClr val="FFFFFF"/>
    <a:srgbClr val="F39200"/>
    <a:srgbClr val="F4980A"/>
    <a:srgbClr val="5D5D5D"/>
    <a:srgbClr val="BDD7EE"/>
    <a:srgbClr val="FFF1D3"/>
    <a:srgbClr val="D6E3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BC2238-4F52-4776-B101-01CBE828E475}" v="1949" dt="2023-11-08T11:22:31.0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27F97BB-C833-4FB7-BDE5-3F7075034690}" styleName="Style à thème 2 - Accentuation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89189" autoAdjust="0"/>
  </p:normalViewPr>
  <p:slideViewPr>
    <p:cSldViewPr snapToGrid="0">
      <p:cViewPr varScale="1">
        <p:scale>
          <a:sx n="116" d="100"/>
          <a:sy n="116" d="100"/>
        </p:scale>
        <p:origin x="402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IEU Alexandre" userId="e241321e-edca-4be9-918c-7dd3cd5e5b9d" providerId="ADAL" clId="{68818B19-F3A8-47B0-A597-711F48CF7C6A}"/>
    <pc:docChg chg="undo custSel addSld modSld">
      <pc:chgData name="MATHIEU Alexandre" userId="e241321e-edca-4be9-918c-7dd3cd5e5b9d" providerId="ADAL" clId="{68818B19-F3A8-47B0-A597-711F48CF7C6A}" dt="2023-01-03T10:02:08.249" v="536" actId="20577"/>
      <pc:docMkLst>
        <pc:docMk/>
      </pc:docMkLst>
      <pc:sldChg chg="modSp mod modNotesTx">
        <pc:chgData name="MATHIEU Alexandre" userId="e241321e-edca-4be9-918c-7dd3cd5e5b9d" providerId="ADAL" clId="{68818B19-F3A8-47B0-A597-711F48CF7C6A}" dt="2023-01-03T09:50:49.675" v="492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68818B19-F3A8-47B0-A597-711F48CF7C6A}" dt="2023-01-03T09:50:49.675" v="492" actId="20577"/>
          <ac:spMkLst>
            <pc:docMk/>
            <pc:sldMk cId="1616748228" sldId="1158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68818B19-F3A8-47B0-A597-711F48CF7C6A}" dt="2023-01-03T10:02:08.249" v="536" actId="20577"/>
        <pc:sldMkLst>
          <pc:docMk/>
          <pc:sldMk cId="1567252398" sldId="1162"/>
        </pc:sldMkLst>
        <pc:spChg chg="mod">
          <ac:chgData name="MATHIEU Alexandre" userId="e241321e-edca-4be9-918c-7dd3cd5e5b9d" providerId="ADAL" clId="{68818B19-F3A8-47B0-A597-711F48CF7C6A}" dt="2023-01-03T08:50:53.973" v="75"/>
          <ac:spMkLst>
            <pc:docMk/>
            <pc:sldMk cId="1567252398" sldId="1162"/>
            <ac:spMk id="2" creationId="{A8D75AEB-EF49-4770-B1B0-BB2270AFBE7C}"/>
          </ac:spMkLst>
        </pc:spChg>
        <pc:spChg chg="mod">
          <ac:chgData name="MATHIEU Alexandre" userId="e241321e-edca-4be9-918c-7dd3cd5e5b9d" providerId="ADAL" clId="{68818B19-F3A8-47B0-A597-711F48CF7C6A}" dt="2023-01-03T10:02:08.249" v="536" actId="20577"/>
          <ac:spMkLst>
            <pc:docMk/>
            <pc:sldMk cId="1567252398" sldId="1162"/>
            <ac:spMk id="4" creationId="{AF391212-E28D-446B-B3CA-C64A124612CE}"/>
          </ac:spMkLst>
        </pc:spChg>
      </pc:sldChg>
    </pc:docChg>
  </pc:docChgLst>
  <pc:docChgLst>
    <pc:chgData name="MATHIEU Alexandre" userId="e241321e-edca-4be9-918c-7dd3cd5e5b9d" providerId="ADAL" clId="{711DB11B-45C4-4F53-9A20-1B1C0B173930}"/>
    <pc:docChg chg="undo custSel addSld delSld modSld sldOrd">
      <pc:chgData name="MATHIEU Alexandre" userId="e241321e-edca-4be9-918c-7dd3cd5e5b9d" providerId="ADAL" clId="{711DB11B-45C4-4F53-9A20-1B1C0B173930}" dt="2022-08-29T13:16:22.763" v="5462" actId="20577"/>
      <pc:docMkLst>
        <pc:docMk/>
      </pc:docMkLst>
      <pc:sldChg chg="modSp mod">
        <pc:chgData name="MATHIEU Alexandre" userId="e241321e-edca-4be9-918c-7dd3cd5e5b9d" providerId="ADAL" clId="{711DB11B-45C4-4F53-9A20-1B1C0B173930}" dt="2022-08-29T07:20:28.353" v="4989" actId="20577"/>
        <pc:sldMkLst>
          <pc:docMk/>
          <pc:sldMk cId="3618400585" sldId="1126"/>
        </pc:sldMkLst>
        <pc:spChg chg="mod">
          <ac:chgData name="MATHIEU Alexandre" userId="e241321e-edca-4be9-918c-7dd3cd5e5b9d" providerId="ADAL" clId="{711DB11B-45C4-4F53-9A20-1B1C0B173930}" dt="2022-08-29T07:20:28.353" v="4989" actId="20577"/>
          <ac:spMkLst>
            <pc:docMk/>
            <pc:sldMk cId="3618400585" sldId="1126"/>
            <ac:spMk id="2" creationId="{00000000-0000-0000-0000-000000000000}"/>
          </ac:spMkLst>
        </pc:spChg>
      </pc:sldChg>
      <pc:sldChg chg="modSp mod">
        <pc:chgData name="MATHIEU Alexandre" userId="e241321e-edca-4be9-918c-7dd3cd5e5b9d" providerId="ADAL" clId="{711DB11B-45C4-4F53-9A20-1B1C0B173930}" dt="2022-08-29T13:16:22.763" v="5462" actId="20577"/>
        <pc:sldMkLst>
          <pc:docMk/>
          <pc:sldMk cId="3475764514" sldId="1127"/>
        </pc:sldMkLst>
        <pc:spChg chg="mod">
          <ac:chgData name="MATHIEU Alexandre" userId="e241321e-edca-4be9-918c-7dd3cd5e5b9d" providerId="ADAL" clId="{711DB11B-45C4-4F53-9A20-1B1C0B173930}" dt="2022-08-29T13:16:22.763" v="5462" actId="20577"/>
          <ac:spMkLst>
            <pc:docMk/>
            <pc:sldMk cId="3475764514" sldId="1127"/>
            <ac:spMk id="4" creationId="{00000000-0000-0000-0000-000000000000}"/>
          </ac:spMkLst>
        </pc:spChg>
      </pc:sldChg>
      <pc:sldChg chg="addSp delSp modSp mod modNotesTx">
        <pc:chgData name="MATHIEU Alexandre" userId="e241321e-edca-4be9-918c-7dd3cd5e5b9d" providerId="ADAL" clId="{711DB11B-45C4-4F53-9A20-1B1C0B173930}" dt="2022-08-29T13:16:00.723" v="5452" actId="20577"/>
        <pc:sldMkLst>
          <pc:docMk/>
          <pc:sldMk cId="947886174" sldId="1139"/>
        </pc:sldMkLst>
        <pc:spChg chg="add del mod">
          <ac:chgData name="MATHIEU Alexandre" userId="e241321e-edca-4be9-918c-7dd3cd5e5b9d" providerId="ADAL" clId="{711DB11B-45C4-4F53-9A20-1B1C0B173930}" dt="2022-08-25T07:10:21.251" v="4393"/>
          <ac:spMkLst>
            <pc:docMk/>
            <pc:sldMk cId="947886174" sldId="1139"/>
            <ac:spMk id="7" creationId="{00000000-0000-0000-0000-000000000000}"/>
          </ac:spMkLst>
        </pc:spChg>
        <pc:spChg chg="add del mod">
          <ac:chgData name="MATHIEU Alexandre" userId="e241321e-edca-4be9-918c-7dd3cd5e5b9d" providerId="ADAL" clId="{711DB11B-45C4-4F53-9A20-1B1C0B173930}" dt="2022-08-25T07:09:57.803" v="4384" actId="478"/>
          <ac:spMkLst>
            <pc:docMk/>
            <pc:sldMk cId="947886174" sldId="1139"/>
            <ac:spMk id="9" creationId="{A46E2C75-B6A6-44B3-9852-CB893AD4CCA8}"/>
          </ac:spMkLst>
        </pc:spChg>
        <pc:spChg chg="add mod">
          <ac:chgData name="MATHIEU Alexandre" userId="e241321e-edca-4be9-918c-7dd3cd5e5b9d" providerId="ADAL" clId="{711DB11B-45C4-4F53-9A20-1B1C0B173930}" dt="2022-08-25T07:10:17.569" v="4391" actId="207"/>
          <ac:spMkLst>
            <pc:docMk/>
            <pc:sldMk cId="947886174" sldId="1139"/>
            <ac:spMk id="10" creationId="{F175F488-3C68-41FE-A8F5-C6A036A10ADA}"/>
          </ac:spMkLst>
        </pc:spChg>
      </pc:sldChg>
      <pc:sldChg chg="modSp mod">
        <pc:chgData name="MATHIEU Alexandre" userId="e241321e-edca-4be9-918c-7dd3cd5e5b9d" providerId="ADAL" clId="{711DB11B-45C4-4F53-9A20-1B1C0B173930}" dt="2022-08-29T13:16:13.515" v="5457" actId="20577"/>
        <pc:sldMkLst>
          <pc:docMk/>
          <pc:sldMk cId="3232317748" sldId="1141"/>
        </pc:sldMkLst>
        <pc:spChg chg="mod">
          <ac:chgData name="MATHIEU Alexandre" userId="e241321e-edca-4be9-918c-7dd3cd5e5b9d" providerId="ADAL" clId="{711DB11B-45C4-4F53-9A20-1B1C0B173930}" dt="2022-08-29T13:16:13.515" v="5457" actId="20577"/>
          <ac:spMkLst>
            <pc:docMk/>
            <pc:sldMk cId="3232317748" sldId="1141"/>
            <ac:spMk id="7" creationId="{00000000-0000-0000-0000-000000000000}"/>
          </ac:spMkLst>
        </pc:spChg>
      </pc:sldChg>
      <pc:sldChg chg="addSp delSp modSp mod">
        <pc:chgData name="MATHIEU Alexandre" userId="e241321e-edca-4be9-918c-7dd3cd5e5b9d" providerId="ADAL" clId="{711DB11B-45C4-4F53-9A20-1B1C0B173930}" dt="2022-08-29T07:33:55.514" v="5334" actId="14100"/>
        <pc:sldMkLst>
          <pc:docMk/>
          <pc:sldMk cId="174689201" sldId="1144"/>
        </pc:sldMkLst>
        <pc:picChg chg="add mod">
          <ac:chgData name="MATHIEU Alexandre" userId="e241321e-edca-4be9-918c-7dd3cd5e5b9d" providerId="ADAL" clId="{711DB11B-45C4-4F53-9A20-1B1C0B173930}" dt="2022-08-29T07:33:55.514" v="5334" actId="14100"/>
          <ac:picMkLst>
            <pc:docMk/>
            <pc:sldMk cId="174689201" sldId="1144"/>
            <ac:picMk id="4" creationId="{6D72BD0C-E43B-434F-824B-AC1C1DCE13AA}"/>
          </ac:picMkLst>
        </pc:picChg>
        <pc:picChg chg="add del mod">
          <ac:chgData name="MATHIEU Alexandre" userId="e241321e-edca-4be9-918c-7dd3cd5e5b9d" providerId="ADAL" clId="{711DB11B-45C4-4F53-9A20-1B1C0B173930}" dt="2022-08-26T15:59:57.241" v="4487" actId="478"/>
          <ac:picMkLst>
            <pc:docMk/>
            <pc:sldMk cId="174689201" sldId="1144"/>
            <ac:picMk id="4" creationId="{E9B66348-6AE1-46DD-85CC-6543630BF761}"/>
          </ac:picMkLst>
        </pc:picChg>
        <pc:picChg chg="add del mod">
          <ac:chgData name="MATHIEU Alexandre" userId="e241321e-edca-4be9-918c-7dd3cd5e5b9d" providerId="ADAL" clId="{711DB11B-45C4-4F53-9A20-1B1C0B173930}" dt="2022-08-29T07:33:43.749" v="5331" actId="478"/>
          <ac:picMkLst>
            <pc:docMk/>
            <pc:sldMk cId="174689201" sldId="1144"/>
            <ac:picMk id="6" creationId="{909F9AD8-A3A1-42DB-BE5B-3B703AB3C1C0}"/>
          </ac:picMkLst>
        </pc:picChg>
        <pc:picChg chg="del mod">
          <ac:chgData name="MATHIEU Alexandre" userId="e241321e-edca-4be9-918c-7dd3cd5e5b9d" providerId="ADAL" clId="{711DB11B-45C4-4F53-9A20-1B1C0B173930}" dt="2022-08-26T15:59:25.393" v="4482" actId="478"/>
          <ac:picMkLst>
            <pc:docMk/>
            <pc:sldMk cId="174689201" sldId="1144"/>
            <ac:picMk id="11" creationId="{F28330D9-304C-42ED-BB9F-436FB4E941F0}"/>
          </ac:picMkLst>
        </pc:picChg>
      </pc:sldChg>
      <pc:sldChg chg="del">
        <pc:chgData name="MATHIEU Alexandre" userId="e241321e-edca-4be9-918c-7dd3cd5e5b9d" providerId="ADAL" clId="{711DB11B-45C4-4F53-9A20-1B1C0B173930}" dt="2022-08-25T07:11:21.700" v="4421" actId="47"/>
        <pc:sldMkLst>
          <pc:docMk/>
          <pc:sldMk cId="1496755043" sldId="1145"/>
        </pc:sldMkLst>
      </pc:sldChg>
      <pc:sldChg chg="modSp mod">
        <pc:chgData name="MATHIEU Alexandre" userId="e241321e-edca-4be9-918c-7dd3cd5e5b9d" providerId="ADAL" clId="{711DB11B-45C4-4F53-9A20-1B1C0B173930}" dt="2022-08-29T07:23:59.043" v="5146" actId="1076"/>
        <pc:sldMkLst>
          <pc:docMk/>
          <pc:sldMk cId="3589772672" sldId="1146"/>
        </pc:sldMkLst>
        <pc:spChg chg="mod">
          <ac:chgData name="MATHIEU Alexandre" userId="e241321e-edca-4be9-918c-7dd3cd5e5b9d" providerId="ADAL" clId="{711DB11B-45C4-4F53-9A20-1B1C0B173930}" dt="2022-08-26T16:00:42.416" v="4492" actId="1076"/>
          <ac:spMkLst>
            <pc:docMk/>
            <pc:sldMk cId="3589772672" sldId="1146"/>
            <ac:spMk id="3" creationId="{F488DDC7-6818-48F1-91E9-D8DA490CD1BF}"/>
          </ac:spMkLst>
        </pc:spChg>
        <pc:spChg chg="mod">
          <ac:chgData name="MATHIEU Alexandre" userId="e241321e-edca-4be9-918c-7dd3cd5e5b9d" providerId="ADAL" clId="{711DB11B-45C4-4F53-9A20-1B1C0B173930}" dt="2022-08-29T07:23:54.458" v="5145" actId="1076"/>
          <ac:spMkLst>
            <pc:docMk/>
            <pc:sldMk cId="3589772672" sldId="1146"/>
            <ac:spMk id="10" creationId="{DAA3BF90-4F98-46B4-9736-7FBE864479F0}"/>
          </ac:spMkLst>
        </pc:spChg>
        <pc:picChg chg="mod">
          <ac:chgData name="MATHIEU Alexandre" userId="e241321e-edca-4be9-918c-7dd3cd5e5b9d" providerId="ADAL" clId="{711DB11B-45C4-4F53-9A20-1B1C0B173930}" dt="2022-08-29T07:23:59.043" v="5146" actId="1076"/>
          <ac:picMkLst>
            <pc:docMk/>
            <pc:sldMk cId="3589772672" sldId="1146"/>
            <ac:picMk id="6" creationId="{3F5B3505-462E-4A96-BE3A-588365FD1236}"/>
          </ac:picMkLst>
        </pc:picChg>
      </pc:sldChg>
      <pc:sldChg chg="del">
        <pc:chgData name="MATHIEU Alexandre" userId="e241321e-edca-4be9-918c-7dd3cd5e5b9d" providerId="ADAL" clId="{711DB11B-45C4-4F53-9A20-1B1C0B173930}" dt="2022-08-25T07:10:52.193" v="4399" actId="47"/>
        <pc:sldMkLst>
          <pc:docMk/>
          <pc:sldMk cId="1086183926" sldId="1147"/>
        </pc:sldMkLst>
      </pc:sldChg>
      <pc:sldChg chg="modNotesTx">
        <pc:chgData name="MATHIEU Alexandre" userId="e241321e-edca-4be9-918c-7dd3cd5e5b9d" providerId="ADAL" clId="{711DB11B-45C4-4F53-9A20-1B1C0B173930}" dt="2022-08-29T07:23:27.570" v="5142" actId="20577"/>
        <pc:sldMkLst>
          <pc:docMk/>
          <pc:sldMk cId="4034630540" sldId="1148"/>
        </pc:sldMkLst>
      </pc:sldChg>
      <pc:sldChg chg="del">
        <pc:chgData name="MATHIEU Alexandre" userId="e241321e-edca-4be9-918c-7dd3cd5e5b9d" providerId="ADAL" clId="{711DB11B-45C4-4F53-9A20-1B1C0B173930}" dt="2022-08-25T07:11:33.728" v="4427" actId="47"/>
        <pc:sldMkLst>
          <pc:docMk/>
          <pc:sldMk cId="1269059977" sldId="1150"/>
        </pc:sldMkLst>
      </pc:sldChg>
      <pc:sldChg chg="modSp mod ord modNotesTx">
        <pc:chgData name="MATHIEU Alexandre" userId="e241321e-edca-4be9-918c-7dd3cd5e5b9d" providerId="ADAL" clId="{711DB11B-45C4-4F53-9A20-1B1C0B173930}" dt="2022-08-29T07:51:01.215" v="5445" actId="20577"/>
        <pc:sldMkLst>
          <pc:docMk/>
          <pc:sldMk cId="2989549217" sldId="1151"/>
        </pc:sldMkLst>
        <pc:graphicFrameChg chg="modGraphic">
          <ac:chgData name="MATHIEU Alexandre" userId="e241321e-edca-4be9-918c-7dd3cd5e5b9d" providerId="ADAL" clId="{711DB11B-45C4-4F53-9A20-1B1C0B173930}" dt="2022-08-29T07:21:29.571" v="4991" actId="207"/>
          <ac:graphicFrameMkLst>
            <pc:docMk/>
            <pc:sldMk cId="2989549217" sldId="1151"/>
            <ac:graphicFrameMk id="5" creationId="{2C9BE76E-44F0-41E4-BEEE-422D774F97FE}"/>
          </ac:graphicFrameMkLst>
        </pc:graphicFrameChg>
      </pc:sldChg>
      <pc:sldChg chg="modSp mod">
        <pc:chgData name="MATHIEU Alexandre" userId="e241321e-edca-4be9-918c-7dd3cd5e5b9d" providerId="ADAL" clId="{711DB11B-45C4-4F53-9A20-1B1C0B173930}" dt="2022-08-24T13:26:24.916" v="921" actId="14100"/>
        <pc:sldMkLst>
          <pc:docMk/>
          <pc:sldMk cId="4022973725" sldId="1152"/>
        </pc:sldMkLst>
        <pc:picChg chg="mod ord">
          <ac:chgData name="MATHIEU Alexandre" userId="e241321e-edca-4be9-918c-7dd3cd5e5b9d" providerId="ADAL" clId="{711DB11B-45C4-4F53-9A20-1B1C0B173930}" dt="2022-08-24T13:26:24.916" v="921" actId="14100"/>
          <ac:picMkLst>
            <pc:docMk/>
            <pc:sldMk cId="4022973725" sldId="1152"/>
            <ac:picMk id="8" creationId="{89EA33F0-D6F2-4A74-80D5-4A86DA1FED63}"/>
          </ac:picMkLst>
        </pc:picChg>
      </pc:sldChg>
      <pc:sldChg chg="addSp delSp modSp mod">
        <pc:chgData name="MATHIEU Alexandre" userId="e241321e-edca-4be9-918c-7dd3cd5e5b9d" providerId="ADAL" clId="{711DB11B-45C4-4F53-9A20-1B1C0B173930}" dt="2022-08-24T14:24:32.601" v="1971" actId="255"/>
        <pc:sldMkLst>
          <pc:docMk/>
          <pc:sldMk cId="1888287152" sldId="1153"/>
        </pc:sldMkLst>
        <pc:spChg chg="mod">
          <ac:chgData name="MATHIEU Alexandre" userId="e241321e-edca-4be9-918c-7dd3cd5e5b9d" providerId="ADAL" clId="{711DB11B-45C4-4F53-9A20-1B1C0B173930}" dt="2022-08-24T13:12:17.645" v="724" actId="1076"/>
          <ac:spMkLst>
            <pc:docMk/>
            <pc:sldMk cId="1888287152" sldId="1153"/>
            <ac:spMk id="2" creationId="{8BBC9741-3E4F-4E19-A121-08D374B83DD7}"/>
          </ac:spMkLst>
        </pc:spChg>
        <pc:spChg chg="add mod">
          <ac:chgData name="MATHIEU Alexandre" userId="e241321e-edca-4be9-918c-7dd3cd5e5b9d" providerId="ADAL" clId="{711DB11B-45C4-4F53-9A20-1B1C0B173930}" dt="2022-08-24T14:07:36.978" v="1896" actId="20577"/>
          <ac:spMkLst>
            <pc:docMk/>
            <pc:sldMk cId="1888287152" sldId="1153"/>
            <ac:spMk id="7" creationId="{8A098FF6-470A-43D9-9D29-9FB0E055B5D8}"/>
          </ac:spMkLst>
        </pc:spChg>
        <pc:spChg chg="mod">
          <ac:chgData name="MATHIEU Alexandre" userId="e241321e-edca-4be9-918c-7dd3cd5e5b9d" providerId="ADAL" clId="{711DB11B-45C4-4F53-9A20-1B1C0B173930}" dt="2022-08-24T13:26:07.725" v="918" actId="14100"/>
          <ac:spMkLst>
            <pc:docMk/>
            <pc:sldMk cId="1888287152" sldId="1153"/>
            <ac:spMk id="8" creationId="{90AD4291-605B-4528-8F2A-DE6FD1605433}"/>
          </ac:spMkLst>
        </pc:spChg>
        <pc:spChg chg="add mod">
          <ac:chgData name="MATHIEU Alexandre" userId="e241321e-edca-4be9-918c-7dd3cd5e5b9d" providerId="ADAL" clId="{711DB11B-45C4-4F53-9A20-1B1C0B173930}" dt="2022-08-24T14:24:32.601" v="1971" actId="255"/>
          <ac:spMkLst>
            <pc:docMk/>
            <pc:sldMk cId="1888287152" sldId="1153"/>
            <ac:spMk id="9" creationId="{D2981FF7-EFB9-44D0-B285-9B1845E31BC1}"/>
          </ac:spMkLst>
        </pc:spChg>
        <pc:spChg chg="del mod">
          <ac:chgData name="MATHIEU Alexandre" userId="e241321e-edca-4be9-918c-7dd3cd5e5b9d" providerId="ADAL" clId="{711DB11B-45C4-4F53-9A20-1B1C0B173930}" dt="2022-08-24T13:17:48.667" v="780" actId="21"/>
          <ac:spMkLst>
            <pc:docMk/>
            <pc:sldMk cId="1888287152" sldId="1153"/>
            <ac:spMk id="10" creationId="{7546FFF8-FC4D-499C-AD32-5890D9020856}"/>
          </ac:spMkLst>
        </pc:spChg>
        <pc:graphicFrameChg chg="add mod modGraphic">
          <ac:chgData name="MATHIEU Alexandre" userId="e241321e-edca-4be9-918c-7dd3cd5e5b9d" providerId="ADAL" clId="{711DB11B-45C4-4F53-9A20-1B1C0B173930}" dt="2022-08-24T13:26:03.884" v="917" actId="1076"/>
          <ac:graphicFrameMkLst>
            <pc:docMk/>
            <pc:sldMk cId="1888287152" sldId="1153"/>
            <ac:graphicFrameMk id="3" creationId="{3868B24C-DF51-4861-AD13-9EB7F4553B0C}"/>
          </ac:graphicFrameMkLst>
        </pc:graphicFrameChg>
      </pc:sldChg>
      <pc:sldChg chg="addSp modSp mod">
        <pc:chgData name="MATHIEU Alexandre" userId="e241321e-edca-4be9-918c-7dd3cd5e5b9d" providerId="ADAL" clId="{711DB11B-45C4-4F53-9A20-1B1C0B173930}" dt="2022-08-24T13:31:06.012" v="973" actId="14100"/>
        <pc:sldMkLst>
          <pc:docMk/>
          <pc:sldMk cId="2180235285" sldId="1154"/>
        </pc:sldMkLst>
        <pc:spChg chg="mod">
          <ac:chgData name="MATHIEU Alexandre" userId="e241321e-edca-4be9-918c-7dd3cd5e5b9d" providerId="ADAL" clId="{711DB11B-45C4-4F53-9A20-1B1C0B173930}" dt="2022-08-24T13:31:06.012" v="973" actId="14100"/>
          <ac:spMkLst>
            <pc:docMk/>
            <pc:sldMk cId="2180235285" sldId="1154"/>
            <ac:spMk id="2" creationId="{D792E6F4-2247-4EA5-AF6F-43A0B0CEE5B8}"/>
          </ac:spMkLst>
        </pc:spChg>
        <pc:picChg chg="add mod">
          <ac:chgData name="MATHIEU Alexandre" userId="e241321e-edca-4be9-918c-7dd3cd5e5b9d" providerId="ADAL" clId="{711DB11B-45C4-4F53-9A20-1B1C0B173930}" dt="2022-08-24T13:30:44.068" v="945" actId="1440"/>
          <ac:picMkLst>
            <pc:docMk/>
            <pc:sldMk cId="2180235285" sldId="1154"/>
            <ac:picMk id="4" creationId="{27AFC2E7-D20D-455A-AC9D-258079530F28}"/>
          </ac:picMkLst>
        </pc:picChg>
        <pc:picChg chg="mod">
          <ac:chgData name="MATHIEU Alexandre" userId="e241321e-edca-4be9-918c-7dd3cd5e5b9d" providerId="ADAL" clId="{711DB11B-45C4-4F53-9A20-1B1C0B173930}" dt="2022-08-24T13:30:50.892" v="947" actId="14100"/>
          <ac:picMkLst>
            <pc:docMk/>
            <pc:sldMk cId="2180235285" sldId="1154"/>
            <ac:picMk id="7" creationId="{EFA7540C-E01B-4D14-B162-F9F57EB44B8D}"/>
          </ac:picMkLst>
        </pc:picChg>
      </pc:sldChg>
      <pc:sldChg chg="addSp delSp modSp mod modNotesTx">
        <pc:chgData name="MATHIEU Alexandre" userId="e241321e-edca-4be9-918c-7dd3cd5e5b9d" providerId="ADAL" clId="{711DB11B-45C4-4F53-9A20-1B1C0B173930}" dt="2022-08-26T16:05:29.152" v="4871" actId="20577"/>
        <pc:sldMkLst>
          <pc:docMk/>
          <pc:sldMk cId="3745863764" sldId="1155"/>
        </pc:sldMkLst>
        <pc:spChg chg="mod">
          <ac:chgData name="MATHIEU Alexandre" userId="e241321e-edca-4be9-918c-7dd3cd5e5b9d" providerId="ADAL" clId="{711DB11B-45C4-4F53-9A20-1B1C0B173930}" dt="2022-08-24T13:32:12.860" v="995" actId="20577"/>
          <ac:spMkLst>
            <pc:docMk/>
            <pc:sldMk cId="3745863764" sldId="1155"/>
            <ac:spMk id="2" creationId="{F3644C6E-9866-461E-AC2D-6E86C42C16C4}"/>
          </ac:spMkLst>
        </pc:spChg>
        <pc:spChg chg="del mod">
          <ac:chgData name="MATHIEU Alexandre" userId="e241321e-edca-4be9-918c-7dd3cd5e5b9d" providerId="ADAL" clId="{711DB11B-45C4-4F53-9A20-1B1C0B173930}" dt="2022-08-24T13:32:24.508" v="997" actId="478"/>
          <ac:spMkLst>
            <pc:docMk/>
            <pc:sldMk cId="3745863764" sldId="1155"/>
            <ac:spMk id="6" creationId="{8986CE79-2317-43DB-8DBE-5F85B9ACC4AE}"/>
          </ac:spMkLst>
        </pc:spChg>
        <pc:spChg chg="mod ord">
          <ac:chgData name="MATHIEU Alexandre" userId="e241321e-edca-4be9-918c-7dd3cd5e5b9d" providerId="ADAL" clId="{711DB11B-45C4-4F53-9A20-1B1C0B173930}" dt="2022-08-24T13:47:43.283" v="1656" actId="20577"/>
          <ac:spMkLst>
            <pc:docMk/>
            <pc:sldMk cId="3745863764" sldId="1155"/>
            <ac:spMk id="8" creationId="{79A3092B-2A86-4D8E-B8CE-C6F7E5637DD1}"/>
          </ac:spMkLst>
        </pc:spChg>
        <pc:graphicFrameChg chg="add mod modGraphic">
          <ac:chgData name="MATHIEU Alexandre" userId="e241321e-edca-4be9-918c-7dd3cd5e5b9d" providerId="ADAL" clId="{711DB11B-45C4-4F53-9A20-1B1C0B173930}" dt="2022-08-24T13:47:10.974" v="1649" actId="14100"/>
          <ac:graphicFrameMkLst>
            <pc:docMk/>
            <pc:sldMk cId="3745863764" sldId="1155"/>
            <ac:graphicFrameMk id="3" creationId="{57F5D3CA-65DA-4ED2-BE5E-20115AD391C1}"/>
          </ac:graphicFrameMkLst>
        </pc:graphicFrameChg>
      </pc:sldChg>
      <pc:sldChg chg="addSp modSp mod">
        <pc:chgData name="MATHIEU Alexandre" userId="e241321e-edca-4be9-918c-7dd3cd5e5b9d" providerId="ADAL" clId="{711DB11B-45C4-4F53-9A20-1B1C0B173930}" dt="2022-08-24T14:24:27.104" v="1970" actId="1076"/>
        <pc:sldMkLst>
          <pc:docMk/>
          <pc:sldMk cId="2371596046" sldId="1156"/>
        </pc:sldMkLst>
        <pc:spChg chg="mod">
          <ac:chgData name="MATHIEU Alexandre" userId="e241321e-edca-4be9-918c-7dd3cd5e5b9d" providerId="ADAL" clId="{711DB11B-45C4-4F53-9A20-1B1C0B173930}" dt="2022-08-24T13:31:24.476" v="994" actId="20577"/>
          <ac:spMkLst>
            <pc:docMk/>
            <pc:sldMk cId="2371596046" sldId="1156"/>
            <ac:spMk id="2" creationId="{4923C11A-305D-41C9-8DB9-97979D8F9268}"/>
          </ac:spMkLst>
        </pc:spChg>
        <pc:spChg chg="add mod">
          <ac:chgData name="MATHIEU Alexandre" userId="e241321e-edca-4be9-918c-7dd3cd5e5b9d" providerId="ADAL" clId="{711DB11B-45C4-4F53-9A20-1B1C0B173930}" dt="2022-08-24T14:24:27.104" v="1970" actId="1076"/>
          <ac:spMkLst>
            <pc:docMk/>
            <pc:sldMk cId="2371596046" sldId="1156"/>
            <ac:spMk id="5" creationId="{8441903B-272D-4190-B643-92426A7119D1}"/>
          </ac:spMkLst>
        </pc:spChg>
        <pc:picChg chg="mod">
          <ac:chgData name="MATHIEU Alexandre" userId="e241321e-edca-4be9-918c-7dd3cd5e5b9d" providerId="ADAL" clId="{711DB11B-45C4-4F53-9A20-1B1C0B173930}" dt="2022-08-24T14:24:09.449" v="1962" actId="1076"/>
          <ac:picMkLst>
            <pc:docMk/>
            <pc:sldMk cId="2371596046" sldId="1156"/>
            <ac:picMk id="6" creationId="{EE5C81BE-CB2F-4E8C-9E17-ADF9C995AE19}"/>
          </ac:picMkLst>
        </pc:picChg>
      </pc:sldChg>
      <pc:sldChg chg="del">
        <pc:chgData name="MATHIEU Alexandre" userId="e241321e-edca-4be9-918c-7dd3cd5e5b9d" providerId="ADAL" clId="{711DB11B-45C4-4F53-9A20-1B1C0B173930}" dt="2022-08-24T13:28:05.669" v="937" actId="47"/>
        <pc:sldMkLst>
          <pc:docMk/>
          <pc:sldMk cId="322405791" sldId="1157"/>
        </pc:sldMkLst>
      </pc:sldChg>
      <pc:sldChg chg="delSp modSp del mod">
        <pc:chgData name="MATHIEU Alexandre" userId="e241321e-edca-4be9-918c-7dd3cd5e5b9d" providerId="ADAL" clId="{711DB11B-45C4-4F53-9A20-1B1C0B173930}" dt="2022-08-24T13:31:09.957" v="974" actId="47"/>
        <pc:sldMkLst>
          <pc:docMk/>
          <pc:sldMk cId="2873341551" sldId="1158"/>
        </pc:sldMkLst>
        <pc:spChg chg="mod">
          <ac:chgData name="MATHIEU Alexandre" userId="e241321e-edca-4be9-918c-7dd3cd5e5b9d" providerId="ADAL" clId="{711DB11B-45C4-4F53-9A20-1B1C0B173930}" dt="2022-08-24T13:27:07.039" v="926" actId="20577"/>
          <ac:spMkLst>
            <pc:docMk/>
            <pc:sldMk cId="2873341551" sldId="1158"/>
            <ac:spMk id="2" creationId="{EA3F8ACD-735A-482B-8551-D252321BA1EC}"/>
          </ac:spMkLst>
        </pc:spChg>
        <pc:picChg chg="del mod">
          <ac:chgData name="MATHIEU Alexandre" userId="e241321e-edca-4be9-918c-7dd3cd5e5b9d" providerId="ADAL" clId="{711DB11B-45C4-4F53-9A20-1B1C0B173930}" dt="2022-08-24T13:30:18.359" v="938" actId="21"/>
          <ac:picMkLst>
            <pc:docMk/>
            <pc:sldMk cId="2873341551" sldId="1158"/>
            <ac:picMk id="6" creationId="{9B38B691-4417-4509-ADE8-BF6DB864FD77}"/>
          </ac:picMkLst>
        </pc:picChg>
      </pc:sldChg>
      <pc:sldChg chg="addSp modSp mod">
        <pc:chgData name="MATHIEU Alexandre" userId="e241321e-edca-4be9-918c-7dd3cd5e5b9d" providerId="ADAL" clId="{711DB11B-45C4-4F53-9A20-1B1C0B173930}" dt="2022-08-24T14:36:18.479" v="2836" actId="1076"/>
        <pc:sldMkLst>
          <pc:docMk/>
          <pc:sldMk cId="2507350421" sldId="1159"/>
        </pc:sldMkLst>
        <pc:spChg chg="mod ord">
          <ac:chgData name="MATHIEU Alexandre" userId="e241321e-edca-4be9-918c-7dd3cd5e5b9d" providerId="ADAL" clId="{711DB11B-45C4-4F53-9A20-1B1C0B173930}" dt="2022-08-24T14:36:18.479" v="2836" actId="1076"/>
          <ac:spMkLst>
            <pc:docMk/>
            <pc:sldMk cId="2507350421" sldId="1159"/>
            <ac:spMk id="2" creationId="{A7758AD3-E731-46E6-9F10-A3889E2FFE97}"/>
          </ac:spMkLst>
        </pc:spChg>
        <pc:spChg chg="mod ord">
          <ac:chgData name="MATHIEU Alexandre" userId="e241321e-edca-4be9-918c-7dd3cd5e5b9d" providerId="ADAL" clId="{711DB11B-45C4-4F53-9A20-1B1C0B173930}" dt="2022-08-24T14:35:05.655" v="2799" actId="20577"/>
          <ac:spMkLst>
            <pc:docMk/>
            <pc:sldMk cId="2507350421" sldId="1159"/>
            <ac:spMk id="4" creationId="{243A791E-33B6-4E70-8DB5-865763842F2E}"/>
          </ac:spMkLst>
        </pc:spChg>
        <pc:spChg chg="add mod">
          <ac:chgData name="MATHIEU Alexandre" userId="e241321e-edca-4be9-918c-7dd3cd5e5b9d" providerId="ADAL" clId="{711DB11B-45C4-4F53-9A20-1B1C0B173930}" dt="2022-08-24T14:36:03.063" v="2835" actId="20577"/>
          <ac:spMkLst>
            <pc:docMk/>
            <pc:sldMk cId="2507350421" sldId="1159"/>
            <ac:spMk id="7" creationId="{512BC77B-F352-4216-84EF-42E5FB11695B}"/>
          </ac:spMkLst>
        </pc:spChg>
        <pc:spChg chg="add mod">
          <ac:chgData name="MATHIEU Alexandre" userId="e241321e-edca-4be9-918c-7dd3cd5e5b9d" providerId="ADAL" clId="{711DB11B-45C4-4F53-9A20-1B1C0B173930}" dt="2022-08-24T14:34:57.823" v="2794" actId="1076"/>
          <ac:spMkLst>
            <pc:docMk/>
            <pc:sldMk cId="2507350421" sldId="1159"/>
            <ac:spMk id="9" creationId="{5133DA28-360C-4027-9124-176BA458BB02}"/>
          </ac:spMkLst>
        </pc:spChg>
        <pc:spChg chg="add mod">
          <ac:chgData name="MATHIEU Alexandre" userId="e241321e-edca-4be9-918c-7dd3cd5e5b9d" providerId="ADAL" clId="{711DB11B-45C4-4F53-9A20-1B1C0B173930}" dt="2022-08-24T14:35:01.487" v="2798" actId="20577"/>
          <ac:spMkLst>
            <pc:docMk/>
            <pc:sldMk cId="2507350421" sldId="1159"/>
            <ac:spMk id="11" creationId="{AEC5BF2B-7083-4412-9B54-8083CA021078}"/>
          </ac:spMkLst>
        </pc:spChg>
        <pc:spChg chg="add mod">
          <ac:chgData name="MATHIEU Alexandre" userId="e241321e-edca-4be9-918c-7dd3cd5e5b9d" providerId="ADAL" clId="{711DB11B-45C4-4F53-9A20-1B1C0B173930}" dt="2022-08-24T14:07:09.201" v="1878" actId="1076"/>
          <ac:spMkLst>
            <pc:docMk/>
            <pc:sldMk cId="2507350421" sldId="1159"/>
            <ac:spMk id="12" creationId="{B9638BAD-7BA3-486D-B772-5DDBE1F0CE0E}"/>
          </ac:spMkLst>
        </pc:spChg>
        <pc:picChg chg="add mod">
          <ac:chgData name="MATHIEU Alexandre" userId="e241321e-edca-4be9-918c-7dd3cd5e5b9d" providerId="ADAL" clId="{711DB11B-45C4-4F53-9A20-1B1C0B173930}" dt="2022-08-24T14:07:05.628" v="1877" actId="1076"/>
          <ac:picMkLst>
            <pc:docMk/>
            <pc:sldMk cId="2507350421" sldId="1159"/>
            <ac:picMk id="5" creationId="{16D49F18-F6B5-4475-87FF-B5F6EDF7AA52}"/>
          </ac:picMkLst>
        </pc:picChg>
      </pc:sldChg>
      <pc:sldChg chg="modSp mod">
        <pc:chgData name="MATHIEU Alexandre" userId="e241321e-edca-4be9-918c-7dd3cd5e5b9d" providerId="ADAL" clId="{711DB11B-45C4-4F53-9A20-1B1C0B173930}" dt="2022-08-29T07:26:16.668" v="5182" actId="20577"/>
        <pc:sldMkLst>
          <pc:docMk/>
          <pc:sldMk cId="1523860144" sldId="1160"/>
        </pc:sldMkLst>
        <pc:spChg chg="mod">
          <ac:chgData name="MATHIEU Alexandre" userId="e241321e-edca-4be9-918c-7dd3cd5e5b9d" providerId="ADAL" clId="{711DB11B-45C4-4F53-9A20-1B1C0B173930}" dt="2022-08-24T14:43:27.838" v="3472" actId="1076"/>
          <ac:spMkLst>
            <pc:docMk/>
            <pc:sldMk cId="1523860144" sldId="1160"/>
            <ac:spMk id="2" creationId="{51A93C2C-6FD9-4AF3-9F00-B1B58B56AE17}"/>
          </ac:spMkLst>
        </pc:spChg>
        <pc:spChg chg="mod">
          <ac:chgData name="MATHIEU Alexandre" userId="e241321e-edca-4be9-918c-7dd3cd5e5b9d" providerId="ADAL" clId="{711DB11B-45C4-4F53-9A20-1B1C0B173930}" dt="2022-08-29T07:26:16.668" v="5182" actId="20577"/>
          <ac:spMkLst>
            <pc:docMk/>
            <pc:sldMk cId="1523860144" sldId="1160"/>
            <ac:spMk id="8" creationId="{B6DC47E0-93A0-4375-81C0-20606F81F103}"/>
          </ac:spMkLst>
        </pc:spChg>
        <pc:picChg chg="mod">
          <ac:chgData name="MATHIEU Alexandre" userId="e241321e-edca-4be9-918c-7dd3cd5e5b9d" providerId="ADAL" clId="{711DB11B-45C4-4F53-9A20-1B1C0B173930}" dt="2022-08-24T14:41:42.038" v="3416" actId="14100"/>
          <ac:picMkLst>
            <pc:docMk/>
            <pc:sldMk cId="1523860144" sldId="1160"/>
            <ac:picMk id="6" creationId="{5345522A-6E93-4E56-AC89-68E324BF937B}"/>
          </ac:picMkLst>
        </pc:picChg>
      </pc:sldChg>
      <pc:sldChg chg="addSp modSp mod modNotesTx">
        <pc:chgData name="MATHIEU Alexandre" userId="e241321e-edca-4be9-918c-7dd3cd5e5b9d" providerId="ADAL" clId="{711DB11B-45C4-4F53-9A20-1B1C0B173930}" dt="2022-08-29T07:26:31.660" v="5183" actId="20577"/>
        <pc:sldMkLst>
          <pc:docMk/>
          <pc:sldMk cId="3962595786" sldId="1161"/>
        </pc:sldMkLst>
        <pc:spChg chg="add mod">
          <ac:chgData name="MATHIEU Alexandre" userId="e241321e-edca-4be9-918c-7dd3cd5e5b9d" providerId="ADAL" clId="{711DB11B-45C4-4F53-9A20-1B1C0B173930}" dt="2022-08-24T14:44:07.014" v="3482" actId="14100"/>
          <ac:spMkLst>
            <pc:docMk/>
            <pc:sldMk cId="3962595786" sldId="1161"/>
            <ac:spMk id="3" creationId="{482376BA-3067-4DB5-A6B9-E764D03E63AD}"/>
          </ac:spMkLst>
        </pc:spChg>
        <pc:spChg chg="add mod">
          <ac:chgData name="MATHIEU Alexandre" userId="e241321e-edca-4be9-918c-7dd3cd5e5b9d" providerId="ADAL" clId="{711DB11B-45C4-4F53-9A20-1B1C0B173930}" dt="2022-08-24T14:44:56.692" v="3518" actId="207"/>
          <ac:spMkLst>
            <pc:docMk/>
            <pc:sldMk cId="3962595786" sldId="1161"/>
            <ac:spMk id="7" creationId="{58B601C1-D0EF-422D-9432-2E45985C5566}"/>
          </ac:spMkLst>
        </pc:spChg>
        <pc:spChg chg="mod">
          <ac:chgData name="MATHIEU Alexandre" userId="e241321e-edca-4be9-918c-7dd3cd5e5b9d" providerId="ADAL" clId="{711DB11B-45C4-4F53-9A20-1B1C0B173930}" dt="2022-08-29T07:26:31.660" v="5183" actId="20577"/>
          <ac:spMkLst>
            <pc:docMk/>
            <pc:sldMk cId="3962595786" sldId="1161"/>
            <ac:spMk id="8" creationId="{583E2E35-D6A8-42A5-8C33-C96F975C7910}"/>
          </ac:spMkLst>
        </pc:spChg>
        <pc:spChg chg="add mod">
          <ac:chgData name="MATHIEU Alexandre" userId="e241321e-edca-4be9-918c-7dd3cd5e5b9d" providerId="ADAL" clId="{711DB11B-45C4-4F53-9A20-1B1C0B173930}" dt="2022-08-24T14:46:01.984" v="3548" actId="255"/>
          <ac:spMkLst>
            <pc:docMk/>
            <pc:sldMk cId="3962595786" sldId="1161"/>
            <ac:spMk id="9" creationId="{879AC4F1-C0CE-4D7A-A2A3-C61A3B3C5C5B}"/>
          </ac:spMkLst>
        </pc:spChg>
        <pc:spChg chg="add mod">
          <ac:chgData name="MATHIEU Alexandre" userId="e241321e-edca-4be9-918c-7dd3cd5e5b9d" providerId="ADAL" clId="{711DB11B-45C4-4F53-9A20-1B1C0B173930}" dt="2022-08-24T14:45:57.575" v="3547" actId="2711"/>
          <ac:spMkLst>
            <pc:docMk/>
            <pc:sldMk cId="3962595786" sldId="1161"/>
            <ac:spMk id="10" creationId="{0466BD4C-F008-4972-8921-D89A85D3EB05}"/>
          </ac:spMkLst>
        </pc:spChg>
        <pc:picChg chg="mod">
          <ac:chgData name="MATHIEU Alexandre" userId="e241321e-edca-4be9-918c-7dd3cd5e5b9d" providerId="ADAL" clId="{711DB11B-45C4-4F53-9A20-1B1C0B173930}" dt="2022-08-24T14:43:35.031" v="3474" actId="14100"/>
          <ac:picMkLst>
            <pc:docMk/>
            <pc:sldMk cId="3962595786" sldId="1161"/>
            <ac:picMk id="6" creationId="{AF199132-DF02-45EF-BF9C-42CBF7E5B483}"/>
          </ac:picMkLst>
        </pc:picChg>
      </pc:sldChg>
      <pc:sldChg chg="addSp delSp modSp mod">
        <pc:chgData name="MATHIEU Alexandre" userId="e241321e-edca-4be9-918c-7dd3cd5e5b9d" providerId="ADAL" clId="{711DB11B-45C4-4F53-9A20-1B1C0B173930}" dt="2022-08-26T16:04:43.026" v="4755" actId="5793"/>
        <pc:sldMkLst>
          <pc:docMk/>
          <pc:sldMk cId="2678782921" sldId="1162"/>
        </pc:sldMkLst>
        <pc:spChg chg="add del">
          <ac:chgData name="MATHIEU Alexandre" userId="e241321e-edca-4be9-918c-7dd3cd5e5b9d" providerId="ADAL" clId="{711DB11B-45C4-4F53-9A20-1B1C0B173930}" dt="2022-08-24T14:01:04.169" v="1793" actId="478"/>
          <ac:spMkLst>
            <pc:docMk/>
            <pc:sldMk cId="2678782921" sldId="1162"/>
            <ac:spMk id="3" creationId="{84FD6E4F-9E7A-4BC6-BCF2-842A7DD94240}"/>
          </ac:spMkLst>
        </pc:spChg>
        <pc:spChg chg="mod">
          <ac:chgData name="MATHIEU Alexandre" userId="e241321e-edca-4be9-918c-7dd3cd5e5b9d" providerId="ADAL" clId="{711DB11B-45C4-4F53-9A20-1B1C0B173930}" dt="2022-08-26T16:04:43.026" v="4755" actId="5793"/>
          <ac:spMkLst>
            <pc:docMk/>
            <pc:sldMk cId="2678782921" sldId="1162"/>
            <ac:spMk id="4" creationId="{D80209B7-E720-4043-BBD2-553F31719489}"/>
          </ac:spMkLst>
        </pc:spChg>
        <pc:picChg chg="add del mod">
          <ac:chgData name="MATHIEU Alexandre" userId="e241321e-edca-4be9-918c-7dd3cd5e5b9d" providerId="ADAL" clId="{711DB11B-45C4-4F53-9A20-1B1C0B173930}" dt="2022-08-24T14:00:56.745" v="1787" actId="478"/>
          <ac:picMkLst>
            <pc:docMk/>
            <pc:sldMk cId="2678782921" sldId="1162"/>
            <ac:picMk id="6" creationId="{A50C4F01-8660-4D4C-8527-88BB89374A67}"/>
          </ac:picMkLst>
        </pc:picChg>
        <pc:picChg chg="add del mod">
          <ac:chgData name="MATHIEU Alexandre" userId="e241321e-edca-4be9-918c-7dd3cd5e5b9d" providerId="ADAL" clId="{711DB11B-45C4-4F53-9A20-1B1C0B173930}" dt="2022-08-24T14:01:27.137" v="1795" actId="478"/>
          <ac:picMkLst>
            <pc:docMk/>
            <pc:sldMk cId="2678782921" sldId="1162"/>
            <ac:picMk id="7" creationId="{E58901B7-56D3-4844-A1C5-9F004978F6A8}"/>
          </ac:picMkLst>
        </pc:picChg>
        <pc:picChg chg="add mod">
          <ac:chgData name="MATHIEU Alexandre" userId="e241321e-edca-4be9-918c-7dd3cd5e5b9d" providerId="ADAL" clId="{711DB11B-45C4-4F53-9A20-1B1C0B173930}" dt="2022-08-26T16:04:15.264" v="4700" actId="14100"/>
          <ac:picMkLst>
            <pc:docMk/>
            <pc:sldMk cId="2678782921" sldId="1162"/>
            <ac:picMk id="9" creationId="{A48B437E-B926-457A-A20E-EBEF78AB3CBC}"/>
          </ac:picMkLst>
        </pc:picChg>
      </pc:sldChg>
      <pc:sldChg chg="del">
        <pc:chgData name="MATHIEU Alexandre" userId="e241321e-edca-4be9-918c-7dd3cd5e5b9d" providerId="ADAL" clId="{711DB11B-45C4-4F53-9A20-1B1C0B173930}" dt="2022-08-25T07:11:51.489" v="4431" actId="47"/>
        <pc:sldMkLst>
          <pc:docMk/>
          <pc:sldMk cId="1753478844" sldId="1163"/>
        </pc:sldMkLst>
      </pc:sldChg>
      <pc:sldChg chg="delSp modSp mod">
        <pc:chgData name="MATHIEU Alexandre" userId="e241321e-edca-4be9-918c-7dd3cd5e5b9d" providerId="ADAL" clId="{711DB11B-45C4-4F53-9A20-1B1C0B173930}" dt="2022-08-29T07:28:20.686" v="5330" actId="20577"/>
        <pc:sldMkLst>
          <pc:docMk/>
          <pc:sldMk cId="267918913" sldId="1164"/>
        </pc:sldMkLst>
        <pc:spChg chg="mod">
          <ac:chgData name="MATHIEU Alexandre" userId="e241321e-edca-4be9-918c-7dd3cd5e5b9d" providerId="ADAL" clId="{711DB11B-45C4-4F53-9A20-1B1C0B173930}" dt="2022-08-23T22:21:52.037" v="155" actId="20577"/>
          <ac:spMkLst>
            <pc:docMk/>
            <pc:sldMk cId="267918913" sldId="1164"/>
            <ac:spMk id="2" creationId="{663C980F-3250-4EC9-91D8-BCB508B56F4D}"/>
          </ac:spMkLst>
        </pc:spChg>
        <pc:spChg chg="del">
          <ac:chgData name="MATHIEU Alexandre" userId="e241321e-edca-4be9-918c-7dd3cd5e5b9d" providerId="ADAL" clId="{711DB11B-45C4-4F53-9A20-1B1C0B173930}" dt="2022-08-23T22:21:54.860" v="156" actId="478"/>
          <ac:spMkLst>
            <pc:docMk/>
            <pc:sldMk cId="267918913" sldId="1164"/>
            <ac:spMk id="3" creationId="{53E3C290-8F2E-48FA-B4EE-E70BAD7A59BA}"/>
          </ac:spMkLst>
        </pc:spChg>
        <pc:spChg chg="mod">
          <ac:chgData name="MATHIEU Alexandre" userId="e241321e-edca-4be9-918c-7dd3cd5e5b9d" providerId="ADAL" clId="{711DB11B-45C4-4F53-9A20-1B1C0B173930}" dt="2022-08-29T07:28:20.686" v="5330" actId="20577"/>
          <ac:spMkLst>
            <pc:docMk/>
            <pc:sldMk cId="267918913" sldId="1164"/>
            <ac:spMk id="4" creationId="{7178F7AD-808D-42E6-B458-448D06E32EC9}"/>
          </ac:spMkLst>
        </pc:spChg>
      </pc:sldChg>
      <pc:sldChg chg="addSp delSp modSp new mod">
        <pc:chgData name="MATHIEU Alexandre" userId="e241321e-edca-4be9-918c-7dd3cd5e5b9d" providerId="ADAL" clId="{711DB11B-45C4-4F53-9A20-1B1C0B173930}" dt="2022-08-26T16:01:53.725" v="4554" actId="5793"/>
        <pc:sldMkLst>
          <pc:docMk/>
          <pc:sldMk cId="2645433660" sldId="1165"/>
        </pc:sldMkLst>
        <pc:spChg chg="mod">
          <ac:chgData name="MATHIEU Alexandre" userId="e241321e-edca-4be9-918c-7dd3cd5e5b9d" providerId="ADAL" clId="{711DB11B-45C4-4F53-9A20-1B1C0B173930}" dt="2022-08-24T13:17:57.869" v="802" actId="20577"/>
          <ac:spMkLst>
            <pc:docMk/>
            <pc:sldMk cId="2645433660" sldId="1165"/>
            <ac:spMk id="2" creationId="{08711462-730E-473F-B815-0BE88B58BD94}"/>
          </ac:spMkLst>
        </pc:spChg>
        <pc:spChg chg="del">
          <ac:chgData name="MATHIEU Alexandre" userId="e241321e-edca-4be9-918c-7dd3cd5e5b9d" providerId="ADAL" clId="{711DB11B-45C4-4F53-9A20-1B1C0B173930}" dt="2022-08-24T13:18:33.764" v="805" actId="478"/>
          <ac:spMkLst>
            <pc:docMk/>
            <pc:sldMk cId="2645433660" sldId="1165"/>
            <ac:spMk id="3" creationId="{D7AD6C4F-FC2F-4FD9-BD7C-11EC52453052}"/>
          </ac:spMkLst>
        </pc:spChg>
        <pc:spChg chg="del">
          <ac:chgData name="MATHIEU Alexandre" userId="e241321e-edca-4be9-918c-7dd3cd5e5b9d" providerId="ADAL" clId="{711DB11B-45C4-4F53-9A20-1B1C0B173930}" dt="2022-08-24T13:17:51.869" v="782" actId="478"/>
          <ac:spMkLst>
            <pc:docMk/>
            <pc:sldMk cId="2645433660" sldId="1165"/>
            <ac:spMk id="4" creationId="{25B0964B-916E-403E-BB58-46A9B50A30B5}"/>
          </ac:spMkLst>
        </pc:spChg>
        <pc:spChg chg="add del mod">
          <ac:chgData name="MATHIEU Alexandre" userId="e241321e-edca-4be9-918c-7dd3cd5e5b9d" providerId="ADAL" clId="{711DB11B-45C4-4F53-9A20-1B1C0B173930}" dt="2022-08-24T13:18:32.789" v="804" actId="478"/>
          <ac:spMkLst>
            <pc:docMk/>
            <pc:sldMk cId="2645433660" sldId="1165"/>
            <ac:spMk id="5" creationId="{5C5B9DA1-BF76-4928-8893-15DAB9D8DA6F}"/>
          </ac:spMkLst>
        </pc:spChg>
        <pc:graphicFrameChg chg="add mod modGraphic">
          <ac:chgData name="MATHIEU Alexandre" userId="e241321e-edca-4be9-918c-7dd3cd5e5b9d" providerId="ADAL" clId="{711DB11B-45C4-4F53-9A20-1B1C0B173930}" dt="2022-08-26T16:01:53.725" v="4554" actId="5793"/>
          <ac:graphicFrameMkLst>
            <pc:docMk/>
            <pc:sldMk cId="2645433660" sldId="1165"/>
            <ac:graphicFrameMk id="6" creationId="{239BA119-5D2B-4FE0-B7E2-B7A60BED9FC3}"/>
          </ac:graphicFrameMkLst>
        </pc:graphicFrameChg>
      </pc:sldChg>
      <pc:sldChg chg="addSp delSp modSp new mod">
        <pc:chgData name="MATHIEU Alexandre" userId="e241321e-edca-4be9-918c-7dd3cd5e5b9d" providerId="ADAL" clId="{711DB11B-45C4-4F53-9A20-1B1C0B173930}" dt="2022-08-25T07:05:02.461" v="4341" actId="20577"/>
        <pc:sldMkLst>
          <pc:docMk/>
          <pc:sldMk cId="3878877984" sldId="1166"/>
        </pc:sldMkLst>
        <pc:spChg chg="mod">
          <ac:chgData name="MATHIEU Alexandre" userId="e241321e-edca-4be9-918c-7dd3cd5e5b9d" providerId="ADAL" clId="{711DB11B-45C4-4F53-9A20-1B1C0B173930}" dt="2022-08-25T06:44:58.667" v="3673" actId="20577"/>
          <ac:spMkLst>
            <pc:docMk/>
            <pc:sldMk cId="3878877984" sldId="1166"/>
            <ac:spMk id="2" creationId="{5D4F79A1-CCCF-4F12-ABB6-0B827C4C1AAA}"/>
          </ac:spMkLst>
        </pc:spChg>
        <pc:spChg chg="del">
          <ac:chgData name="MATHIEU Alexandre" userId="e241321e-edca-4be9-918c-7dd3cd5e5b9d" providerId="ADAL" clId="{711DB11B-45C4-4F53-9A20-1B1C0B173930}" dt="2022-08-25T06:44:55.435" v="3666" actId="478"/>
          <ac:spMkLst>
            <pc:docMk/>
            <pc:sldMk cId="3878877984" sldId="1166"/>
            <ac:spMk id="3" creationId="{C0E37371-88DC-48AE-A444-34626586A65F}"/>
          </ac:spMkLst>
        </pc:spChg>
        <pc:spChg chg="del">
          <ac:chgData name="MATHIEU Alexandre" userId="e241321e-edca-4be9-918c-7dd3cd5e5b9d" providerId="ADAL" clId="{711DB11B-45C4-4F53-9A20-1B1C0B173930}" dt="2022-08-25T06:48:19.081" v="3916" actId="478"/>
          <ac:spMkLst>
            <pc:docMk/>
            <pc:sldMk cId="3878877984" sldId="1166"/>
            <ac:spMk id="4" creationId="{6F5182B2-6560-46BB-8647-C85E51A2BAE9}"/>
          </ac:spMkLst>
        </pc:spChg>
        <pc:graphicFrameChg chg="add mod modGraphic">
          <ac:chgData name="MATHIEU Alexandre" userId="e241321e-edca-4be9-918c-7dd3cd5e5b9d" providerId="ADAL" clId="{711DB11B-45C4-4F53-9A20-1B1C0B173930}" dt="2022-08-25T07:05:02.461" v="4341" actId="20577"/>
          <ac:graphicFrameMkLst>
            <pc:docMk/>
            <pc:sldMk cId="3878877984" sldId="1166"/>
            <ac:graphicFrameMk id="5" creationId="{63078EFF-008B-4B40-A66E-CE0D89A824AA}"/>
          </ac:graphicFrameMkLst>
        </pc:graphicFrameChg>
      </pc:sldChg>
      <pc:sldChg chg="modSp add mod">
        <pc:chgData name="MATHIEU Alexandre" userId="e241321e-edca-4be9-918c-7dd3cd5e5b9d" providerId="ADAL" clId="{711DB11B-45C4-4F53-9A20-1B1C0B173930}" dt="2022-08-25T06:44:43.612" v="3635" actId="20577"/>
        <pc:sldMkLst>
          <pc:docMk/>
          <pc:sldMk cId="2809072112" sldId="1167"/>
        </pc:sldMkLst>
        <pc:spChg chg="mod">
          <ac:chgData name="MATHIEU Alexandre" userId="e241321e-edca-4be9-918c-7dd3cd5e5b9d" providerId="ADAL" clId="{711DB11B-45C4-4F53-9A20-1B1C0B173930}" dt="2022-08-25T06:44:43.612" v="3635" actId="20577"/>
          <ac:spMkLst>
            <pc:docMk/>
            <pc:sldMk cId="2809072112" sldId="1167"/>
            <ac:spMk id="7" creationId="{00000000-0000-0000-0000-000000000000}"/>
          </ac:spMkLst>
        </pc:spChg>
      </pc:sldChg>
      <pc:sldChg chg="modSp add mod">
        <pc:chgData name="MATHIEU Alexandre" userId="e241321e-edca-4be9-918c-7dd3cd5e5b9d" providerId="ADAL" clId="{711DB11B-45C4-4F53-9A20-1B1C0B173930}" dt="2022-08-25T07:10:33.931" v="4396" actId="108"/>
        <pc:sldMkLst>
          <pc:docMk/>
          <pc:sldMk cId="102788470" sldId="1168"/>
        </pc:sldMkLst>
        <pc:spChg chg="mod">
          <ac:chgData name="MATHIEU Alexandre" userId="e241321e-edca-4be9-918c-7dd3cd5e5b9d" providerId="ADAL" clId="{711DB11B-45C4-4F53-9A20-1B1C0B173930}" dt="2022-08-25T07:10:33.931" v="4396" actId="108"/>
          <ac:spMkLst>
            <pc:docMk/>
            <pc:sldMk cId="102788470" sldId="1168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711DB11B-45C4-4F53-9A20-1B1C0B173930}" dt="2022-08-25T07:11:17.772" v="4420" actId="108"/>
        <pc:sldMkLst>
          <pc:docMk/>
          <pc:sldMk cId="2541559397" sldId="1169"/>
        </pc:sldMkLst>
        <pc:spChg chg="mod">
          <ac:chgData name="MATHIEU Alexandre" userId="e241321e-edca-4be9-918c-7dd3cd5e5b9d" providerId="ADAL" clId="{711DB11B-45C4-4F53-9A20-1B1C0B173930}" dt="2022-08-25T07:11:17.772" v="4420" actId="108"/>
          <ac:spMkLst>
            <pc:docMk/>
            <pc:sldMk cId="2541559397" sldId="1169"/>
            <ac:spMk id="10" creationId="{F175F488-3C68-41FE-A8F5-C6A036A10ADA}"/>
          </ac:spMkLst>
        </pc:spChg>
      </pc:sldChg>
      <pc:sldChg chg="modSp add mod modNotesTx">
        <pc:chgData name="MATHIEU Alexandre" userId="e241321e-edca-4be9-918c-7dd3cd5e5b9d" providerId="ADAL" clId="{711DB11B-45C4-4F53-9A20-1B1C0B173930}" dt="2022-08-29T07:25:30.168" v="5168" actId="20577"/>
        <pc:sldMkLst>
          <pc:docMk/>
          <pc:sldMk cId="1752404418" sldId="1170"/>
        </pc:sldMkLst>
        <pc:spChg chg="mod">
          <ac:chgData name="MATHIEU Alexandre" userId="e241321e-edca-4be9-918c-7dd3cd5e5b9d" providerId="ADAL" clId="{711DB11B-45C4-4F53-9A20-1B1C0B173930}" dt="2022-08-25T07:11:44.987" v="4429" actId="108"/>
          <ac:spMkLst>
            <pc:docMk/>
            <pc:sldMk cId="1752404418" sldId="1170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711DB11B-45C4-4F53-9A20-1B1C0B173930}" dt="2022-08-25T07:12:09.955" v="4433" actId="108"/>
        <pc:sldMkLst>
          <pc:docMk/>
          <pc:sldMk cId="3853553981" sldId="1171"/>
        </pc:sldMkLst>
        <pc:spChg chg="mod">
          <ac:chgData name="MATHIEU Alexandre" userId="e241321e-edca-4be9-918c-7dd3cd5e5b9d" providerId="ADAL" clId="{711DB11B-45C4-4F53-9A20-1B1C0B173930}" dt="2022-08-25T07:12:09.955" v="4433" actId="108"/>
          <ac:spMkLst>
            <pc:docMk/>
            <pc:sldMk cId="3853553981" sldId="1171"/>
            <ac:spMk id="10" creationId="{F175F488-3C68-41FE-A8F5-C6A036A10ADA}"/>
          </ac:spMkLst>
        </pc:spChg>
      </pc:sldChg>
    </pc:docChg>
  </pc:docChgLst>
  <pc:docChgLst>
    <pc:chgData name="MATHIEU Alexandre" userId="e241321e-edca-4be9-918c-7dd3cd5e5b9d" providerId="ADAL" clId="{E9BC2238-4F52-4776-B101-01CBE828E475}"/>
    <pc:docChg chg="undo redo custSel addSld delSld modSld sldOrd modMainMaster">
      <pc:chgData name="MATHIEU Alexandre" userId="e241321e-edca-4be9-918c-7dd3cd5e5b9d" providerId="ADAL" clId="{E9BC2238-4F52-4776-B101-01CBE828E475}" dt="2023-11-27T07:12:27.648" v="17485" actId="20577"/>
      <pc:docMkLst>
        <pc:docMk/>
      </pc:docMkLst>
      <pc:sldChg chg="modSp mod">
        <pc:chgData name="MATHIEU Alexandre" userId="e241321e-edca-4be9-918c-7dd3cd5e5b9d" providerId="ADAL" clId="{E9BC2238-4F52-4776-B101-01CBE828E475}" dt="2023-11-09T16:48:08.518" v="14802" actId="14100"/>
        <pc:sldMkLst>
          <pc:docMk/>
          <pc:sldMk cId="1825094770" sldId="1147"/>
        </pc:sldMkLst>
        <pc:spChg chg="mod">
          <ac:chgData name="MATHIEU Alexandre" userId="e241321e-edca-4be9-918c-7dd3cd5e5b9d" providerId="ADAL" clId="{E9BC2238-4F52-4776-B101-01CBE828E475}" dt="2023-11-09T16:48:08.518" v="14802" actId="14100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E9BC2238-4F52-4776-B101-01CBE828E475}" dt="2023-10-26T13:49:42.694" v="28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modSp mod modNotesTx">
        <pc:chgData name="MATHIEU Alexandre" userId="e241321e-edca-4be9-918c-7dd3cd5e5b9d" providerId="ADAL" clId="{E9BC2238-4F52-4776-B101-01CBE828E475}" dt="2023-11-07T21:40:01.352" v="6013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E9BC2238-4F52-4776-B101-01CBE828E475}" dt="2023-11-07T21:40:01.352" v="6013" actId="20577"/>
          <ac:spMkLst>
            <pc:docMk/>
            <pc:sldMk cId="1616748228" sldId="1158"/>
            <ac:spMk id="3" creationId="{104ADCDE-F1CA-3D59-9CB8-986FDBD1C47C}"/>
          </ac:spMkLst>
        </pc:spChg>
      </pc:sldChg>
      <pc:sldChg chg="delSp modSp del mod">
        <pc:chgData name="MATHIEU Alexandre" userId="e241321e-edca-4be9-918c-7dd3cd5e5b9d" providerId="ADAL" clId="{E9BC2238-4F52-4776-B101-01CBE828E475}" dt="2023-10-26T14:00:20.474" v="229" actId="47"/>
        <pc:sldMkLst>
          <pc:docMk/>
          <pc:sldMk cId="442400729" sldId="1159"/>
        </pc:sldMkLst>
        <pc:spChg chg="mod">
          <ac:chgData name="MATHIEU Alexandre" userId="e241321e-edca-4be9-918c-7dd3cd5e5b9d" providerId="ADAL" clId="{E9BC2238-4F52-4776-B101-01CBE828E475}" dt="2023-10-26T13:59:50.771" v="205"/>
          <ac:spMkLst>
            <pc:docMk/>
            <pc:sldMk cId="442400729" sldId="1159"/>
            <ac:spMk id="2" creationId="{71D9913D-0C10-FB10-7762-41764044CDAA}"/>
          </ac:spMkLst>
        </pc:spChg>
        <pc:graphicFrameChg chg="del">
          <ac:chgData name="MATHIEU Alexandre" userId="e241321e-edca-4be9-918c-7dd3cd5e5b9d" providerId="ADAL" clId="{E9BC2238-4F52-4776-B101-01CBE828E475}" dt="2023-10-26T13:59:52.487" v="206" actId="478"/>
          <ac:graphicFrameMkLst>
            <pc:docMk/>
            <pc:sldMk cId="442400729" sldId="1159"/>
            <ac:graphicFrameMk id="4" creationId="{1CAC09E3-2A0F-68F6-3475-5839FC108A15}"/>
          </ac:graphicFrameMkLst>
        </pc:graphicFrameChg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880759046" sldId="1161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901702" sldId="1169"/>
        </pc:sldMkLst>
      </pc:sldChg>
      <pc:sldChg chg="modSp mod">
        <pc:chgData name="MATHIEU Alexandre" userId="e241321e-edca-4be9-918c-7dd3cd5e5b9d" providerId="ADAL" clId="{E9BC2238-4F52-4776-B101-01CBE828E475}" dt="2023-10-26T15:17:10.008" v="378" actId="20577"/>
        <pc:sldMkLst>
          <pc:docMk/>
          <pc:sldMk cId="1835441215" sldId="1178"/>
        </pc:sldMkLst>
        <pc:spChg chg="mod">
          <ac:chgData name="MATHIEU Alexandre" userId="e241321e-edca-4be9-918c-7dd3cd5e5b9d" providerId="ADAL" clId="{E9BC2238-4F52-4776-B101-01CBE828E475}" dt="2023-10-26T15:17:10.008" v="378" actId="20577"/>
          <ac:spMkLst>
            <pc:docMk/>
            <pc:sldMk cId="1835441215" sldId="1178"/>
            <ac:spMk id="3" creationId="{104ADCDE-F1CA-3D59-9CB8-986FDBD1C47C}"/>
          </ac:spMkLst>
        </pc:spChg>
      </pc:sldChg>
      <pc:sldChg chg="del">
        <pc:chgData name="MATHIEU Alexandre" userId="e241321e-edca-4be9-918c-7dd3cd5e5b9d" providerId="ADAL" clId="{E9BC2238-4F52-4776-B101-01CBE828E475}" dt="2023-10-26T15:16:50.191" v="368" actId="47"/>
        <pc:sldMkLst>
          <pc:docMk/>
          <pc:sldMk cId="1331039304" sldId="1180"/>
        </pc:sldMkLst>
      </pc:sldChg>
      <pc:sldChg chg="del">
        <pc:chgData name="MATHIEU Alexandre" userId="e241321e-edca-4be9-918c-7dd3cd5e5b9d" providerId="ADAL" clId="{E9BC2238-4F52-4776-B101-01CBE828E475}" dt="2023-10-26T15:16:50.762" v="369" actId="47"/>
        <pc:sldMkLst>
          <pc:docMk/>
          <pc:sldMk cId="2878776217" sldId="1181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249670165" sldId="1183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2972253868" sldId="1184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1854872255" sldId="1185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32227114" sldId="1186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1068804986" sldId="1187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1400235640" sldId="1188"/>
        </pc:sldMkLst>
      </pc:sldChg>
      <pc:sldChg chg="del">
        <pc:chgData name="MATHIEU Alexandre" userId="e241321e-edca-4be9-918c-7dd3cd5e5b9d" providerId="ADAL" clId="{E9BC2238-4F52-4776-B101-01CBE828E475}" dt="2023-10-26T15:39:48.838" v="1486" actId="47"/>
        <pc:sldMkLst>
          <pc:docMk/>
          <pc:sldMk cId="2379295846" sldId="1191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4028891683" sldId="1192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2671303184" sldId="1193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608329469" sldId="1194"/>
        </pc:sldMkLst>
      </pc:sldChg>
      <pc:sldChg chg="addSp delSp modSp new mod">
        <pc:chgData name="MATHIEU Alexandre" userId="e241321e-edca-4be9-918c-7dd3cd5e5b9d" providerId="ADAL" clId="{E9BC2238-4F52-4776-B101-01CBE828E475}" dt="2023-11-24T16:28:22.424" v="17465" actId="20577"/>
        <pc:sldMkLst>
          <pc:docMk/>
          <pc:sldMk cId="2964347264" sldId="1195"/>
        </pc:sldMkLst>
        <pc:spChg chg="mod">
          <ac:chgData name="MATHIEU Alexandre" userId="e241321e-edca-4be9-918c-7dd3cd5e5b9d" providerId="ADAL" clId="{E9BC2238-4F52-4776-B101-01CBE828E475}" dt="2023-11-12T11:39:22.488" v="14805" actId="790"/>
          <ac:spMkLst>
            <pc:docMk/>
            <pc:sldMk cId="2964347264" sldId="1195"/>
            <ac:spMk id="2" creationId="{3FEE2431-71CD-27EF-4EAA-C3ADAF2153D3}"/>
          </ac:spMkLst>
        </pc:spChg>
        <pc:spChg chg="del">
          <ac:chgData name="MATHIEU Alexandre" userId="e241321e-edca-4be9-918c-7dd3cd5e5b9d" providerId="ADAL" clId="{E9BC2238-4F52-4776-B101-01CBE828E475}" dt="2023-10-26T13:57:32.759" v="148" actId="478"/>
          <ac:spMkLst>
            <pc:docMk/>
            <pc:sldMk cId="2964347264" sldId="1195"/>
            <ac:spMk id="3" creationId="{4590ADF5-82A6-7AA6-BA0B-EF6BBB870983}"/>
          </ac:spMkLst>
        </pc:spChg>
        <pc:spChg chg="mod">
          <ac:chgData name="MATHIEU Alexandre" userId="e241321e-edca-4be9-918c-7dd3cd5e5b9d" providerId="ADAL" clId="{E9BC2238-4F52-4776-B101-01CBE828E475}" dt="2023-11-12T11:39:22.488" v="14805" actId="790"/>
          <ac:spMkLst>
            <pc:docMk/>
            <pc:sldMk cId="2964347264" sldId="1195"/>
            <ac:spMk id="3" creationId="{B7B8DB54-F577-35ED-D68F-0ADF9AD9BE8E}"/>
          </ac:spMkLst>
        </pc:spChg>
        <pc:spChg chg="del">
          <ac:chgData name="MATHIEU Alexandre" userId="e241321e-edca-4be9-918c-7dd3cd5e5b9d" providerId="ADAL" clId="{E9BC2238-4F52-4776-B101-01CBE828E475}" dt="2023-10-26T13:58:50.727" v="181" actId="478"/>
          <ac:spMkLst>
            <pc:docMk/>
            <pc:sldMk cId="2964347264" sldId="1195"/>
            <ac:spMk id="4" creationId="{52FADA40-05A0-DC36-BFC7-C6493612B809}"/>
          </ac:spMkLst>
        </pc:spChg>
        <pc:spChg chg="mod">
          <ac:chgData name="MATHIEU Alexandre" userId="e241321e-edca-4be9-918c-7dd3cd5e5b9d" providerId="ADAL" clId="{E9BC2238-4F52-4776-B101-01CBE828E475}" dt="2023-11-12T11:39:22.488" v="14805" actId="790"/>
          <ac:spMkLst>
            <pc:docMk/>
            <pc:sldMk cId="2964347264" sldId="1195"/>
            <ac:spMk id="6" creationId="{2EB9F9EA-31D3-2DD2-8F31-CF7C7A393871}"/>
          </ac:spMkLst>
        </pc:spChg>
        <pc:graphicFrameChg chg="add del mod">
          <ac:chgData name="MATHIEU Alexandre" userId="e241321e-edca-4be9-918c-7dd3cd5e5b9d" providerId="ADAL" clId="{E9BC2238-4F52-4776-B101-01CBE828E475}" dt="2023-10-26T13:58:30.400" v="172"/>
          <ac:graphicFrameMkLst>
            <pc:docMk/>
            <pc:sldMk cId="2964347264" sldId="1195"/>
            <ac:graphicFrameMk id="6" creationId="{6EC7B529-50F5-0EE9-97E6-CF5B1B0A52C9}"/>
          </ac:graphicFrameMkLst>
        </pc:graphicFrameChg>
        <pc:graphicFrameChg chg="add mod modGraphic">
          <ac:chgData name="MATHIEU Alexandre" userId="e241321e-edca-4be9-918c-7dd3cd5e5b9d" providerId="ADAL" clId="{E9BC2238-4F52-4776-B101-01CBE828E475}" dt="2023-11-24T16:28:22.424" v="17465" actId="20577"/>
          <ac:graphicFrameMkLst>
            <pc:docMk/>
            <pc:sldMk cId="2964347264" sldId="1195"/>
            <ac:graphicFrameMk id="7" creationId="{E5E7C148-2097-2364-19B7-1CE17879652B}"/>
          </ac:graphicFrameMkLst>
        </pc:graphicFrameChg>
      </pc:sldChg>
      <pc:sldChg chg="modSp new mod">
        <pc:chgData name="MATHIEU Alexandre" userId="e241321e-edca-4be9-918c-7dd3cd5e5b9d" providerId="ADAL" clId="{E9BC2238-4F52-4776-B101-01CBE828E475}" dt="2023-11-12T11:40:17.194" v="14820" actId="20577"/>
        <pc:sldMkLst>
          <pc:docMk/>
          <pc:sldMk cId="3585237337" sldId="1196"/>
        </pc:sldMkLst>
        <pc:spChg chg="mod">
          <ac:chgData name="MATHIEU Alexandre" userId="e241321e-edca-4be9-918c-7dd3cd5e5b9d" providerId="ADAL" clId="{E9BC2238-4F52-4776-B101-01CBE828E475}" dt="2023-10-26T13:59:57.668" v="208"/>
          <ac:spMkLst>
            <pc:docMk/>
            <pc:sldMk cId="3585237337" sldId="1196"/>
            <ac:spMk id="2" creationId="{56729932-42D5-41BD-328A-1554FD928944}"/>
          </ac:spMkLst>
        </pc:spChg>
        <pc:spChg chg="mod">
          <ac:chgData name="MATHIEU Alexandre" userId="e241321e-edca-4be9-918c-7dd3cd5e5b9d" providerId="ADAL" clId="{E9BC2238-4F52-4776-B101-01CBE828E475}" dt="2023-10-26T14:00:00.246" v="215" actId="20577"/>
          <ac:spMkLst>
            <pc:docMk/>
            <pc:sldMk cId="3585237337" sldId="1196"/>
            <ac:spMk id="3" creationId="{BA3D815C-45AC-D56C-2A8D-B66E3A1D9035}"/>
          </ac:spMkLst>
        </pc:spChg>
        <pc:spChg chg="mod">
          <ac:chgData name="MATHIEU Alexandre" userId="e241321e-edca-4be9-918c-7dd3cd5e5b9d" providerId="ADAL" clId="{E9BC2238-4F52-4776-B101-01CBE828E475}" dt="2023-11-12T11:40:17.194" v="14820" actId="20577"/>
          <ac:spMkLst>
            <pc:docMk/>
            <pc:sldMk cId="3585237337" sldId="1196"/>
            <ac:spMk id="4" creationId="{44E9F5CD-465D-63D6-C3C7-926BB933E6BB}"/>
          </ac:spMkLst>
        </pc:spChg>
      </pc:sldChg>
      <pc:sldChg chg="new del">
        <pc:chgData name="MATHIEU Alexandre" userId="e241321e-edca-4be9-918c-7dd3cd5e5b9d" providerId="ADAL" clId="{E9BC2238-4F52-4776-B101-01CBE828E475}" dt="2023-10-26T14:00:18.950" v="228" actId="47"/>
        <pc:sldMkLst>
          <pc:docMk/>
          <pc:sldMk cId="770508773" sldId="1197"/>
        </pc:sldMkLst>
      </pc:sldChg>
      <pc:sldChg chg="modSp add mod">
        <pc:chgData name="MATHIEU Alexandre" userId="e241321e-edca-4be9-918c-7dd3cd5e5b9d" providerId="ADAL" clId="{E9BC2238-4F52-4776-B101-01CBE828E475}" dt="2023-11-12T11:41:00.677" v="14826" actId="20577"/>
        <pc:sldMkLst>
          <pc:docMk/>
          <pc:sldMk cId="1723866262" sldId="1198"/>
        </pc:sldMkLst>
        <pc:spChg chg="mod">
          <ac:chgData name="MATHIEU Alexandre" userId="e241321e-edca-4be9-918c-7dd3cd5e5b9d" providerId="ADAL" clId="{E9BC2238-4F52-4776-B101-01CBE828E475}" dt="2023-10-26T14:00:13.430" v="227" actId="20577"/>
          <ac:spMkLst>
            <pc:docMk/>
            <pc:sldMk cId="1723866262" sldId="1198"/>
            <ac:spMk id="3" creationId="{BA3D815C-45AC-D56C-2A8D-B66E3A1D9035}"/>
          </ac:spMkLst>
        </pc:spChg>
        <pc:spChg chg="mod">
          <ac:chgData name="MATHIEU Alexandre" userId="e241321e-edca-4be9-918c-7dd3cd5e5b9d" providerId="ADAL" clId="{E9BC2238-4F52-4776-B101-01CBE828E475}" dt="2023-11-12T11:41:00.677" v="14826" actId="20577"/>
          <ac:spMkLst>
            <pc:docMk/>
            <pc:sldMk cId="1723866262" sldId="1198"/>
            <ac:spMk id="4" creationId="{44E9F5CD-465D-63D6-C3C7-926BB933E6BB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07T13:05:59.921" v="2674" actId="20577"/>
        <pc:sldMkLst>
          <pc:docMk/>
          <pc:sldMk cId="1067954108" sldId="1199"/>
        </pc:sldMkLst>
        <pc:spChg chg="mod">
          <ac:chgData name="MATHIEU Alexandre" userId="e241321e-edca-4be9-918c-7dd3cd5e5b9d" providerId="ADAL" clId="{E9BC2238-4F52-4776-B101-01CBE828E475}" dt="2023-10-26T14:01:54.862" v="281" actId="20577"/>
          <ac:spMkLst>
            <pc:docMk/>
            <pc:sldMk cId="1067954108" sldId="1199"/>
            <ac:spMk id="3" creationId="{BA3D815C-45AC-D56C-2A8D-B66E3A1D9035}"/>
          </ac:spMkLst>
        </pc:spChg>
        <pc:spChg chg="mod">
          <ac:chgData name="MATHIEU Alexandre" userId="e241321e-edca-4be9-918c-7dd3cd5e5b9d" providerId="ADAL" clId="{E9BC2238-4F52-4776-B101-01CBE828E475}" dt="2023-10-26T14:03:17.982" v="366" actId="20577"/>
          <ac:spMkLst>
            <pc:docMk/>
            <pc:sldMk cId="1067954108" sldId="1199"/>
            <ac:spMk id="4" creationId="{44E9F5CD-465D-63D6-C3C7-926BB933E6BB}"/>
          </ac:spMkLst>
        </pc:spChg>
        <pc:spChg chg="add del mod">
          <ac:chgData name="MATHIEU Alexandre" userId="e241321e-edca-4be9-918c-7dd3cd5e5b9d" providerId="ADAL" clId="{E9BC2238-4F52-4776-B101-01CBE828E475}" dt="2023-11-07T12:46:44.343" v="2568"/>
          <ac:spMkLst>
            <pc:docMk/>
            <pc:sldMk cId="1067954108" sldId="1199"/>
            <ac:spMk id="4" creationId="{C4B7116F-C0DC-A334-27E1-7EBE82B75BC8}"/>
          </ac:spMkLst>
        </pc:spChg>
        <pc:spChg chg="add mod">
          <ac:chgData name="MATHIEU Alexandre" userId="e241321e-edca-4be9-918c-7dd3cd5e5b9d" providerId="ADAL" clId="{E9BC2238-4F52-4776-B101-01CBE828E475}" dt="2023-11-07T13:05:59.921" v="2674" actId="20577"/>
          <ac:spMkLst>
            <pc:docMk/>
            <pc:sldMk cId="1067954108" sldId="1199"/>
            <ac:spMk id="7" creationId="{5DE96167-C830-8286-A72E-AFD432FBBB44}"/>
          </ac:spMkLst>
        </pc:spChg>
        <pc:spChg chg="del">
          <ac:chgData name="MATHIEU Alexandre" userId="e241321e-edca-4be9-918c-7dd3cd5e5b9d" providerId="ADAL" clId="{E9BC2238-4F52-4776-B101-01CBE828E475}" dt="2023-11-07T12:53:58.048" v="2635" actId="478"/>
          <ac:spMkLst>
            <pc:docMk/>
            <pc:sldMk cId="1067954108" sldId="1199"/>
            <ac:spMk id="9" creationId="{6A723FE3-9A6F-A573-AD11-FD173A0604B4}"/>
          </ac:spMkLst>
        </pc:spChg>
        <pc:graphicFrameChg chg="mod">
          <ac:chgData name="MATHIEU Alexandre" userId="e241321e-edca-4be9-918c-7dd3cd5e5b9d" providerId="ADAL" clId="{E9BC2238-4F52-4776-B101-01CBE828E475}" dt="2023-11-07T13:05:34.329" v="2665" actId="20577"/>
          <ac:graphicFrameMkLst>
            <pc:docMk/>
            <pc:sldMk cId="1067954108" sldId="1199"/>
            <ac:graphicFrameMk id="6" creationId="{8925AECC-5C78-EC59-609E-4AF4658F6A69}"/>
          </ac:graphicFrameMkLst>
        </pc:graphicFrameChg>
      </pc:sldChg>
      <pc:sldChg chg="addSp delSp modSp new mod modNotesTx">
        <pc:chgData name="MATHIEU Alexandre" userId="e241321e-edca-4be9-918c-7dd3cd5e5b9d" providerId="ADAL" clId="{E9BC2238-4F52-4776-B101-01CBE828E475}" dt="2023-11-07T16:29:03.545" v="5974" actId="12269"/>
        <pc:sldMkLst>
          <pc:docMk/>
          <pc:sldMk cId="3300566746" sldId="1200"/>
        </pc:sldMkLst>
        <pc:spChg chg="mod">
          <ac:chgData name="MATHIEU Alexandre" userId="e241321e-edca-4be9-918c-7dd3cd5e5b9d" providerId="ADAL" clId="{E9BC2238-4F52-4776-B101-01CBE828E475}" dt="2023-10-26T15:17:28.145" v="388" actId="20577"/>
          <ac:spMkLst>
            <pc:docMk/>
            <pc:sldMk cId="3300566746" sldId="1200"/>
            <ac:spMk id="2" creationId="{2DD09111-992A-65F0-46A8-2688A18D0408}"/>
          </ac:spMkLst>
        </pc:spChg>
        <pc:spChg chg="del mod">
          <ac:chgData name="MATHIEU Alexandre" userId="e241321e-edca-4be9-918c-7dd3cd5e5b9d" providerId="ADAL" clId="{E9BC2238-4F52-4776-B101-01CBE828E475}" dt="2023-11-05T22:05:36.120" v="1974" actId="478"/>
          <ac:spMkLst>
            <pc:docMk/>
            <pc:sldMk cId="3300566746" sldId="1200"/>
            <ac:spMk id="4" creationId="{9803AE6A-2408-960F-4F3E-C799E5A453F9}"/>
          </ac:spMkLst>
        </pc:spChg>
        <pc:spChg chg="add del mod">
          <ac:chgData name="MATHIEU Alexandre" userId="e241321e-edca-4be9-918c-7dd3cd5e5b9d" providerId="ADAL" clId="{E9BC2238-4F52-4776-B101-01CBE828E475}" dt="2023-11-07T11:20:42.167" v="2373" actId="478"/>
          <ac:spMkLst>
            <pc:docMk/>
            <pc:sldMk cId="3300566746" sldId="1200"/>
            <ac:spMk id="6" creationId="{4640DD0E-9B1B-6176-B9F5-2C89DAC92C65}"/>
          </ac:spMkLst>
        </pc:spChg>
        <pc:spChg chg="add del mod">
          <ac:chgData name="MATHIEU Alexandre" userId="e241321e-edca-4be9-918c-7dd3cd5e5b9d" providerId="ADAL" clId="{E9BC2238-4F52-4776-B101-01CBE828E475}" dt="2023-11-07T12:31:12.878" v="2445" actId="478"/>
          <ac:spMkLst>
            <pc:docMk/>
            <pc:sldMk cId="3300566746" sldId="1200"/>
            <ac:spMk id="8" creationId="{A6864FEE-82B7-8F93-B995-3D5BA92D7AAA}"/>
          </ac:spMkLst>
        </pc:spChg>
        <pc:graphicFrameChg chg="add mod modGraphic">
          <ac:chgData name="MATHIEU Alexandre" userId="e241321e-edca-4be9-918c-7dd3cd5e5b9d" providerId="ADAL" clId="{E9BC2238-4F52-4776-B101-01CBE828E475}" dt="2023-11-07T16:29:03.545" v="5974" actId="12269"/>
          <ac:graphicFrameMkLst>
            <pc:docMk/>
            <pc:sldMk cId="3300566746" sldId="1200"/>
            <ac:graphicFrameMk id="3" creationId="{82B4D1B5-5AEA-0DD4-A864-1D41A71C9C68}"/>
          </ac:graphicFrameMkLst>
        </pc:graphicFrameChg>
        <pc:picChg chg="add mod">
          <ac:chgData name="MATHIEU Alexandre" userId="e241321e-edca-4be9-918c-7dd3cd5e5b9d" providerId="ADAL" clId="{E9BC2238-4F52-4776-B101-01CBE828E475}" dt="2023-11-07T12:31:20.209" v="2447" actId="1076"/>
          <ac:picMkLst>
            <pc:docMk/>
            <pc:sldMk cId="3300566746" sldId="1200"/>
            <ac:picMk id="7" creationId="{06891AD4-B58E-2B1F-195B-AAAE7A07529A}"/>
          </ac:picMkLst>
        </pc:picChg>
      </pc:sldChg>
      <pc:sldChg chg="modSp new mod">
        <pc:chgData name="MATHIEU Alexandre" userId="e241321e-edca-4be9-918c-7dd3cd5e5b9d" providerId="ADAL" clId="{E9BC2238-4F52-4776-B101-01CBE828E475}" dt="2023-10-26T15:18:22.738" v="457" actId="5793"/>
        <pc:sldMkLst>
          <pc:docMk/>
          <pc:sldMk cId="15929587" sldId="1201"/>
        </pc:sldMkLst>
        <pc:spChg chg="mod">
          <ac:chgData name="MATHIEU Alexandre" userId="e241321e-edca-4be9-918c-7dd3cd5e5b9d" providerId="ADAL" clId="{E9BC2238-4F52-4776-B101-01CBE828E475}" dt="2023-10-26T15:18:12.026" v="421" actId="20577"/>
          <ac:spMkLst>
            <pc:docMk/>
            <pc:sldMk cId="15929587" sldId="1201"/>
            <ac:spMk id="2" creationId="{179651AE-4512-93E8-17C5-5FC0DD0948E8}"/>
          </ac:spMkLst>
        </pc:spChg>
        <pc:spChg chg="mod">
          <ac:chgData name="MATHIEU Alexandre" userId="e241321e-edca-4be9-918c-7dd3cd5e5b9d" providerId="ADAL" clId="{E9BC2238-4F52-4776-B101-01CBE828E475}" dt="2023-10-26T15:18:22.738" v="457" actId="5793"/>
          <ac:spMkLst>
            <pc:docMk/>
            <pc:sldMk cId="15929587" sldId="1201"/>
            <ac:spMk id="4" creationId="{0A5A8534-1C17-254E-17BC-0443EDCA6B4E}"/>
          </ac:spMkLst>
        </pc:spChg>
      </pc:sldChg>
      <pc:sldChg chg="modSp new mod">
        <pc:chgData name="MATHIEU Alexandre" userId="e241321e-edca-4be9-918c-7dd3cd5e5b9d" providerId="ADAL" clId="{E9BC2238-4F52-4776-B101-01CBE828E475}" dt="2023-10-26T15:18:39.837" v="468"/>
        <pc:sldMkLst>
          <pc:docMk/>
          <pc:sldMk cId="2320528810" sldId="1202"/>
        </pc:sldMkLst>
        <pc:spChg chg="mod">
          <ac:chgData name="MATHIEU Alexandre" userId="e241321e-edca-4be9-918c-7dd3cd5e5b9d" providerId="ADAL" clId="{E9BC2238-4F52-4776-B101-01CBE828E475}" dt="2023-10-26T15:18:39.837" v="468"/>
          <ac:spMkLst>
            <pc:docMk/>
            <pc:sldMk cId="2320528810" sldId="1202"/>
            <ac:spMk id="2" creationId="{98681509-B790-4CED-9708-DC50FAA5294B}"/>
          </ac:spMkLst>
        </pc:spChg>
        <pc:spChg chg="mod">
          <ac:chgData name="MATHIEU Alexandre" userId="e241321e-edca-4be9-918c-7dd3cd5e5b9d" providerId="ADAL" clId="{E9BC2238-4F52-4776-B101-01CBE828E475}" dt="2023-10-26T15:18:27.186" v="466" actId="5793"/>
          <ac:spMkLst>
            <pc:docMk/>
            <pc:sldMk cId="2320528810" sldId="1202"/>
            <ac:spMk id="4" creationId="{DA84FFB3-4D06-3244-8C18-D5F8CC6D8DD9}"/>
          </ac:spMkLst>
        </pc:spChg>
      </pc:sldChg>
      <pc:sldChg chg="modSp new mod">
        <pc:chgData name="MATHIEU Alexandre" userId="e241321e-edca-4be9-918c-7dd3cd5e5b9d" providerId="ADAL" clId="{E9BC2238-4F52-4776-B101-01CBE828E475}" dt="2023-10-26T15:25:54.481" v="745" actId="20577"/>
        <pc:sldMkLst>
          <pc:docMk/>
          <pc:sldMk cId="1450667606" sldId="1203"/>
        </pc:sldMkLst>
        <pc:spChg chg="mod">
          <ac:chgData name="MATHIEU Alexandre" userId="e241321e-edca-4be9-918c-7dd3cd5e5b9d" providerId="ADAL" clId="{E9BC2238-4F52-4776-B101-01CBE828E475}" dt="2023-10-26T15:18:42.826" v="476" actId="20577"/>
          <ac:spMkLst>
            <pc:docMk/>
            <pc:sldMk cId="1450667606" sldId="1203"/>
            <ac:spMk id="3" creationId="{0E7A9A7F-8A15-7052-BECF-14C9CE571C1C}"/>
          </ac:spMkLst>
        </pc:spChg>
        <pc:spChg chg="mod">
          <ac:chgData name="MATHIEU Alexandre" userId="e241321e-edca-4be9-918c-7dd3cd5e5b9d" providerId="ADAL" clId="{E9BC2238-4F52-4776-B101-01CBE828E475}" dt="2023-10-26T15:25:54.481" v="745" actId="20577"/>
          <ac:spMkLst>
            <pc:docMk/>
            <pc:sldMk cId="1450667606" sldId="1203"/>
            <ac:spMk id="4" creationId="{4B700499-CF07-41F0-939D-3AA7FB65C502}"/>
          </ac:spMkLst>
        </pc:spChg>
      </pc:sldChg>
      <pc:sldChg chg="modSp new mod">
        <pc:chgData name="MATHIEU Alexandre" userId="e241321e-edca-4be9-918c-7dd3cd5e5b9d" providerId="ADAL" clId="{E9BC2238-4F52-4776-B101-01CBE828E475}" dt="2023-10-26T15:19:02.225" v="490" actId="20577"/>
        <pc:sldMkLst>
          <pc:docMk/>
          <pc:sldMk cId="307273637" sldId="1204"/>
        </pc:sldMkLst>
        <pc:spChg chg="mod">
          <ac:chgData name="MATHIEU Alexandre" userId="e241321e-edca-4be9-918c-7dd3cd5e5b9d" providerId="ADAL" clId="{E9BC2238-4F52-4776-B101-01CBE828E475}" dt="2023-10-26T15:18:56.866" v="479" actId="20577"/>
          <ac:spMkLst>
            <pc:docMk/>
            <pc:sldMk cId="307273637" sldId="1204"/>
            <ac:spMk id="3" creationId="{3C1348DB-2EBA-90D2-4D60-7CB5C73B2719}"/>
          </ac:spMkLst>
        </pc:spChg>
        <pc:spChg chg="mod">
          <ac:chgData name="MATHIEU Alexandre" userId="e241321e-edca-4be9-918c-7dd3cd5e5b9d" providerId="ADAL" clId="{E9BC2238-4F52-4776-B101-01CBE828E475}" dt="2023-10-26T15:19:02.225" v="490" actId="20577"/>
          <ac:spMkLst>
            <pc:docMk/>
            <pc:sldMk cId="307273637" sldId="1204"/>
            <ac:spMk id="4" creationId="{5029CD9B-C4E2-2559-5A98-B95F0C57E794}"/>
          </ac:spMkLst>
        </pc:spChg>
      </pc:sldChg>
      <pc:sldChg chg="modSp new mod">
        <pc:chgData name="MATHIEU Alexandre" userId="e241321e-edca-4be9-918c-7dd3cd5e5b9d" providerId="ADAL" clId="{E9BC2238-4F52-4776-B101-01CBE828E475}" dt="2023-10-26T15:19:14.825" v="517" actId="20577"/>
        <pc:sldMkLst>
          <pc:docMk/>
          <pc:sldMk cId="2009853472" sldId="1205"/>
        </pc:sldMkLst>
        <pc:spChg chg="mod">
          <ac:chgData name="MATHIEU Alexandre" userId="e241321e-edca-4be9-918c-7dd3cd5e5b9d" providerId="ADAL" clId="{E9BC2238-4F52-4776-B101-01CBE828E475}" dt="2023-10-26T15:19:14.825" v="517" actId="20577"/>
          <ac:spMkLst>
            <pc:docMk/>
            <pc:sldMk cId="2009853472" sldId="1205"/>
            <ac:spMk id="3" creationId="{38AC03B9-FA8A-7166-383B-AF7F9795C0EC}"/>
          </ac:spMkLst>
        </pc:spChg>
      </pc:sldChg>
      <pc:sldChg chg="modSp new mod">
        <pc:chgData name="MATHIEU Alexandre" userId="e241321e-edca-4be9-918c-7dd3cd5e5b9d" providerId="ADAL" clId="{E9BC2238-4F52-4776-B101-01CBE828E475}" dt="2023-10-26T15:28:50.568" v="850" actId="20577"/>
        <pc:sldMkLst>
          <pc:docMk/>
          <pc:sldMk cId="1227325486" sldId="1206"/>
        </pc:sldMkLst>
        <pc:spChg chg="mod">
          <ac:chgData name="MATHIEU Alexandre" userId="e241321e-edca-4be9-918c-7dd3cd5e5b9d" providerId="ADAL" clId="{E9BC2238-4F52-4776-B101-01CBE828E475}" dt="2023-10-26T15:28:48.465" v="845" actId="20577"/>
          <ac:spMkLst>
            <pc:docMk/>
            <pc:sldMk cId="1227325486" sldId="1206"/>
            <ac:spMk id="3" creationId="{010642BD-E68F-9E39-2BB7-B66A0378BDBB}"/>
          </ac:spMkLst>
        </pc:spChg>
        <pc:spChg chg="mod">
          <ac:chgData name="MATHIEU Alexandre" userId="e241321e-edca-4be9-918c-7dd3cd5e5b9d" providerId="ADAL" clId="{E9BC2238-4F52-4776-B101-01CBE828E475}" dt="2023-10-26T15:28:50.568" v="850" actId="20577"/>
          <ac:spMkLst>
            <pc:docMk/>
            <pc:sldMk cId="1227325486" sldId="1206"/>
            <ac:spMk id="4" creationId="{2D166041-68A0-314A-968B-A157C21C3F5B}"/>
          </ac:spMkLst>
        </pc:spChg>
      </pc:sldChg>
      <pc:sldChg chg="modSp new del mod">
        <pc:chgData name="MATHIEU Alexandre" userId="e241321e-edca-4be9-918c-7dd3cd5e5b9d" providerId="ADAL" clId="{E9BC2238-4F52-4776-B101-01CBE828E475}" dt="2023-11-07T23:09:52.771" v="8846" actId="47"/>
        <pc:sldMkLst>
          <pc:docMk/>
          <pc:sldMk cId="3074236623" sldId="1207"/>
        </pc:sldMkLst>
        <pc:spChg chg="mod">
          <ac:chgData name="MATHIEU Alexandre" userId="e241321e-edca-4be9-918c-7dd3cd5e5b9d" providerId="ADAL" clId="{E9BC2238-4F52-4776-B101-01CBE828E475}" dt="2023-10-26T15:19:36.345" v="554" actId="20577"/>
          <ac:spMkLst>
            <pc:docMk/>
            <pc:sldMk cId="3074236623" sldId="1207"/>
            <ac:spMk id="3" creationId="{477835DD-D556-8B2E-16F5-3FF1E47EF32E}"/>
          </ac:spMkLst>
        </pc:spChg>
        <pc:spChg chg="mod">
          <ac:chgData name="MATHIEU Alexandre" userId="e241321e-edca-4be9-918c-7dd3cd5e5b9d" providerId="ADAL" clId="{E9BC2238-4F52-4776-B101-01CBE828E475}" dt="2023-10-26T15:38:17.283" v="1485" actId="20577"/>
          <ac:spMkLst>
            <pc:docMk/>
            <pc:sldMk cId="3074236623" sldId="1207"/>
            <ac:spMk id="4" creationId="{72E6F516-1860-9634-B3BD-9D3A3F7E24FE}"/>
          </ac:spMkLst>
        </pc:spChg>
      </pc:sldChg>
      <pc:sldChg chg="modSp new del mod">
        <pc:chgData name="MATHIEU Alexandre" userId="e241321e-edca-4be9-918c-7dd3cd5e5b9d" providerId="ADAL" clId="{E9BC2238-4F52-4776-B101-01CBE828E475}" dt="2023-11-05T22:10:33.579" v="2161" actId="47"/>
        <pc:sldMkLst>
          <pc:docMk/>
          <pc:sldMk cId="288342144" sldId="1208"/>
        </pc:sldMkLst>
        <pc:spChg chg="mod">
          <ac:chgData name="MATHIEU Alexandre" userId="e241321e-edca-4be9-918c-7dd3cd5e5b9d" providerId="ADAL" clId="{E9BC2238-4F52-4776-B101-01CBE828E475}" dt="2023-10-26T15:30:52.633" v="1007" actId="20577"/>
          <ac:spMkLst>
            <pc:docMk/>
            <pc:sldMk cId="288342144" sldId="1208"/>
            <ac:spMk id="2" creationId="{56629785-43D5-9EAC-150B-0B70A2750CC6}"/>
          </ac:spMkLst>
        </pc:spChg>
        <pc:spChg chg="mod">
          <ac:chgData name="MATHIEU Alexandre" userId="e241321e-edca-4be9-918c-7dd3cd5e5b9d" providerId="ADAL" clId="{E9BC2238-4F52-4776-B101-01CBE828E475}" dt="2023-10-26T15:30:41.394" v="997" actId="20577"/>
          <ac:spMkLst>
            <pc:docMk/>
            <pc:sldMk cId="288342144" sldId="1208"/>
            <ac:spMk id="3" creationId="{20243DF9-FD77-8588-E0B8-C5037DC77E70}"/>
          </ac:spMkLst>
        </pc:spChg>
        <pc:spChg chg="mod">
          <ac:chgData name="MATHIEU Alexandre" userId="e241321e-edca-4be9-918c-7dd3cd5e5b9d" providerId="ADAL" clId="{E9BC2238-4F52-4776-B101-01CBE828E475}" dt="2023-10-26T15:35:07.081" v="1345" actId="20577"/>
          <ac:spMkLst>
            <pc:docMk/>
            <pc:sldMk cId="288342144" sldId="1208"/>
            <ac:spMk id="4" creationId="{6A83CC0D-A57A-3819-8C65-7675A5E92F5A}"/>
          </ac:spMkLst>
        </pc:spChg>
      </pc:sldChg>
      <pc:sldChg chg="modSp new mod">
        <pc:chgData name="MATHIEU Alexandre" userId="e241321e-edca-4be9-918c-7dd3cd5e5b9d" providerId="ADAL" clId="{E9BC2238-4F52-4776-B101-01CBE828E475}" dt="2023-10-26T15:35:31.513" v="1359" actId="20577"/>
        <pc:sldMkLst>
          <pc:docMk/>
          <pc:sldMk cId="4235767948" sldId="1209"/>
        </pc:sldMkLst>
        <pc:spChg chg="mod">
          <ac:chgData name="MATHIEU Alexandre" userId="e241321e-edca-4be9-918c-7dd3cd5e5b9d" providerId="ADAL" clId="{E9BC2238-4F52-4776-B101-01CBE828E475}" dt="2023-10-26T15:32:22.185" v="1102" actId="20577"/>
          <ac:spMkLst>
            <pc:docMk/>
            <pc:sldMk cId="4235767948" sldId="1209"/>
            <ac:spMk id="3" creationId="{B74B6840-C773-DFBD-6CBE-04921D3E4329}"/>
          </ac:spMkLst>
        </pc:spChg>
        <pc:spChg chg="mod">
          <ac:chgData name="MATHIEU Alexandre" userId="e241321e-edca-4be9-918c-7dd3cd5e5b9d" providerId="ADAL" clId="{E9BC2238-4F52-4776-B101-01CBE828E475}" dt="2023-10-26T15:35:31.513" v="1359" actId="20577"/>
          <ac:spMkLst>
            <pc:docMk/>
            <pc:sldMk cId="4235767948" sldId="1209"/>
            <ac:spMk id="4" creationId="{DF22146B-6E60-E2AF-7274-7B2263DF2C16}"/>
          </ac:spMkLst>
        </pc:spChg>
      </pc:sldChg>
      <pc:sldChg chg="modSp new del mod">
        <pc:chgData name="MATHIEU Alexandre" userId="e241321e-edca-4be9-918c-7dd3cd5e5b9d" providerId="ADAL" clId="{E9BC2238-4F52-4776-B101-01CBE828E475}" dt="2023-11-08T13:17:54.579" v="13054" actId="47"/>
        <pc:sldMkLst>
          <pc:docMk/>
          <pc:sldMk cId="3554178579" sldId="1210"/>
        </pc:sldMkLst>
        <pc:spChg chg="mod">
          <ac:chgData name="MATHIEU Alexandre" userId="e241321e-edca-4be9-918c-7dd3cd5e5b9d" providerId="ADAL" clId="{E9BC2238-4F52-4776-B101-01CBE828E475}" dt="2023-10-26T15:34:02.489" v="1261" actId="20577"/>
          <ac:spMkLst>
            <pc:docMk/>
            <pc:sldMk cId="3554178579" sldId="1210"/>
            <ac:spMk id="2" creationId="{38713A85-D951-849B-D772-0154A4E58832}"/>
          </ac:spMkLst>
        </pc:spChg>
        <pc:spChg chg="mod">
          <ac:chgData name="MATHIEU Alexandre" userId="e241321e-edca-4be9-918c-7dd3cd5e5b9d" providerId="ADAL" clId="{E9BC2238-4F52-4776-B101-01CBE828E475}" dt="2023-10-26T15:32:43.849" v="1175" actId="20577"/>
          <ac:spMkLst>
            <pc:docMk/>
            <pc:sldMk cId="3554178579" sldId="1210"/>
            <ac:spMk id="3" creationId="{D2501F82-EC91-75FA-46AB-1C4D6A5249AD}"/>
          </ac:spMkLst>
        </pc:spChg>
        <pc:spChg chg="mod">
          <ac:chgData name="MATHIEU Alexandre" userId="e241321e-edca-4be9-918c-7dd3cd5e5b9d" providerId="ADAL" clId="{E9BC2238-4F52-4776-B101-01CBE828E475}" dt="2023-11-05T22:09:40.360" v="2097" actId="20577"/>
          <ac:spMkLst>
            <pc:docMk/>
            <pc:sldMk cId="3554178579" sldId="1210"/>
            <ac:spMk id="4" creationId="{DEEB020F-D821-0DE2-A80A-AA0FB5BA0247}"/>
          </ac:spMkLst>
        </pc:spChg>
      </pc:sldChg>
      <pc:sldChg chg="modSp new mod">
        <pc:chgData name="MATHIEU Alexandre" userId="e241321e-edca-4be9-918c-7dd3cd5e5b9d" providerId="ADAL" clId="{E9BC2238-4F52-4776-B101-01CBE828E475}" dt="2023-10-26T15:36:38.633" v="1424" actId="20577"/>
        <pc:sldMkLst>
          <pc:docMk/>
          <pc:sldMk cId="901044229" sldId="1211"/>
        </pc:sldMkLst>
        <pc:spChg chg="mod">
          <ac:chgData name="MATHIEU Alexandre" userId="e241321e-edca-4be9-918c-7dd3cd5e5b9d" providerId="ADAL" clId="{E9BC2238-4F52-4776-B101-01CBE828E475}" dt="2023-10-26T15:36:38.633" v="1424" actId="20577"/>
          <ac:spMkLst>
            <pc:docMk/>
            <pc:sldMk cId="901044229" sldId="1211"/>
            <ac:spMk id="3" creationId="{FB27C202-63C7-AA48-3B23-3679CE8B4F10}"/>
          </ac:spMkLst>
        </pc:spChg>
        <pc:spChg chg="mod">
          <ac:chgData name="MATHIEU Alexandre" userId="e241321e-edca-4be9-918c-7dd3cd5e5b9d" providerId="ADAL" clId="{E9BC2238-4F52-4776-B101-01CBE828E475}" dt="2023-10-26T15:36:31.761" v="1422" actId="20577"/>
          <ac:spMkLst>
            <pc:docMk/>
            <pc:sldMk cId="901044229" sldId="1211"/>
            <ac:spMk id="4" creationId="{F700A699-69A7-0B0E-220A-E5BC3525A44D}"/>
          </ac:spMkLst>
        </pc:spChg>
      </pc:sldChg>
      <pc:sldChg chg="addSp delSp modSp mod">
        <pc:chgData name="MATHIEU Alexandre" userId="e241321e-edca-4be9-918c-7dd3cd5e5b9d" providerId="ADAL" clId="{E9BC2238-4F52-4776-B101-01CBE828E475}" dt="2023-11-08T14:03:14.242" v="14515" actId="790"/>
        <pc:sldMkLst>
          <pc:docMk/>
          <pc:sldMk cId="3007377620" sldId="1212"/>
        </pc:sldMkLst>
        <pc:spChg chg="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5" creationId="{E6329128-7BBE-FACD-9E1E-423E3099AFD4}"/>
          </ac:spMkLst>
        </pc:spChg>
        <pc:spChg chg="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8" creationId="{79B59438-3C78-E699-1D3F-3F5FD05DFAEE}"/>
          </ac:spMkLst>
        </pc:spChg>
        <pc:spChg chg="add del mod">
          <ac:chgData name="MATHIEU Alexandre" userId="e241321e-edca-4be9-918c-7dd3cd5e5b9d" providerId="ADAL" clId="{E9BC2238-4F52-4776-B101-01CBE828E475}" dt="2023-11-07T13:51:09.902" v="2858" actId="478"/>
          <ac:spMkLst>
            <pc:docMk/>
            <pc:sldMk cId="3007377620" sldId="1212"/>
            <ac:spMk id="13" creationId="{930A337D-092E-F9BC-A2E1-740F2626F7EE}"/>
          </ac:spMkLst>
        </pc:spChg>
        <pc:spChg chg="add 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18" creationId="{2E4D0AE3-8C20-E9FD-4AD0-074184F7E510}"/>
          </ac:spMkLst>
        </pc:spChg>
        <pc:spChg chg="add 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19" creationId="{99050489-091D-ADD3-12D8-F9840B219C53}"/>
          </ac:spMkLst>
        </pc:spChg>
        <pc:spChg chg="add 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20" creationId="{BF3B2206-4185-38EA-522D-3D5B91AFDFD4}"/>
          </ac:spMkLst>
        </pc:spChg>
        <pc:spChg chg="add 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22" creationId="{C0BC45E2-8B3C-133A-113C-315F20534336}"/>
          </ac:spMkLst>
        </pc:spChg>
        <pc:picChg chg="add del mod">
          <ac:chgData name="MATHIEU Alexandre" userId="e241321e-edca-4be9-918c-7dd3cd5e5b9d" providerId="ADAL" clId="{E9BC2238-4F52-4776-B101-01CBE828E475}" dt="2023-11-07T13:47:40.309" v="2839" actId="478"/>
          <ac:picMkLst>
            <pc:docMk/>
            <pc:sldMk cId="3007377620" sldId="1212"/>
            <ac:picMk id="6" creationId="{48EA25CD-9BE6-B745-D460-7BFA2811666D}"/>
          </ac:picMkLst>
        </pc:picChg>
        <pc:picChg chg="add del mod">
          <ac:chgData name="MATHIEU Alexandre" userId="e241321e-edca-4be9-918c-7dd3cd5e5b9d" providerId="ADAL" clId="{E9BC2238-4F52-4776-B101-01CBE828E475}" dt="2023-11-07T13:51:03.405" v="2853" actId="478"/>
          <ac:picMkLst>
            <pc:docMk/>
            <pc:sldMk cId="3007377620" sldId="1212"/>
            <ac:picMk id="9" creationId="{976BF543-16A2-8B29-6822-E51D8809F9B5}"/>
          </ac:picMkLst>
        </pc:picChg>
        <pc:picChg chg="mod">
          <ac:chgData name="MATHIEU Alexandre" userId="e241321e-edca-4be9-918c-7dd3cd5e5b9d" providerId="ADAL" clId="{E9BC2238-4F52-4776-B101-01CBE828E475}" dt="2023-11-07T13:06:53.870" v="2677" actId="14100"/>
          <ac:picMkLst>
            <pc:docMk/>
            <pc:sldMk cId="3007377620" sldId="1212"/>
            <ac:picMk id="10" creationId="{06DC39DD-4BCD-B21A-E549-BDE1F0F75F4A}"/>
          </ac:picMkLst>
        </pc:picChg>
        <pc:picChg chg="add mod">
          <ac:chgData name="MATHIEU Alexandre" userId="e241321e-edca-4be9-918c-7dd3cd5e5b9d" providerId="ADAL" clId="{E9BC2238-4F52-4776-B101-01CBE828E475}" dt="2023-11-07T13:58:08.277" v="3051" actId="14100"/>
          <ac:picMkLst>
            <pc:docMk/>
            <pc:sldMk cId="3007377620" sldId="1212"/>
            <ac:picMk id="12" creationId="{C3300847-C5F5-13F6-C1CA-A437146A193A}"/>
          </ac:picMkLst>
        </pc:picChg>
        <pc:picChg chg="add mod">
          <ac:chgData name="MATHIEU Alexandre" userId="e241321e-edca-4be9-918c-7dd3cd5e5b9d" providerId="ADAL" clId="{E9BC2238-4F52-4776-B101-01CBE828E475}" dt="2023-11-07T13:58:13.963" v="3055" actId="1076"/>
          <ac:picMkLst>
            <pc:docMk/>
            <pc:sldMk cId="3007377620" sldId="1212"/>
            <ac:picMk id="15" creationId="{537CB808-58C1-C6FA-636A-C655156EFEFC}"/>
          </ac:picMkLst>
        </pc:picChg>
        <pc:picChg chg="add mod ord">
          <ac:chgData name="MATHIEU Alexandre" userId="e241321e-edca-4be9-918c-7dd3cd5e5b9d" providerId="ADAL" clId="{E9BC2238-4F52-4776-B101-01CBE828E475}" dt="2023-11-07T13:58:11.103" v="3053" actId="1076"/>
          <ac:picMkLst>
            <pc:docMk/>
            <pc:sldMk cId="3007377620" sldId="1212"/>
            <ac:picMk id="17" creationId="{6E9E9557-3390-7AA6-6A60-FEFB4D3073AE}"/>
          </ac:picMkLst>
        </pc:picChg>
      </pc:sldChg>
      <pc:sldChg chg="addSp modSp mod">
        <pc:chgData name="MATHIEU Alexandre" userId="e241321e-edca-4be9-918c-7dd3cd5e5b9d" providerId="ADAL" clId="{E9BC2238-4F52-4776-B101-01CBE828E475}" dt="2023-11-12T11:48:10.569" v="14942" actId="20577"/>
        <pc:sldMkLst>
          <pc:docMk/>
          <pc:sldMk cId="2998589883" sldId="1213"/>
        </pc:sldMkLst>
        <pc:spChg chg="mod">
          <ac:chgData name="MATHIEU Alexandre" userId="e241321e-edca-4be9-918c-7dd3cd5e5b9d" providerId="ADAL" clId="{E9BC2238-4F52-4776-B101-01CBE828E475}" dt="2023-11-12T11:41:24.729" v="14828" actId="790"/>
          <ac:spMkLst>
            <pc:docMk/>
            <pc:sldMk cId="2998589883" sldId="1213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48:10.569" v="14942" actId="20577"/>
          <ac:spMkLst>
            <pc:docMk/>
            <pc:sldMk cId="2998589883" sldId="1213"/>
            <ac:spMk id="3" creationId="{3BFDCCC5-5BBF-37C5-7BE2-6D39408ABF94}"/>
          </ac:spMkLst>
        </pc:spChg>
        <pc:picChg chg="mod">
          <ac:chgData name="MATHIEU Alexandre" userId="e241321e-edca-4be9-918c-7dd3cd5e5b9d" providerId="ADAL" clId="{E9BC2238-4F52-4776-B101-01CBE828E475}" dt="2023-11-07T14:45:52.873" v="3491" actId="1076"/>
          <ac:picMkLst>
            <pc:docMk/>
            <pc:sldMk cId="2998589883" sldId="1213"/>
            <ac:picMk id="18" creationId="{8169EBD5-4E40-088B-3FCD-B2D630588B9D}"/>
          </ac:picMkLst>
        </pc:picChg>
      </pc:sldChg>
      <pc:sldChg chg="addSp delSp modSp mod">
        <pc:chgData name="MATHIEU Alexandre" userId="e241321e-edca-4be9-918c-7dd3cd5e5b9d" providerId="ADAL" clId="{E9BC2238-4F52-4776-B101-01CBE828E475}" dt="2023-11-12T12:03:25.387" v="15079" actId="20577"/>
        <pc:sldMkLst>
          <pc:docMk/>
          <pc:sldMk cId="1783852085" sldId="1215"/>
        </pc:sldMkLst>
        <pc:spChg chg="mod">
          <ac:chgData name="MATHIEU Alexandre" userId="e241321e-edca-4be9-918c-7dd3cd5e5b9d" providerId="ADAL" clId="{E9BC2238-4F52-4776-B101-01CBE828E475}" dt="2023-11-12T11:52:29.227" v="14994" actId="790"/>
          <ac:spMkLst>
            <pc:docMk/>
            <pc:sldMk cId="1783852085" sldId="1215"/>
            <ac:spMk id="2" creationId="{2FB38D7D-D2FB-48E6-EEEA-80468305B382}"/>
          </ac:spMkLst>
        </pc:spChg>
        <pc:spChg chg="add del mod">
          <ac:chgData name="MATHIEU Alexandre" userId="e241321e-edca-4be9-918c-7dd3cd5e5b9d" providerId="ADAL" clId="{E9BC2238-4F52-4776-B101-01CBE828E475}" dt="2023-11-07T15:10:02.997" v="3951" actId="478"/>
          <ac:spMkLst>
            <pc:docMk/>
            <pc:sldMk cId="1783852085" sldId="1215"/>
            <ac:spMk id="3" creationId="{4DA458A3-0664-E598-01C3-82B674733187}"/>
          </ac:spMkLst>
        </pc:spChg>
        <pc:spChg chg="mod">
          <ac:chgData name="MATHIEU Alexandre" userId="e241321e-edca-4be9-918c-7dd3cd5e5b9d" providerId="ADAL" clId="{E9BC2238-4F52-4776-B101-01CBE828E475}" dt="2023-11-12T12:03:25.387" v="15079" actId="20577"/>
          <ac:spMkLst>
            <pc:docMk/>
            <pc:sldMk cId="1783852085" sldId="1215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2:29.227" v="14994" actId="790"/>
          <ac:spMkLst>
            <pc:docMk/>
            <pc:sldMk cId="1783852085" sldId="1215"/>
            <ac:spMk id="7" creationId="{1EE40099-AC1B-2159-5D95-76EA9B6C11ED}"/>
          </ac:spMkLst>
        </pc:spChg>
        <pc:spChg chg="add del mod">
          <ac:chgData name="MATHIEU Alexandre" userId="e241321e-edca-4be9-918c-7dd3cd5e5b9d" providerId="ADAL" clId="{E9BC2238-4F52-4776-B101-01CBE828E475}" dt="2023-11-07T16:12:54.059" v="5452" actId="478"/>
          <ac:spMkLst>
            <pc:docMk/>
            <pc:sldMk cId="1783852085" sldId="1215"/>
            <ac:spMk id="7" creationId="{D7BDCF56-C851-4292-3477-7869A68F0BAF}"/>
          </ac:spMkLst>
        </pc:spChg>
        <pc:spChg chg="del">
          <ac:chgData name="MATHIEU Alexandre" userId="e241321e-edca-4be9-918c-7dd3cd5e5b9d" providerId="ADAL" clId="{E9BC2238-4F52-4776-B101-01CBE828E475}" dt="2023-11-07T15:10:02.997" v="3951" actId="478"/>
          <ac:spMkLst>
            <pc:docMk/>
            <pc:sldMk cId="1783852085" sldId="1215"/>
            <ac:spMk id="10" creationId="{06871ADF-416F-4C78-0DA4-9B2BAAC2C2C9}"/>
          </ac:spMkLst>
        </pc:spChg>
        <pc:spChg chg="add del mod">
          <ac:chgData name="MATHIEU Alexandre" userId="e241321e-edca-4be9-918c-7dd3cd5e5b9d" providerId="ADAL" clId="{E9BC2238-4F52-4776-B101-01CBE828E475}" dt="2023-11-07T16:12:52.684" v="5450" actId="478"/>
          <ac:spMkLst>
            <pc:docMk/>
            <pc:sldMk cId="1783852085" sldId="1215"/>
            <ac:spMk id="12" creationId="{B342B9E2-3917-1543-B6E5-F00D4E7769C7}"/>
          </ac:spMkLst>
        </pc:spChg>
        <pc:spChg chg="add del mod">
          <ac:chgData name="MATHIEU Alexandre" userId="e241321e-edca-4be9-918c-7dd3cd5e5b9d" providerId="ADAL" clId="{E9BC2238-4F52-4776-B101-01CBE828E475}" dt="2023-11-07T16:12:51.419" v="5449" actId="478"/>
          <ac:spMkLst>
            <pc:docMk/>
            <pc:sldMk cId="1783852085" sldId="1215"/>
            <ac:spMk id="13" creationId="{D97E697B-2CA5-6FEA-E14D-91F1F4A2016B}"/>
          </ac:spMkLst>
        </pc:spChg>
        <pc:spChg chg="add del mod">
          <ac:chgData name="MATHIEU Alexandre" userId="e241321e-edca-4be9-918c-7dd3cd5e5b9d" providerId="ADAL" clId="{E9BC2238-4F52-4776-B101-01CBE828E475}" dt="2023-11-07T16:17:24.387" v="5668" actId="478"/>
          <ac:spMkLst>
            <pc:docMk/>
            <pc:sldMk cId="1783852085" sldId="1215"/>
            <ac:spMk id="14" creationId="{53D09452-AD39-E8E9-F9B8-9F62E83862E6}"/>
          </ac:spMkLst>
        </pc:spChg>
        <pc:spChg chg="add del mod">
          <ac:chgData name="MATHIEU Alexandre" userId="e241321e-edca-4be9-918c-7dd3cd5e5b9d" providerId="ADAL" clId="{E9BC2238-4F52-4776-B101-01CBE828E475}" dt="2023-11-12T11:52:35.388" v="14995" actId="313"/>
          <ac:spMkLst>
            <pc:docMk/>
            <pc:sldMk cId="1783852085" sldId="1215"/>
            <ac:spMk id="15" creationId="{A8E07B6A-99ED-B357-164D-4A8FF8C31EDE}"/>
          </ac:spMkLst>
        </pc:spChg>
        <pc:picChg chg="add mod">
          <ac:chgData name="MATHIEU Alexandre" userId="e241321e-edca-4be9-918c-7dd3cd5e5b9d" providerId="ADAL" clId="{E9BC2238-4F52-4776-B101-01CBE828E475}" dt="2023-11-07T23:08:00.292" v="8667" actId="1076"/>
          <ac:picMkLst>
            <pc:docMk/>
            <pc:sldMk cId="1783852085" sldId="1215"/>
            <ac:picMk id="3" creationId="{C14EAD43-6573-2171-42CB-51293A60D306}"/>
          </ac:picMkLst>
        </pc:picChg>
        <pc:picChg chg="add del mod">
          <ac:chgData name="MATHIEU Alexandre" userId="e241321e-edca-4be9-918c-7dd3cd5e5b9d" providerId="ADAL" clId="{E9BC2238-4F52-4776-B101-01CBE828E475}" dt="2023-11-07T16:12:53.035" v="5451" actId="478"/>
          <ac:picMkLst>
            <pc:docMk/>
            <pc:sldMk cId="1783852085" sldId="1215"/>
            <ac:picMk id="6" creationId="{583E1AD5-AD74-DAD5-2D02-CF239277A64E}"/>
          </ac:picMkLst>
        </pc:picChg>
        <pc:picChg chg="add del mod">
          <ac:chgData name="MATHIEU Alexandre" userId="e241321e-edca-4be9-918c-7dd3cd5e5b9d" providerId="ADAL" clId="{E9BC2238-4F52-4776-B101-01CBE828E475}" dt="2023-11-07T15:10:33.124" v="3958" actId="478"/>
          <ac:picMkLst>
            <pc:docMk/>
            <pc:sldMk cId="1783852085" sldId="1215"/>
            <ac:picMk id="8" creationId="{A35750DA-521A-A7A5-F758-B74C36C4441F}"/>
          </ac:picMkLst>
        </pc:picChg>
        <pc:picChg chg="del">
          <ac:chgData name="MATHIEU Alexandre" userId="e241321e-edca-4be9-918c-7dd3cd5e5b9d" providerId="ADAL" clId="{E9BC2238-4F52-4776-B101-01CBE828E475}" dt="2023-11-07T15:10:00.949" v="3950" actId="478"/>
          <ac:picMkLst>
            <pc:docMk/>
            <pc:sldMk cId="1783852085" sldId="1215"/>
            <ac:picMk id="9" creationId="{95AC2A10-00F3-495F-77A5-39EB55D7F12B}"/>
          </ac:picMkLst>
        </pc:picChg>
        <pc:picChg chg="add del mod">
          <ac:chgData name="MATHIEU Alexandre" userId="e241321e-edca-4be9-918c-7dd3cd5e5b9d" providerId="ADAL" clId="{E9BC2238-4F52-4776-B101-01CBE828E475}" dt="2023-11-07T16:12:49.779" v="5448" actId="478"/>
          <ac:picMkLst>
            <pc:docMk/>
            <pc:sldMk cId="1783852085" sldId="1215"/>
            <ac:picMk id="11" creationId="{18D795AB-CF47-57BE-F8A0-63A3A6BF5C74}"/>
          </ac:picMkLst>
        </pc:picChg>
        <pc:picChg chg="add del mod ord">
          <ac:chgData name="MATHIEU Alexandre" userId="e241321e-edca-4be9-918c-7dd3cd5e5b9d" providerId="ADAL" clId="{E9BC2238-4F52-4776-B101-01CBE828E475}" dt="2023-11-07T23:07:58.952" v="8666" actId="478"/>
          <ac:picMkLst>
            <pc:docMk/>
            <pc:sldMk cId="1783852085" sldId="1215"/>
            <ac:picMk id="17" creationId="{71924AB5-1959-B95A-B76E-9B93C2C14634}"/>
          </ac:picMkLst>
        </pc:picChg>
      </pc:sldChg>
      <pc:sldChg chg="addSp delSp modSp mod">
        <pc:chgData name="MATHIEU Alexandre" userId="e241321e-edca-4be9-918c-7dd3cd5e5b9d" providerId="ADAL" clId="{E9BC2238-4F52-4776-B101-01CBE828E475}" dt="2023-11-12T12:04:11.815" v="15086" actId="1076"/>
        <pc:sldMkLst>
          <pc:docMk/>
          <pc:sldMk cId="4190768707" sldId="1216"/>
        </pc:sldMkLst>
        <pc:spChg chg="mod">
          <ac:chgData name="MATHIEU Alexandre" userId="e241321e-edca-4be9-918c-7dd3cd5e5b9d" providerId="ADAL" clId="{E9BC2238-4F52-4776-B101-01CBE828E475}" dt="2023-11-12T11:52:54.119" v="14996" actId="790"/>
          <ac:spMkLst>
            <pc:docMk/>
            <pc:sldMk cId="4190768707" sldId="1216"/>
            <ac:spMk id="2" creationId="{2FB38D7D-D2FB-48E6-EEEA-80468305B382}"/>
          </ac:spMkLst>
        </pc:spChg>
        <pc:spChg chg="add del mod">
          <ac:chgData name="MATHIEU Alexandre" userId="e241321e-edca-4be9-918c-7dd3cd5e5b9d" providerId="ADAL" clId="{E9BC2238-4F52-4776-B101-01CBE828E475}" dt="2023-11-05T22:11:05.374" v="2167"/>
          <ac:spMkLst>
            <pc:docMk/>
            <pc:sldMk cId="4190768707" sldId="1216"/>
            <ac:spMk id="3" creationId="{DA04EEE4-EDD2-116E-F61D-A607A055395D}"/>
          </ac:spMkLst>
        </pc:spChg>
        <pc:spChg chg="mod">
          <ac:chgData name="MATHIEU Alexandre" userId="e241321e-edca-4be9-918c-7dd3cd5e5b9d" providerId="ADAL" clId="{E9BC2238-4F52-4776-B101-01CBE828E475}" dt="2023-11-12T11:52:54.119" v="14996" actId="790"/>
          <ac:spMkLst>
            <pc:docMk/>
            <pc:sldMk cId="4190768707" sldId="1216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04:11.815" v="15086" actId="1076"/>
          <ac:spMkLst>
            <pc:docMk/>
            <pc:sldMk cId="4190768707" sldId="1216"/>
            <ac:spMk id="5" creationId="{5AA3F6AF-8A5F-5EFB-4E33-7D20C141DE62}"/>
          </ac:spMkLst>
        </pc:spChg>
        <pc:spChg chg="add del">
          <ac:chgData name="MATHIEU Alexandre" userId="e241321e-edca-4be9-918c-7dd3cd5e5b9d" providerId="ADAL" clId="{E9BC2238-4F52-4776-B101-01CBE828E475}" dt="2023-11-07T21:43:56.329" v="6050" actId="22"/>
          <ac:spMkLst>
            <pc:docMk/>
            <pc:sldMk cId="4190768707" sldId="1216"/>
            <ac:spMk id="6" creationId="{80DF090A-2479-8DE3-AE8C-CB21C405E8E0}"/>
          </ac:spMkLst>
        </pc:spChg>
        <pc:spChg chg="add mod">
          <ac:chgData name="MATHIEU Alexandre" userId="e241321e-edca-4be9-918c-7dd3cd5e5b9d" providerId="ADAL" clId="{E9BC2238-4F52-4776-B101-01CBE828E475}" dt="2023-11-05T22:11:34.010" v="2173"/>
          <ac:spMkLst>
            <pc:docMk/>
            <pc:sldMk cId="4190768707" sldId="1216"/>
            <ac:spMk id="6" creationId="{C6434723-E80D-92D1-29C7-9F4A295C7F58}"/>
          </ac:spMkLst>
        </pc:spChg>
        <pc:spChg chg="mod">
          <ac:chgData name="MATHIEU Alexandre" userId="e241321e-edca-4be9-918c-7dd3cd5e5b9d" providerId="ADAL" clId="{E9BC2238-4F52-4776-B101-01CBE828E475}" dt="2023-11-12T11:52:54.119" v="14996" actId="790"/>
          <ac:spMkLst>
            <pc:docMk/>
            <pc:sldMk cId="4190768707" sldId="1216"/>
            <ac:spMk id="6" creationId="{CCBD2541-5D1B-6085-D6FD-35F4B392456B}"/>
          </ac:spMkLst>
        </pc:spChg>
        <pc:spChg chg="mod">
          <ac:chgData name="MATHIEU Alexandre" userId="e241321e-edca-4be9-918c-7dd3cd5e5b9d" providerId="ADAL" clId="{E9BC2238-4F52-4776-B101-01CBE828E475}" dt="2023-11-07T16:28:07.341" v="5934" actId="1076"/>
          <ac:spMkLst>
            <pc:docMk/>
            <pc:sldMk cId="4190768707" sldId="1216"/>
            <ac:spMk id="7" creationId="{79CEEB13-8215-F1DC-669C-C8BE92AE627C}"/>
          </ac:spMkLst>
        </pc:spChg>
        <pc:spChg chg="mod">
          <ac:chgData name="MATHIEU Alexandre" userId="e241321e-edca-4be9-918c-7dd3cd5e5b9d" providerId="ADAL" clId="{E9BC2238-4F52-4776-B101-01CBE828E475}" dt="2023-11-07T16:28:07.341" v="5934" actId="1076"/>
          <ac:spMkLst>
            <pc:docMk/>
            <pc:sldMk cId="4190768707" sldId="1216"/>
            <ac:spMk id="8" creationId="{5FE007C0-9A2F-486F-117D-A56447B764CB}"/>
          </ac:spMkLst>
        </pc:spChg>
        <pc:spChg chg="del mod">
          <ac:chgData name="MATHIEU Alexandre" userId="e241321e-edca-4be9-918c-7dd3cd5e5b9d" providerId="ADAL" clId="{E9BC2238-4F52-4776-B101-01CBE828E475}" dt="2023-11-07T22:00:33.035" v="6473" actId="478"/>
          <ac:spMkLst>
            <pc:docMk/>
            <pc:sldMk cId="4190768707" sldId="1216"/>
            <ac:spMk id="10" creationId="{5B8EB857-CAEC-4333-B3E4-678CA5641FA8}"/>
          </ac:spMkLst>
        </pc:spChg>
        <pc:spChg chg="add mod">
          <ac:chgData name="MATHIEU Alexandre" userId="e241321e-edca-4be9-918c-7dd3cd5e5b9d" providerId="ADAL" clId="{E9BC2238-4F52-4776-B101-01CBE828E475}" dt="2023-11-12T11:52:54.119" v="14996" actId="790"/>
          <ac:spMkLst>
            <pc:docMk/>
            <pc:sldMk cId="4190768707" sldId="1216"/>
            <ac:spMk id="15" creationId="{3157E73D-6E9D-4713-AA7A-54B4C8C84374}"/>
          </ac:spMkLst>
        </pc:spChg>
        <pc:grpChg chg="add del mod">
          <ac:chgData name="MATHIEU Alexandre" userId="e241321e-edca-4be9-918c-7dd3cd5e5b9d" providerId="ADAL" clId="{E9BC2238-4F52-4776-B101-01CBE828E475}" dt="2023-11-07T16:28:08.004" v="5935"/>
          <ac:grpSpMkLst>
            <pc:docMk/>
            <pc:sldMk cId="4190768707" sldId="1216"/>
            <ac:grpSpMk id="3" creationId="{7CD4DED4-B31C-A9F5-C625-FEF97FDF1852}"/>
          </ac:grpSpMkLst>
        </pc:grpChg>
        <pc:picChg chg="add del mod">
          <ac:chgData name="MATHIEU Alexandre" userId="e241321e-edca-4be9-918c-7dd3cd5e5b9d" providerId="ADAL" clId="{E9BC2238-4F52-4776-B101-01CBE828E475}" dt="2023-11-07T16:28:07.341" v="5934" actId="1076"/>
          <ac:picMkLst>
            <pc:docMk/>
            <pc:sldMk cId="4190768707" sldId="1216"/>
            <ac:picMk id="6" creationId="{194CF9CF-121C-94EA-55C1-492B79333866}"/>
          </ac:picMkLst>
        </pc:picChg>
        <pc:picChg chg="add del mod">
          <ac:chgData name="MATHIEU Alexandre" userId="e241321e-edca-4be9-918c-7dd3cd5e5b9d" providerId="ADAL" clId="{E9BC2238-4F52-4776-B101-01CBE828E475}" dt="2023-11-07T21:52:34.979" v="6057" actId="478"/>
          <ac:picMkLst>
            <pc:docMk/>
            <pc:sldMk cId="4190768707" sldId="1216"/>
            <ac:picMk id="8" creationId="{DC1CD6DE-FBBD-7D6D-7790-76271352D2C9}"/>
          </ac:picMkLst>
        </pc:picChg>
        <pc:picChg chg="del mod">
          <ac:chgData name="MATHIEU Alexandre" userId="e241321e-edca-4be9-918c-7dd3cd5e5b9d" providerId="ADAL" clId="{E9BC2238-4F52-4776-B101-01CBE828E475}" dt="2023-11-07T22:00:33.035" v="6473" actId="478"/>
          <ac:picMkLst>
            <pc:docMk/>
            <pc:sldMk cId="4190768707" sldId="1216"/>
            <ac:picMk id="9" creationId="{FB8F3F7F-357B-9718-9E2B-3CB5F084FD95}"/>
          </ac:picMkLst>
        </pc:picChg>
        <pc:picChg chg="add del mod modCrop">
          <ac:chgData name="MATHIEU Alexandre" userId="e241321e-edca-4be9-918c-7dd3cd5e5b9d" providerId="ADAL" clId="{E9BC2238-4F52-4776-B101-01CBE828E475}" dt="2023-11-07T21:57:43.962" v="6278" actId="478"/>
          <ac:picMkLst>
            <pc:docMk/>
            <pc:sldMk cId="4190768707" sldId="1216"/>
            <ac:picMk id="12" creationId="{C0A6B48E-1ED0-B428-EC47-73D222145A1E}"/>
          </ac:picMkLst>
        </pc:picChg>
        <pc:picChg chg="add mod">
          <ac:chgData name="MATHIEU Alexandre" userId="e241321e-edca-4be9-918c-7dd3cd5e5b9d" providerId="ADAL" clId="{E9BC2238-4F52-4776-B101-01CBE828E475}" dt="2023-11-07T21:57:44.079" v="6279"/>
          <ac:picMkLst>
            <pc:docMk/>
            <pc:sldMk cId="4190768707" sldId="1216"/>
            <ac:picMk id="13" creationId="{4037144E-A70B-D29D-CB12-A700C2B6E4E7}"/>
          </ac:picMkLst>
        </pc:picChg>
        <pc:picChg chg="add mod">
          <ac:chgData name="MATHIEU Alexandre" userId="e241321e-edca-4be9-918c-7dd3cd5e5b9d" providerId="ADAL" clId="{E9BC2238-4F52-4776-B101-01CBE828E475}" dt="2023-11-07T22:00:33.357" v="6474"/>
          <ac:picMkLst>
            <pc:docMk/>
            <pc:sldMk cId="4190768707" sldId="1216"/>
            <ac:picMk id="14" creationId="{16D3267A-64F8-ECA9-46E7-7AC3BF268EF8}"/>
          </ac:picMkLst>
        </pc:picChg>
        <pc:cxnChg chg="mod">
          <ac:chgData name="MATHIEU Alexandre" userId="e241321e-edca-4be9-918c-7dd3cd5e5b9d" providerId="ADAL" clId="{E9BC2238-4F52-4776-B101-01CBE828E475}" dt="2023-11-07T16:28:07.341" v="5934" actId="1076"/>
          <ac:cxnSpMkLst>
            <pc:docMk/>
            <pc:sldMk cId="4190768707" sldId="1216"/>
            <ac:cxnSpMk id="11" creationId="{B0336A59-FA4C-1488-1F55-319A781538F4}"/>
          </ac:cxnSpMkLst>
        </pc:cxnChg>
        <pc:cxnChg chg="mod">
          <ac:chgData name="MATHIEU Alexandre" userId="e241321e-edca-4be9-918c-7dd3cd5e5b9d" providerId="ADAL" clId="{E9BC2238-4F52-4776-B101-01CBE828E475}" dt="2023-11-07T16:28:07.341" v="5934" actId="1076"/>
          <ac:cxnSpMkLst>
            <pc:docMk/>
            <pc:sldMk cId="4190768707" sldId="1216"/>
            <ac:cxnSpMk id="12" creationId="{8784E882-6C11-4066-6805-1620E11C1D75}"/>
          </ac:cxnSpMkLst>
        </pc:cxnChg>
      </pc:sldChg>
      <pc:sldChg chg="addSp delSp modSp mod">
        <pc:chgData name="MATHIEU Alexandre" userId="e241321e-edca-4be9-918c-7dd3cd5e5b9d" providerId="ADAL" clId="{E9BC2238-4F52-4776-B101-01CBE828E475}" dt="2023-11-12T11:54:19.407" v="15009" actId="790"/>
        <pc:sldMkLst>
          <pc:docMk/>
          <pc:sldMk cId="3021007602" sldId="1217"/>
        </pc:sldMkLst>
        <pc:spChg chg="mod">
          <ac:chgData name="MATHIEU Alexandre" userId="e241321e-edca-4be9-918c-7dd3cd5e5b9d" providerId="ADAL" clId="{E9BC2238-4F52-4776-B101-01CBE828E475}" dt="2023-11-12T11:54:19.407" v="15009" actId="790"/>
          <ac:spMkLst>
            <pc:docMk/>
            <pc:sldMk cId="3021007602" sldId="1217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4:19.407" v="15009" actId="790"/>
          <ac:spMkLst>
            <pc:docMk/>
            <pc:sldMk cId="3021007602" sldId="1217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4:19.407" v="15009" actId="790"/>
          <ac:spMkLst>
            <pc:docMk/>
            <pc:sldMk cId="3021007602" sldId="1217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4:19.407" v="15009" actId="790"/>
          <ac:spMkLst>
            <pc:docMk/>
            <pc:sldMk cId="3021007602" sldId="1217"/>
            <ac:spMk id="8" creationId="{36201959-4501-52B5-1F23-B1B365EB4E54}"/>
          </ac:spMkLst>
        </pc:spChg>
        <pc:spChg chg="del">
          <ac:chgData name="MATHIEU Alexandre" userId="e241321e-edca-4be9-918c-7dd3cd5e5b9d" providerId="ADAL" clId="{E9BC2238-4F52-4776-B101-01CBE828E475}" dt="2023-11-07T15:09:52.581" v="3948" actId="478"/>
          <ac:spMkLst>
            <pc:docMk/>
            <pc:sldMk cId="3021007602" sldId="1217"/>
            <ac:spMk id="10" creationId="{B387E3C5-04B2-3A00-9568-C795649E3109}"/>
          </ac:spMkLst>
        </pc:spChg>
        <pc:picChg chg="add mod">
          <ac:chgData name="MATHIEU Alexandre" userId="e241321e-edca-4be9-918c-7dd3cd5e5b9d" providerId="ADAL" clId="{E9BC2238-4F52-4776-B101-01CBE828E475}" dt="2023-11-07T15:09:52.786" v="3949"/>
          <ac:picMkLst>
            <pc:docMk/>
            <pc:sldMk cId="3021007602" sldId="1217"/>
            <ac:picMk id="3" creationId="{F2386736-06DD-0661-EEFB-5537AE2E5F97}"/>
          </ac:picMkLst>
        </pc:picChg>
        <pc:picChg chg="add del mod">
          <ac:chgData name="MATHIEU Alexandre" userId="e241321e-edca-4be9-918c-7dd3cd5e5b9d" providerId="ADAL" clId="{E9BC2238-4F52-4776-B101-01CBE828E475}" dt="2023-11-08T09:47:01.028" v="9757" actId="478"/>
          <ac:picMkLst>
            <pc:docMk/>
            <pc:sldMk cId="3021007602" sldId="1217"/>
            <ac:picMk id="8" creationId="{5C6D7572-030B-B3F1-4EBC-37CADBA65C5A}"/>
          </ac:picMkLst>
        </pc:picChg>
        <pc:picChg chg="del">
          <ac:chgData name="MATHIEU Alexandre" userId="e241321e-edca-4be9-918c-7dd3cd5e5b9d" providerId="ADAL" clId="{E9BC2238-4F52-4776-B101-01CBE828E475}" dt="2023-11-07T15:09:52.581" v="3948" actId="478"/>
          <ac:picMkLst>
            <pc:docMk/>
            <pc:sldMk cId="3021007602" sldId="1217"/>
            <ac:picMk id="9" creationId="{982DDE04-0E0F-89CE-3B35-3945851D7F78}"/>
          </ac:picMkLst>
        </pc:picChg>
        <pc:picChg chg="add del mod">
          <ac:chgData name="MATHIEU Alexandre" userId="e241321e-edca-4be9-918c-7dd3cd5e5b9d" providerId="ADAL" clId="{E9BC2238-4F52-4776-B101-01CBE828E475}" dt="2023-11-08T09:47:00.455" v="9756" actId="478"/>
          <ac:picMkLst>
            <pc:docMk/>
            <pc:sldMk cId="3021007602" sldId="1217"/>
            <ac:picMk id="10" creationId="{AE58D398-512C-F58E-3290-315E1EF59C1C}"/>
          </ac:picMkLst>
        </pc:picChg>
      </pc:sldChg>
      <pc:sldChg chg="addSp delSp modSp mod">
        <pc:chgData name="MATHIEU Alexandre" userId="e241321e-edca-4be9-918c-7dd3cd5e5b9d" providerId="ADAL" clId="{E9BC2238-4F52-4776-B101-01CBE828E475}" dt="2023-11-27T07:07:04.931" v="17467" actId="20577"/>
        <pc:sldMkLst>
          <pc:docMk/>
          <pc:sldMk cId="4280799252" sldId="1218"/>
        </pc:sldMkLst>
        <pc:spChg chg="mod">
          <ac:chgData name="MATHIEU Alexandre" userId="e241321e-edca-4be9-918c-7dd3cd5e5b9d" providerId="ADAL" clId="{E9BC2238-4F52-4776-B101-01CBE828E475}" dt="2023-11-12T11:54:00.759" v="15006" actId="790"/>
          <ac:spMkLst>
            <pc:docMk/>
            <pc:sldMk cId="4280799252" sldId="1218"/>
            <ac:spMk id="2" creationId="{2FB38D7D-D2FB-48E6-EEEA-80468305B382}"/>
          </ac:spMkLst>
        </pc:spChg>
        <pc:spChg chg="add del mod">
          <ac:chgData name="MATHIEU Alexandre" userId="e241321e-edca-4be9-918c-7dd3cd5e5b9d" providerId="ADAL" clId="{E9BC2238-4F52-4776-B101-01CBE828E475}" dt="2023-11-07T22:34:41.822" v="7459" actId="478"/>
          <ac:spMkLst>
            <pc:docMk/>
            <pc:sldMk cId="4280799252" sldId="1218"/>
            <ac:spMk id="3" creationId="{E103D9C2-3685-A255-9D5D-B80CB7D8248C}"/>
          </ac:spMkLst>
        </pc:spChg>
        <pc:spChg chg="add del mod">
          <ac:chgData name="MATHIEU Alexandre" userId="e241321e-edca-4be9-918c-7dd3cd5e5b9d" providerId="ADAL" clId="{E9BC2238-4F52-4776-B101-01CBE828E475}" dt="2023-11-12T11:54:00.759" v="15006" actId="790"/>
          <ac:spMkLst>
            <pc:docMk/>
            <pc:sldMk cId="4280799252" sldId="1218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4:00.759" v="15006" actId="790"/>
          <ac:spMkLst>
            <pc:docMk/>
            <pc:sldMk cId="4280799252" sldId="1218"/>
            <ac:spMk id="6" creationId="{C87F1BCB-DA00-9B45-351F-6952121BF4C9}"/>
          </ac:spMkLst>
        </pc:spChg>
        <pc:spChg chg="add del mod">
          <ac:chgData name="MATHIEU Alexandre" userId="e241321e-edca-4be9-918c-7dd3cd5e5b9d" providerId="ADAL" clId="{E9BC2238-4F52-4776-B101-01CBE828E475}" dt="2023-11-07T23:07:32.600" v="8652" actId="478"/>
          <ac:spMkLst>
            <pc:docMk/>
            <pc:sldMk cId="4280799252" sldId="1218"/>
            <ac:spMk id="8" creationId="{9F25203F-04ED-09F3-AC3E-F06D6E235453}"/>
          </ac:spMkLst>
        </pc:spChg>
        <pc:spChg chg="del">
          <ac:chgData name="MATHIEU Alexandre" userId="e241321e-edca-4be9-918c-7dd3cd5e5b9d" providerId="ADAL" clId="{E9BC2238-4F52-4776-B101-01CBE828E475}" dt="2023-11-05T22:11:38.367" v="2175" actId="478"/>
          <ac:spMkLst>
            <pc:docMk/>
            <pc:sldMk cId="4280799252" sldId="1218"/>
            <ac:spMk id="10" creationId="{2984A4F6-D3EE-B6F0-F3EE-CCFEEADD0607}"/>
          </ac:spMkLst>
        </pc:spChg>
        <pc:spChg chg="add del mod">
          <ac:chgData name="MATHIEU Alexandre" userId="e241321e-edca-4be9-918c-7dd3cd5e5b9d" providerId="ADAL" clId="{E9BC2238-4F52-4776-B101-01CBE828E475}" dt="2023-11-07T23:06:09.287" v="8614" actId="478"/>
          <ac:spMkLst>
            <pc:docMk/>
            <pc:sldMk cId="4280799252" sldId="1218"/>
            <ac:spMk id="16" creationId="{13B0578A-25B8-C109-5781-14D9B55709EB}"/>
          </ac:spMkLst>
        </pc:spChg>
        <pc:spChg chg="add del mod">
          <ac:chgData name="MATHIEU Alexandre" userId="e241321e-edca-4be9-918c-7dd3cd5e5b9d" providerId="ADAL" clId="{E9BC2238-4F52-4776-B101-01CBE828E475}" dt="2023-11-07T23:06:10.423" v="8615" actId="478"/>
          <ac:spMkLst>
            <pc:docMk/>
            <pc:sldMk cId="4280799252" sldId="1218"/>
            <ac:spMk id="26" creationId="{69E91C00-6AFB-DDD9-C8BC-F112E58CC66E}"/>
          </ac:spMkLst>
        </pc:spChg>
        <pc:spChg chg="add del mod">
          <ac:chgData name="MATHIEU Alexandre" userId="e241321e-edca-4be9-918c-7dd3cd5e5b9d" providerId="ADAL" clId="{E9BC2238-4F52-4776-B101-01CBE828E475}" dt="2023-11-07T23:07:30.335" v="8651" actId="478"/>
          <ac:spMkLst>
            <pc:docMk/>
            <pc:sldMk cId="4280799252" sldId="1218"/>
            <ac:spMk id="32" creationId="{4D78308C-7E94-30AF-82D4-54DC266EDDB1}"/>
          </ac:spMkLst>
        </pc:spChg>
        <pc:spChg chg="add del mod">
          <ac:chgData name="MATHIEU Alexandre" userId="e241321e-edca-4be9-918c-7dd3cd5e5b9d" providerId="ADAL" clId="{E9BC2238-4F52-4776-B101-01CBE828E475}" dt="2023-11-07T23:06:05.497" v="8611" actId="478"/>
          <ac:spMkLst>
            <pc:docMk/>
            <pc:sldMk cId="4280799252" sldId="1218"/>
            <ac:spMk id="34" creationId="{C378215E-4DD7-3009-60D8-65280DDD58F5}"/>
          </ac:spMkLst>
        </pc:spChg>
        <pc:spChg chg="add mod">
          <ac:chgData name="MATHIEU Alexandre" userId="e241321e-edca-4be9-918c-7dd3cd5e5b9d" providerId="ADAL" clId="{E9BC2238-4F52-4776-B101-01CBE828E475}" dt="2023-11-27T07:07:04.931" v="17467" actId="20577"/>
          <ac:spMkLst>
            <pc:docMk/>
            <pc:sldMk cId="4280799252" sldId="1218"/>
            <ac:spMk id="36" creationId="{D4F6E964-9D39-3B2C-92E2-602FF9AFB758}"/>
          </ac:spMkLst>
        </pc:spChg>
        <pc:picChg chg="add del mod">
          <ac:chgData name="MATHIEU Alexandre" userId="e241321e-edca-4be9-918c-7dd3cd5e5b9d" providerId="ADAL" clId="{E9BC2238-4F52-4776-B101-01CBE828E475}" dt="2023-11-07T23:06:00.607" v="8607" actId="478"/>
          <ac:picMkLst>
            <pc:docMk/>
            <pc:sldMk cId="4280799252" sldId="1218"/>
            <ac:picMk id="7" creationId="{26AB352D-A09F-CBC8-B74E-074409C12BBF}"/>
          </ac:picMkLst>
        </pc:picChg>
        <pc:picChg chg="del">
          <ac:chgData name="MATHIEU Alexandre" userId="e241321e-edca-4be9-918c-7dd3cd5e5b9d" providerId="ADAL" clId="{E9BC2238-4F52-4776-B101-01CBE828E475}" dt="2023-11-07T22:34:40.982" v="7458" actId="478"/>
          <ac:picMkLst>
            <pc:docMk/>
            <pc:sldMk cId="4280799252" sldId="1218"/>
            <ac:picMk id="9" creationId="{EDB0FDCC-B556-3363-EF8B-8A807A26BD6F}"/>
          </ac:picMkLst>
        </pc:picChg>
        <pc:picChg chg="add del mod">
          <ac:chgData name="MATHIEU Alexandre" userId="e241321e-edca-4be9-918c-7dd3cd5e5b9d" providerId="ADAL" clId="{E9BC2238-4F52-4776-B101-01CBE828E475}" dt="2023-11-07T23:07:28.127" v="8650" actId="478"/>
          <ac:picMkLst>
            <pc:docMk/>
            <pc:sldMk cId="4280799252" sldId="1218"/>
            <ac:picMk id="31" creationId="{C9891420-0F09-6138-62C6-8A6D80F9A3C7}"/>
          </ac:picMkLst>
        </pc:picChg>
        <pc:picChg chg="add mod">
          <ac:chgData name="MATHIEU Alexandre" userId="e241321e-edca-4be9-918c-7dd3cd5e5b9d" providerId="ADAL" clId="{E9BC2238-4F52-4776-B101-01CBE828E475}" dt="2023-11-07T23:07:32.733" v="8653"/>
          <ac:picMkLst>
            <pc:docMk/>
            <pc:sldMk cId="4280799252" sldId="1218"/>
            <ac:picMk id="35" creationId="{C2F589E8-D9C8-91B3-A9B6-C5FD5036C7A0}"/>
          </ac:picMkLst>
        </pc:picChg>
        <pc:cxnChg chg="add del mod">
          <ac:chgData name="MATHIEU Alexandre" userId="e241321e-edca-4be9-918c-7dd3cd5e5b9d" providerId="ADAL" clId="{E9BC2238-4F52-4776-B101-01CBE828E475}" dt="2023-11-07T23:06:03.208" v="8609" actId="478"/>
          <ac:cxnSpMkLst>
            <pc:docMk/>
            <pc:sldMk cId="4280799252" sldId="1218"/>
            <ac:cxnSpMk id="11" creationId="{6AAB0696-DC2C-9B73-327F-26C4ACE2D540}"/>
          </ac:cxnSpMkLst>
        </pc:cxnChg>
        <pc:cxnChg chg="add del mod">
          <ac:chgData name="MATHIEU Alexandre" userId="e241321e-edca-4be9-918c-7dd3cd5e5b9d" providerId="ADAL" clId="{E9BC2238-4F52-4776-B101-01CBE828E475}" dt="2023-11-07T23:06:07.343" v="8613" actId="478"/>
          <ac:cxnSpMkLst>
            <pc:docMk/>
            <pc:sldMk cId="4280799252" sldId="1218"/>
            <ac:cxnSpMk id="13" creationId="{E6F6AB86-9550-E558-4A1C-762C802219CE}"/>
          </ac:cxnSpMkLst>
        </pc:cxnChg>
        <pc:cxnChg chg="add del mod">
          <ac:chgData name="MATHIEU Alexandre" userId="e241321e-edca-4be9-918c-7dd3cd5e5b9d" providerId="ADAL" clId="{E9BC2238-4F52-4776-B101-01CBE828E475}" dt="2023-11-07T23:03:23.207" v="8503" actId="478"/>
          <ac:cxnSpMkLst>
            <pc:docMk/>
            <pc:sldMk cId="4280799252" sldId="1218"/>
            <ac:cxnSpMk id="19" creationId="{8B7E1861-BD68-E192-8F88-1976A0C96A61}"/>
          </ac:cxnSpMkLst>
        </pc:cxnChg>
        <pc:cxnChg chg="add del mod">
          <ac:chgData name="MATHIEU Alexandre" userId="e241321e-edca-4be9-918c-7dd3cd5e5b9d" providerId="ADAL" clId="{E9BC2238-4F52-4776-B101-01CBE828E475}" dt="2023-11-07T23:06:06.711" v="8612" actId="478"/>
          <ac:cxnSpMkLst>
            <pc:docMk/>
            <pc:sldMk cId="4280799252" sldId="1218"/>
            <ac:cxnSpMk id="23" creationId="{4CEA6D1F-2DE4-29A8-EB93-42FDFF0BE4C1}"/>
          </ac:cxnSpMkLst>
        </pc:cxnChg>
      </pc:sldChg>
      <pc:sldChg chg="addSp delSp modSp add del mod delAnim modAnim">
        <pc:chgData name="MATHIEU Alexandre" userId="e241321e-edca-4be9-918c-7dd3cd5e5b9d" providerId="ADAL" clId="{E9BC2238-4F52-4776-B101-01CBE828E475}" dt="2023-11-12T11:46:02.841" v="14863" actId="1076"/>
        <pc:sldMkLst>
          <pc:docMk/>
          <pc:sldMk cId="952490283" sldId="1219"/>
        </pc:sldMkLst>
        <pc:spChg chg="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6" creationId="{CCCF89C4-07DF-B751-67F9-2B472C54DF65}"/>
          </ac:spMkLst>
        </pc:spChg>
        <pc:spChg chg="add del mod">
          <ac:chgData name="MATHIEU Alexandre" userId="e241321e-edca-4be9-918c-7dd3cd5e5b9d" providerId="ADAL" clId="{E9BC2238-4F52-4776-B101-01CBE828E475}" dt="2023-11-07T14:56:51.465" v="3771" actId="478"/>
          <ac:spMkLst>
            <pc:docMk/>
            <pc:sldMk cId="952490283" sldId="1219"/>
            <ac:spMk id="6" creationId="{EDF1CB58-3DD7-704E-B82C-E1C75BE11D52}"/>
          </ac:spMkLst>
        </pc:spChg>
        <pc:spChg chg="del">
          <ac:chgData name="MATHIEU Alexandre" userId="e241321e-edca-4be9-918c-7dd3cd5e5b9d" providerId="ADAL" clId="{E9BC2238-4F52-4776-B101-01CBE828E475}" dt="2023-11-07T14:16:34.048" v="3477" actId="478"/>
          <ac:spMkLst>
            <pc:docMk/>
            <pc:sldMk cId="952490283" sldId="1219"/>
            <ac:spMk id="12" creationId="{C1D1B4EF-95EA-EA2E-D53E-0444E1698095}"/>
          </ac:spMkLst>
        </pc:spChg>
        <pc:spChg chg="add del mod">
          <ac:chgData name="MATHIEU Alexandre" userId="e241321e-edca-4be9-918c-7dd3cd5e5b9d" providerId="ADAL" clId="{E9BC2238-4F52-4776-B101-01CBE828E475}" dt="2023-11-07T14:51:56.251" v="3582"/>
          <ac:spMkLst>
            <pc:docMk/>
            <pc:sldMk cId="952490283" sldId="1219"/>
            <ac:spMk id="14" creationId="{164A8DB8-8325-6A5B-81C6-42F9FFBCA944}"/>
          </ac:spMkLst>
        </pc:spChg>
        <pc:spChg chg="add mod">
          <ac:chgData name="MATHIEU Alexandre" userId="e241321e-edca-4be9-918c-7dd3cd5e5b9d" providerId="ADAL" clId="{E9BC2238-4F52-4776-B101-01CBE828E475}" dt="2023-11-12T11:46:02.841" v="14863" actId="1076"/>
          <ac:spMkLst>
            <pc:docMk/>
            <pc:sldMk cId="952490283" sldId="1219"/>
            <ac:spMk id="15" creationId="{DEDBF7B3-BB0F-1C2F-64CE-8FE6790DD938}"/>
          </ac:spMkLst>
        </pc:spChg>
        <pc:spChg chg="add del mod">
          <ac:chgData name="MATHIEU Alexandre" userId="e241321e-edca-4be9-918c-7dd3cd5e5b9d" providerId="ADAL" clId="{E9BC2238-4F52-4776-B101-01CBE828E475}" dt="2023-11-07T14:57:11.860" v="3781" actId="478"/>
          <ac:spMkLst>
            <pc:docMk/>
            <pc:sldMk cId="952490283" sldId="1219"/>
            <ac:spMk id="18" creationId="{3265CA98-0711-A5A2-0846-14DA66AE26BB}"/>
          </ac:spMkLst>
        </pc:spChg>
        <pc:spChg chg="add 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23" creationId="{61993C41-240C-C87C-0A84-497C2F9EA905}"/>
          </ac:spMkLst>
        </pc:spChg>
        <pc:spChg chg="add 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24" creationId="{98E6A00A-2943-D584-4750-041B46DA3375}"/>
          </ac:spMkLst>
        </pc:spChg>
        <pc:spChg chg="add 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26" creationId="{53EA7636-B5A9-6EDA-AB82-CFE8C76DA70C}"/>
          </ac:spMkLst>
        </pc:spChg>
        <pc:picChg chg="add del mod">
          <ac:chgData name="MATHIEU Alexandre" userId="e241321e-edca-4be9-918c-7dd3cd5e5b9d" providerId="ADAL" clId="{E9BC2238-4F52-4776-B101-01CBE828E475}" dt="2023-11-07T14:56:50.347" v="3770" actId="478"/>
          <ac:picMkLst>
            <pc:docMk/>
            <pc:sldMk cId="952490283" sldId="1219"/>
            <ac:picMk id="3" creationId="{33340FF1-A333-DB80-3FC5-7CA6A3648D48}"/>
          </ac:picMkLst>
        </pc:picChg>
        <pc:picChg chg="add del mod">
          <ac:chgData name="MATHIEU Alexandre" userId="e241321e-edca-4be9-918c-7dd3cd5e5b9d" providerId="ADAL" clId="{E9BC2238-4F52-4776-B101-01CBE828E475}" dt="2023-11-07T14:46:16.787" v="3493" actId="478"/>
          <ac:picMkLst>
            <pc:docMk/>
            <pc:sldMk cId="952490283" sldId="1219"/>
            <ac:picMk id="7" creationId="{81D19D3F-2AB5-5D2A-EFE0-4FFF81B61BAF}"/>
          </ac:picMkLst>
        </pc:picChg>
        <pc:picChg chg="add del mod">
          <ac:chgData name="MATHIEU Alexandre" userId="e241321e-edca-4be9-918c-7dd3cd5e5b9d" providerId="ADAL" clId="{E9BC2238-4F52-4776-B101-01CBE828E475}" dt="2023-11-07T14:43:46.241" v="3484" actId="478"/>
          <ac:picMkLst>
            <pc:docMk/>
            <pc:sldMk cId="952490283" sldId="1219"/>
            <ac:picMk id="8" creationId="{F750CF05-DEEC-62FC-3E64-3BC7899D7535}"/>
          </ac:picMkLst>
        </pc:picChg>
        <pc:picChg chg="add del mod">
          <ac:chgData name="MATHIEU Alexandre" userId="e241321e-edca-4be9-918c-7dd3cd5e5b9d" providerId="ADAL" clId="{E9BC2238-4F52-4776-B101-01CBE828E475}" dt="2023-11-07T14:46:05.541" v="3492" actId="478"/>
          <ac:picMkLst>
            <pc:docMk/>
            <pc:sldMk cId="952490283" sldId="1219"/>
            <ac:picMk id="9" creationId="{B2AEF961-4911-463B-EF00-1327B1741A38}"/>
          </ac:picMkLst>
        </pc:picChg>
        <pc:picChg chg="del">
          <ac:chgData name="MATHIEU Alexandre" userId="e241321e-edca-4be9-918c-7dd3cd5e5b9d" providerId="ADAL" clId="{E9BC2238-4F52-4776-B101-01CBE828E475}" dt="2023-11-07T14:16:34.048" v="3477" actId="478"/>
          <ac:picMkLst>
            <pc:docMk/>
            <pc:sldMk cId="952490283" sldId="1219"/>
            <ac:picMk id="11" creationId="{19A88EE4-635B-A181-286C-97DAD88009BB}"/>
          </ac:picMkLst>
        </pc:picChg>
        <pc:picChg chg="add mod modCrop">
          <ac:chgData name="MATHIEU Alexandre" userId="e241321e-edca-4be9-918c-7dd3cd5e5b9d" providerId="ADAL" clId="{E9BC2238-4F52-4776-B101-01CBE828E475}" dt="2023-11-07T22:49:37.975" v="7738" actId="1076"/>
          <ac:picMkLst>
            <pc:docMk/>
            <pc:sldMk cId="952490283" sldId="1219"/>
            <ac:picMk id="13" creationId="{AD2F7360-457A-7648-1F7E-655F35F09BD6}"/>
          </ac:picMkLst>
        </pc:picChg>
        <pc:picChg chg="add del mod">
          <ac:chgData name="MATHIEU Alexandre" userId="e241321e-edca-4be9-918c-7dd3cd5e5b9d" providerId="ADAL" clId="{E9BC2238-4F52-4776-B101-01CBE828E475}" dt="2023-11-07T14:57:06.693" v="3777" actId="478"/>
          <ac:picMkLst>
            <pc:docMk/>
            <pc:sldMk cId="952490283" sldId="1219"/>
            <ac:picMk id="16" creationId="{C1FB3050-DCD8-0E60-FE57-E25422AE30E7}"/>
          </ac:picMkLst>
        </pc:picChg>
        <pc:picChg chg="add mod">
          <ac:chgData name="MATHIEU Alexandre" userId="e241321e-edca-4be9-918c-7dd3cd5e5b9d" providerId="ADAL" clId="{E9BC2238-4F52-4776-B101-01CBE828E475}" dt="2023-11-07T15:07:46.378" v="3899"/>
          <ac:picMkLst>
            <pc:docMk/>
            <pc:sldMk cId="952490283" sldId="1219"/>
            <ac:picMk id="22" creationId="{738D7CEC-531F-C955-1D85-77A6DCD55C33}"/>
          </ac:picMkLst>
        </pc:picChg>
        <pc:cxnChg chg="add mod">
          <ac:chgData name="MATHIEU Alexandre" userId="e241321e-edca-4be9-918c-7dd3cd5e5b9d" providerId="ADAL" clId="{E9BC2238-4F52-4776-B101-01CBE828E475}" dt="2023-11-07T22:49:37.975" v="7738" actId="1076"/>
          <ac:cxnSpMkLst>
            <pc:docMk/>
            <pc:sldMk cId="952490283" sldId="1219"/>
            <ac:cxnSpMk id="20" creationId="{8253482C-8E01-D22E-B9E3-7B608C6834FB}"/>
          </ac:cxnSpMkLst>
        </pc:cxnChg>
        <pc:cxnChg chg="add mod">
          <ac:chgData name="MATHIEU Alexandre" userId="e241321e-edca-4be9-918c-7dd3cd5e5b9d" providerId="ADAL" clId="{E9BC2238-4F52-4776-B101-01CBE828E475}" dt="2023-11-07T22:49:37.975" v="7738" actId="1076"/>
          <ac:cxnSpMkLst>
            <pc:docMk/>
            <pc:sldMk cId="952490283" sldId="1219"/>
            <ac:cxnSpMk id="21" creationId="{9C5B19D1-830E-73F1-F2A1-84FE4492B19C}"/>
          </ac:cxnSpMkLst>
        </pc:cxnChg>
      </pc:sldChg>
      <pc:sldChg chg="addSp delSp modSp mod ord">
        <pc:chgData name="MATHIEU Alexandre" userId="e241321e-edca-4be9-918c-7dd3cd5e5b9d" providerId="ADAL" clId="{E9BC2238-4F52-4776-B101-01CBE828E475}" dt="2023-11-12T11:56:57.226" v="15027" actId="790"/>
        <pc:sldMkLst>
          <pc:docMk/>
          <pc:sldMk cId="3051703421" sldId="1220"/>
        </pc:sldMkLst>
        <pc:spChg chg="mod">
          <ac:chgData name="MATHIEU Alexandre" userId="e241321e-edca-4be9-918c-7dd3cd5e5b9d" providerId="ADAL" clId="{E9BC2238-4F52-4776-B101-01CBE828E475}" dt="2023-11-12T11:56:57.226" v="15027" actId="790"/>
          <ac:spMkLst>
            <pc:docMk/>
            <pc:sldMk cId="3051703421" sldId="1220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09:45:39.812" v="9736" actId="478"/>
          <ac:spMkLst>
            <pc:docMk/>
            <pc:sldMk cId="3051703421" sldId="1220"/>
            <ac:spMk id="7" creationId="{B5E1AEF1-BD2B-BEDF-2A34-3A66476F952C}"/>
          </ac:spMkLst>
        </pc:spChg>
        <pc:spChg chg="add mod">
          <ac:chgData name="MATHIEU Alexandre" userId="e241321e-edca-4be9-918c-7dd3cd5e5b9d" providerId="ADAL" clId="{E9BC2238-4F52-4776-B101-01CBE828E475}" dt="2023-11-08T09:46:12.323" v="9745" actId="14100"/>
          <ac:spMkLst>
            <pc:docMk/>
            <pc:sldMk cId="3051703421" sldId="1220"/>
            <ac:spMk id="8" creationId="{30915DD3-66C3-F5E2-F4FF-5C7D773AB500}"/>
          </ac:spMkLst>
        </pc:spChg>
        <pc:spChg chg="add mod">
          <ac:chgData name="MATHIEU Alexandre" userId="e241321e-edca-4be9-918c-7dd3cd5e5b9d" providerId="ADAL" clId="{E9BC2238-4F52-4776-B101-01CBE828E475}" dt="2023-11-08T09:46:17.041" v="9748" actId="14100"/>
          <ac:spMkLst>
            <pc:docMk/>
            <pc:sldMk cId="3051703421" sldId="1220"/>
            <ac:spMk id="9" creationId="{C62EF07D-D58B-8F69-7FAF-7A73A32955D6}"/>
          </ac:spMkLst>
        </pc:spChg>
        <pc:spChg chg="add mod">
          <ac:chgData name="MATHIEU Alexandre" userId="e241321e-edca-4be9-918c-7dd3cd5e5b9d" providerId="ADAL" clId="{E9BC2238-4F52-4776-B101-01CBE828E475}" dt="2023-11-08T09:46:24.633" v="9754" actId="14100"/>
          <ac:spMkLst>
            <pc:docMk/>
            <pc:sldMk cId="3051703421" sldId="1220"/>
            <ac:spMk id="10" creationId="{A514213A-CDBC-6AF8-999A-3C9D1A926A72}"/>
          </ac:spMkLst>
        </pc:spChg>
        <pc:picChg chg="del">
          <ac:chgData name="MATHIEU Alexandre" userId="e241321e-edca-4be9-918c-7dd3cd5e5b9d" providerId="ADAL" clId="{E9BC2238-4F52-4776-B101-01CBE828E475}" dt="2023-11-08T09:45:41.244" v="9737" actId="478"/>
          <ac:picMkLst>
            <pc:docMk/>
            <pc:sldMk cId="3051703421" sldId="1220"/>
            <ac:picMk id="3" creationId="{25616FF7-C7F5-5905-C307-1119B771BCD3}"/>
          </ac:picMkLst>
        </pc:picChg>
        <pc:picChg chg="add mod">
          <ac:chgData name="MATHIEU Alexandre" userId="e241321e-edca-4be9-918c-7dd3cd5e5b9d" providerId="ADAL" clId="{E9BC2238-4F52-4776-B101-01CBE828E475}" dt="2023-11-08T09:46:19.312" v="9751" actId="1076"/>
          <ac:picMkLst>
            <pc:docMk/>
            <pc:sldMk cId="3051703421" sldId="1220"/>
            <ac:picMk id="6" creationId="{48D1F42B-14E6-26FC-8CAE-6A9F33AA8B1A}"/>
          </ac:picMkLst>
        </pc:picChg>
        <pc:picChg chg="add del mod">
          <ac:chgData name="MATHIEU Alexandre" userId="e241321e-edca-4be9-918c-7dd3cd5e5b9d" providerId="ADAL" clId="{E9BC2238-4F52-4776-B101-01CBE828E475}" dt="2023-11-08T12:13:30.115" v="12423" actId="478"/>
          <ac:picMkLst>
            <pc:docMk/>
            <pc:sldMk cId="3051703421" sldId="1220"/>
            <ac:picMk id="12" creationId="{FE1C3BB2-CE11-A6F7-83AA-2E8277A7C669}"/>
          </ac:picMkLst>
        </pc:picChg>
      </pc:sldChg>
      <pc:sldChg chg="delSp modSp new mod">
        <pc:chgData name="MATHIEU Alexandre" userId="e241321e-edca-4be9-918c-7dd3cd5e5b9d" providerId="ADAL" clId="{E9BC2238-4F52-4776-B101-01CBE828E475}" dt="2023-11-12T11:59:41.765" v="15042" actId="113"/>
        <pc:sldMkLst>
          <pc:docMk/>
          <pc:sldMk cId="1040063757" sldId="1221"/>
        </pc:sldMkLst>
        <pc:spChg chg="mod">
          <ac:chgData name="MATHIEU Alexandre" userId="e241321e-edca-4be9-918c-7dd3cd5e5b9d" providerId="ADAL" clId="{E9BC2238-4F52-4776-B101-01CBE828E475}" dt="2023-11-12T11:58:54.678" v="15035" actId="790"/>
          <ac:spMkLst>
            <pc:docMk/>
            <pc:sldMk cId="1040063757" sldId="1221"/>
            <ac:spMk id="2" creationId="{9CDD4B73-3D2E-8F08-F22A-6755B88E4899}"/>
          </ac:spMkLst>
        </pc:spChg>
        <pc:spChg chg="del">
          <ac:chgData name="MATHIEU Alexandre" userId="e241321e-edca-4be9-918c-7dd3cd5e5b9d" providerId="ADAL" clId="{E9BC2238-4F52-4776-B101-01CBE828E475}" dt="2023-11-05T22:19:56.090" v="2187" actId="478"/>
          <ac:spMkLst>
            <pc:docMk/>
            <pc:sldMk cId="1040063757" sldId="1221"/>
            <ac:spMk id="3" creationId="{104A11C4-654E-052F-9A5F-3A41727742AA}"/>
          </ac:spMkLst>
        </pc:spChg>
        <pc:spChg chg="mod">
          <ac:chgData name="MATHIEU Alexandre" userId="e241321e-edca-4be9-918c-7dd3cd5e5b9d" providerId="ADAL" clId="{E9BC2238-4F52-4776-B101-01CBE828E475}" dt="2023-11-12T11:59:41.765" v="15042" actId="113"/>
          <ac:spMkLst>
            <pc:docMk/>
            <pc:sldMk cId="1040063757" sldId="1221"/>
            <ac:spMk id="4" creationId="{5BDE63BC-B5BD-05A1-B163-D9D1B54B64D4}"/>
          </ac:spMkLst>
        </pc:spChg>
        <pc:spChg chg="mod">
          <ac:chgData name="MATHIEU Alexandre" userId="e241321e-edca-4be9-918c-7dd3cd5e5b9d" providerId="ADAL" clId="{E9BC2238-4F52-4776-B101-01CBE828E475}" dt="2023-11-12T11:58:54.678" v="15035" actId="790"/>
          <ac:spMkLst>
            <pc:docMk/>
            <pc:sldMk cId="1040063757" sldId="1221"/>
            <ac:spMk id="6" creationId="{A15FAD1F-4CDC-3DF9-013A-49FF62744AFD}"/>
          </ac:spMkLst>
        </pc:spChg>
      </pc:sldChg>
      <pc:sldChg chg="addSp delSp modSp add mod ord">
        <pc:chgData name="MATHIEU Alexandre" userId="e241321e-edca-4be9-918c-7dd3cd5e5b9d" providerId="ADAL" clId="{E9BC2238-4F52-4776-B101-01CBE828E475}" dt="2023-11-12T11:38:56.941" v="14804" actId="1076"/>
        <pc:sldMkLst>
          <pc:docMk/>
          <pc:sldMk cId="372080718" sldId="1222"/>
        </pc:sldMkLst>
        <pc:spChg chg="add mod">
          <ac:chgData name="MATHIEU Alexandre" userId="e241321e-edca-4be9-918c-7dd3cd5e5b9d" providerId="ADAL" clId="{E9BC2238-4F52-4776-B101-01CBE828E475}" dt="2023-11-12T11:38:56.941" v="14804" actId="1076"/>
          <ac:spMkLst>
            <pc:docMk/>
            <pc:sldMk cId="372080718" sldId="1222"/>
            <ac:spMk id="3" creationId="{03D6E299-AE5B-8766-C249-549A040169CD}"/>
          </ac:spMkLst>
        </pc:spChg>
        <pc:spChg chg="mod">
          <ac:chgData name="MATHIEU Alexandre" userId="e241321e-edca-4be9-918c-7dd3cd5e5b9d" providerId="ADAL" clId="{E9BC2238-4F52-4776-B101-01CBE828E475}" dt="2023-11-08T14:00:57.910" v="14501" actId="20577"/>
          <ac:spMkLst>
            <pc:docMk/>
            <pc:sldMk cId="372080718" sldId="1222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07T13:47:21.466" v="2828" actId="1076"/>
          <ac:spMkLst>
            <pc:docMk/>
            <pc:sldMk cId="372080718" sldId="1222"/>
            <ac:spMk id="7" creationId="{82830FE9-751A-2D35-CB12-7BDA13860D9E}"/>
          </ac:spMkLst>
        </pc:spChg>
        <pc:spChg chg="del">
          <ac:chgData name="MATHIEU Alexandre" userId="e241321e-edca-4be9-918c-7dd3cd5e5b9d" providerId="ADAL" clId="{E9BC2238-4F52-4776-B101-01CBE828E475}" dt="2023-11-07T22:52:00.294" v="7760" actId="478"/>
          <ac:spMkLst>
            <pc:docMk/>
            <pc:sldMk cId="372080718" sldId="1222"/>
            <ac:spMk id="8" creationId="{79B59438-3C78-E699-1D3F-3F5FD05DFAEE}"/>
          </ac:spMkLst>
        </pc:spChg>
        <pc:picChg chg="mod">
          <ac:chgData name="MATHIEU Alexandre" userId="e241321e-edca-4be9-918c-7dd3cd5e5b9d" providerId="ADAL" clId="{E9BC2238-4F52-4776-B101-01CBE828E475}" dt="2023-11-12T11:38:53.273" v="14803" actId="1076"/>
          <ac:picMkLst>
            <pc:docMk/>
            <pc:sldMk cId="372080718" sldId="1222"/>
            <ac:picMk id="6" creationId="{48EA25CD-9BE6-B745-D460-7BFA2811666D}"/>
          </ac:picMkLst>
        </pc:picChg>
        <pc:picChg chg="del">
          <ac:chgData name="MATHIEU Alexandre" userId="e241321e-edca-4be9-918c-7dd3cd5e5b9d" providerId="ADAL" clId="{E9BC2238-4F52-4776-B101-01CBE828E475}" dt="2023-11-07T22:51:59.390" v="7759" actId="478"/>
          <ac:picMkLst>
            <pc:docMk/>
            <pc:sldMk cId="372080718" sldId="1222"/>
            <ac:picMk id="10" creationId="{06DC39DD-4BCD-B21A-E549-BDE1F0F75F4A}"/>
          </ac:picMkLst>
        </pc:picChg>
      </pc:sldChg>
      <pc:sldChg chg="delSp modSp add mod">
        <pc:chgData name="MATHIEU Alexandre" userId="e241321e-edca-4be9-918c-7dd3cd5e5b9d" providerId="ADAL" clId="{E9BC2238-4F52-4776-B101-01CBE828E475}" dt="2023-11-12T11:41:42.543" v="14829" actId="790"/>
        <pc:sldMkLst>
          <pc:docMk/>
          <pc:sldMk cId="2151549041" sldId="1223"/>
        </pc:sldMkLst>
        <pc:spChg chg="del">
          <ac:chgData name="MATHIEU Alexandre" userId="e241321e-edca-4be9-918c-7dd3cd5e5b9d" providerId="ADAL" clId="{E9BC2238-4F52-4776-B101-01CBE828E475}" dt="2023-11-07T13:59:54.727" v="3102" actId="478"/>
          <ac:spMkLst>
            <pc:docMk/>
            <pc:sldMk cId="2151549041" sldId="1223"/>
            <ac:spMk id="3" creationId="{03D6E299-AE5B-8766-C249-549A040169CD}"/>
          </ac:spMkLst>
        </pc:spChg>
        <pc:spChg chg="mod">
          <ac:chgData name="MATHIEU Alexandre" userId="e241321e-edca-4be9-918c-7dd3cd5e5b9d" providerId="ADAL" clId="{E9BC2238-4F52-4776-B101-01CBE828E475}" dt="2023-11-12T11:41:42.543" v="14829" actId="790"/>
          <ac:spMkLst>
            <pc:docMk/>
            <pc:sldMk cId="2151549041" sldId="1223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7T13:59:56.094" v="3104" actId="478"/>
          <ac:spMkLst>
            <pc:docMk/>
            <pc:sldMk cId="2151549041" sldId="1223"/>
            <ac:spMk id="7" creationId="{82830FE9-751A-2D35-CB12-7BDA13860D9E}"/>
          </ac:spMkLst>
        </pc:spChg>
        <pc:picChg chg="del">
          <ac:chgData name="MATHIEU Alexandre" userId="e241321e-edca-4be9-918c-7dd3cd5e5b9d" providerId="ADAL" clId="{E9BC2238-4F52-4776-B101-01CBE828E475}" dt="2023-11-07T13:59:55.046" v="3103" actId="478"/>
          <ac:picMkLst>
            <pc:docMk/>
            <pc:sldMk cId="2151549041" sldId="1223"/>
            <ac:picMk id="6" creationId="{48EA25CD-9BE6-B745-D460-7BFA2811666D}"/>
          </ac:picMkLst>
        </pc:picChg>
      </pc:sldChg>
      <pc:sldChg chg="addSp delSp modSp add mod ord">
        <pc:chgData name="MATHIEU Alexandre" userId="e241321e-edca-4be9-918c-7dd3cd5e5b9d" providerId="ADAL" clId="{E9BC2238-4F52-4776-B101-01CBE828E475}" dt="2023-11-12T11:48:26.260" v="14944"/>
        <pc:sldMkLst>
          <pc:docMk/>
          <pc:sldMk cId="3654962991" sldId="1224"/>
        </pc:sldMkLst>
        <pc:spChg chg="add mod">
          <ac:chgData name="MATHIEU Alexandre" userId="e241321e-edca-4be9-918c-7dd3cd5e5b9d" providerId="ADAL" clId="{E9BC2238-4F52-4776-B101-01CBE828E475}" dt="2023-11-12T11:48:26.260" v="14944"/>
          <ac:spMkLst>
            <pc:docMk/>
            <pc:sldMk cId="3654962991" sldId="1224"/>
            <ac:spMk id="3" creationId="{8C44F84C-55B3-C3F3-049C-19863414C27A}"/>
          </ac:spMkLst>
        </pc:spChg>
        <pc:spChg chg="mod">
          <ac:chgData name="MATHIEU Alexandre" userId="e241321e-edca-4be9-918c-7dd3cd5e5b9d" providerId="ADAL" clId="{E9BC2238-4F52-4776-B101-01CBE828E475}" dt="2023-11-12T11:42:56.976" v="14833" actId="790"/>
          <ac:spMkLst>
            <pc:docMk/>
            <pc:sldMk cId="3654962991" sldId="1224"/>
            <ac:spMk id="4" creationId="{FB77CE37-C16D-87DB-423D-7852D3AE3BE7}"/>
          </ac:spMkLst>
        </pc:spChg>
        <pc:spChg chg="add del mod">
          <ac:chgData name="MATHIEU Alexandre" userId="e241321e-edca-4be9-918c-7dd3cd5e5b9d" providerId="ADAL" clId="{E9BC2238-4F52-4776-B101-01CBE828E475}" dt="2023-11-08T13:55:41.940" v="14461" actId="478"/>
          <ac:spMkLst>
            <pc:docMk/>
            <pc:sldMk cId="3654962991" sldId="1224"/>
            <ac:spMk id="6" creationId="{E733D896-0C75-5ED6-0258-9B4C812B77C4}"/>
          </ac:spMkLst>
        </pc:spChg>
        <pc:spChg chg="add mod">
          <ac:chgData name="MATHIEU Alexandre" userId="e241321e-edca-4be9-918c-7dd3cd5e5b9d" providerId="ADAL" clId="{E9BC2238-4F52-4776-B101-01CBE828E475}" dt="2023-11-07T15:40:21.519" v="4739" actId="1076"/>
          <ac:spMkLst>
            <pc:docMk/>
            <pc:sldMk cId="3654962991" sldId="1224"/>
            <ac:spMk id="7" creationId="{98416D0F-595A-98B1-96C3-85514E028247}"/>
          </ac:spMkLst>
        </pc:spChg>
        <pc:spChg chg="del">
          <ac:chgData name="MATHIEU Alexandre" userId="e241321e-edca-4be9-918c-7dd3cd5e5b9d" providerId="ADAL" clId="{E9BC2238-4F52-4776-B101-01CBE828E475}" dt="2023-11-07T14:05:00.142" v="3136" actId="478"/>
          <ac:spMkLst>
            <pc:docMk/>
            <pc:sldMk cId="3654962991" sldId="1224"/>
            <ac:spMk id="8" creationId="{79B59438-3C78-E699-1D3F-3F5FD05DFAEE}"/>
          </ac:spMkLst>
        </pc:spChg>
        <pc:spChg chg="add del mod">
          <ac:chgData name="MATHIEU Alexandre" userId="e241321e-edca-4be9-918c-7dd3cd5e5b9d" providerId="ADAL" clId="{E9BC2238-4F52-4776-B101-01CBE828E475}" dt="2023-11-07T15:29:51.782" v="4492" actId="478"/>
          <ac:spMkLst>
            <pc:docMk/>
            <pc:sldMk cId="3654962991" sldId="1224"/>
            <ac:spMk id="9" creationId="{13509A6A-374E-8C3B-AFC5-8C4F3EDE9F50}"/>
          </ac:spMkLst>
        </pc:spChg>
        <pc:spChg chg="add mod">
          <ac:chgData name="MATHIEU Alexandre" userId="e241321e-edca-4be9-918c-7dd3cd5e5b9d" providerId="ADAL" clId="{E9BC2238-4F52-4776-B101-01CBE828E475}" dt="2023-11-08T13:55:42.833" v="14462"/>
          <ac:spMkLst>
            <pc:docMk/>
            <pc:sldMk cId="3654962991" sldId="1224"/>
            <ac:spMk id="10" creationId="{F5C788BF-FCC6-0998-0498-424EE79BE914}"/>
          </ac:spMkLst>
        </pc:spChg>
        <pc:spChg chg="add mod">
          <ac:chgData name="MATHIEU Alexandre" userId="e241321e-edca-4be9-918c-7dd3cd5e5b9d" providerId="ADAL" clId="{E9BC2238-4F52-4776-B101-01CBE828E475}" dt="2023-11-08T13:55:42.833" v="14462"/>
          <ac:spMkLst>
            <pc:docMk/>
            <pc:sldMk cId="3654962991" sldId="1224"/>
            <ac:spMk id="11" creationId="{3AF1F0EB-9F4D-37AA-F194-DBA59FFCFB05}"/>
          </ac:spMkLst>
        </pc:spChg>
        <pc:spChg chg="add del mod">
          <ac:chgData name="MATHIEU Alexandre" userId="e241321e-edca-4be9-918c-7dd3cd5e5b9d" providerId="ADAL" clId="{E9BC2238-4F52-4776-B101-01CBE828E475}" dt="2023-11-07T15:29:50.222" v="4489" actId="478"/>
          <ac:spMkLst>
            <pc:docMk/>
            <pc:sldMk cId="3654962991" sldId="1224"/>
            <ac:spMk id="11" creationId="{E67BCEA9-F411-D115-9F82-8110481880FD}"/>
          </ac:spMkLst>
        </pc:spChg>
        <pc:spChg chg="add del mod">
          <ac:chgData name="MATHIEU Alexandre" userId="e241321e-edca-4be9-918c-7dd3cd5e5b9d" providerId="ADAL" clId="{E9BC2238-4F52-4776-B101-01CBE828E475}" dt="2023-11-07T15:29:51.302" v="4491" actId="478"/>
          <ac:spMkLst>
            <pc:docMk/>
            <pc:sldMk cId="3654962991" sldId="1224"/>
            <ac:spMk id="12" creationId="{60096416-7FB8-67FB-789F-71520F7B058E}"/>
          </ac:spMkLst>
        </pc:spChg>
        <pc:spChg chg="add del mod">
          <ac:chgData name="MATHIEU Alexandre" userId="e241321e-edca-4be9-918c-7dd3cd5e5b9d" providerId="ADAL" clId="{E9BC2238-4F52-4776-B101-01CBE828E475}" dt="2023-11-07T15:29:50.774" v="4490" actId="478"/>
          <ac:spMkLst>
            <pc:docMk/>
            <pc:sldMk cId="3654962991" sldId="1224"/>
            <ac:spMk id="13" creationId="{1148D6E8-3B3D-3256-0697-4B08639DB3C5}"/>
          </ac:spMkLst>
        </pc:spChg>
        <pc:spChg chg="add del mod">
          <ac:chgData name="MATHIEU Alexandre" userId="e241321e-edca-4be9-918c-7dd3cd5e5b9d" providerId="ADAL" clId="{E9BC2238-4F52-4776-B101-01CBE828E475}" dt="2023-11-07T15:32:04.583" v="4504" actId="478"/>
          <ac:spMkLst>
            <pc:docMk/>
            <pc:sldMk cId="3654962991" sldId="1224"/>
            <ac:spMk id="15" creationId="{17D46CC4-CC6A-9D36-E2D9-EB81ED03718E}"/>
          </ac:spMkLst>
        </pc:spChg>
        <pc:spChg chg="add mod">
          <ac:chgData name="MATHIEU Alexandre" userId="e241321e-edca-4be9-918c-7dd3cd5e5b9d" providerId="ADAL" clId="{E9BC2238-4F52-4776-B101-01CBE828E475}" dt="2023-11-07T22:50:16.516" v="7742" actId="20577"/>
          <ac:spMkLst>
            <pc:docMk/>
            <pc:sldMk cId="3654962991" sldId="1224"/>
            <ac:spMk id="16" creationId="{7A8719A6-727D-69C7-87E5-F2636C8696F6}"/>
          </ac:spMkLst>
        </pc:spChg>
        <pc:spChg chg="add del mod">
          <ac:chgData name="MATHIEU Alexandre" userId="e241321e-edca-4be9-918c-7dd3cd5e5b9d" providerId="ADAL" clId="{E9BC2238-4F52-4776-B101-01CBE828E475}" dt="2023-11-07T15:28:36.263" v="4418" actId="478"/>
          <ac:spMkLst>
            <pc:docMk/>
            <pc:sldMk cId="3654962991" sldId="1224"/>
            <ac:spMk id="17" creationId="{61ECE257-09C7-6AA3-FF3A-5DBC66D8C254}"/>
          </ac:spMkLst>
        </pc:spChg>
        <pc:spChg chg="add mod">
          <ac:chgData name="MATHIEU Alexandre" userId="e241321e-edca-4be9-918c-7dd3cd5e5b9d" providerId="ADAL" clId="{E9BC2238-4F52-4776-B101-01CBE828E475}" dt="2023-11-07T22:50:20.614" v="7743" actId="1076"/>
          <ac:spMkLst>
            <pc:docMk/>
            <pc:sldMk cId="3654962991" sldId="1224"/>
            <ac:spMk id="18" creationId="{5331C00F-E612-8F54-84A0-CD44BC4644DD}"/>
          </ac:spMkLst>
        </pc:spChg>
        <pc:spChg chg="add del mod">
          <ac:chgData name="MATHIEU Alexandre" userId="e241321e-edca-4be9-918c-7dd3cd5e5b9d" providerId="ADAL" clId="{E9BC2238-4F52-4776-B101-01CBE828E475}" dt="2023-11-07T15:33:26.776" v="4530" actId="478"/>
          <ac:spMkLst>
            <pc:docMk/>
            <pc:sldMk cId="3654962991" sldId="1224"/>
            <ac:spMk id="23" creationId="{BDAD4576-2E33-E1C3-D2B7-DA7F91837367}"/>
          </ac:spMkLst>
        </pc:spChg>
        <pc:spChg chg="add del mod">
          <ac:chgData name="MATHIEU Alexandre" userId="e241321e-edca-4be9-918c-7dd3cd5e5b9d" providerId="ADAL" clId="{E9BC2238-4F52-4776-B101-01CBE828E475}" dt="2023-11-08T13:55:39.899" v="14459" actId="478"/>
          <ac:spMkLst>
            <pc:docMk/>
            <pc:sldMk cId="3654962991" sldId="1224"/>
            <ac:spMk id="26" creationId="{7A5BDBCF-1B85-1C05-49CE-5972EA996089}"/>
          </ac:spMkLst>
        </pc:spChg>
        <pc:spChg chg="add del mod">
          <ac:chgData name="MATHIEU Alexandre" userId="e241321e-edca-4be9-918c-7dd3cd5e5b9d" providerId="ADAL" clId="{E9BC2238-4F52-4776-B101-01CBE828E475}" dt="2023-11-07T22:50:28.214" v="7747" actId="478"/>
          <ac:spMkLst>
            <pc:docMk/>
            <pc:sldMk cId="3654962991" sldId="1224"/>
            <ac:spMk id="28" creationId="{A6838F5F-FA3D-63B4-866D-7915B40C71EE}"/>
          </ac:spMkLst>
        </pc:spChg>
        <pc:picChg chg="add del mod">
          <ac:chgData name="MATHIEU Alexandre" userId="e241321e-edca-4be9-918c-7dd3cd5e5b9d" providerId="ADAL" clId="{E9BC2238-4F52-4776-B101-01CBE828E475}" dt="2023-11-08T13:55:40.715" v="14460" actId="478"/>
          <ac:picMkLst>
            <pc:docMk/>
            <pc:sldMk cId="3654962991" sldId="1224"/>
            <ac:picMk id="3" creationId="{BB111CC8-C01B-0D87-DA53-6568C2241B81}"/>
          </ac:picMkLst>
        </pc:picChg>
        <pc:picChg chg="add del mod">
          <ac:chgData name="MATHIEU Alexandre" userId="e241321e-edca-4be9-918c-7dd3cd5e5b9d" providerId="ADAL" clId="{E9BC2238-4F52-4776-B101-01CBE828E475}" dt="2023-11-07T15:29:48.190" v="4488" actId="478"/>
          <ac:picMkLst>
            <pc:docMk/>
            <pc:sldMk cId="3654962991" sldId="1224"/>
            <ac:picMk id="6" creationId="{8B6E882F-88A7-A978-0DA5-CB9BB76DE0B7}"/>
          </ac:picMkLst>
        </pc:picChg>
        <pc:picChg chg="add mod">
          <ac:chgData name="MATHIEU Alexandre" userId="e241321e-edca-4be9-918c-7dd3cd5e5b9d" providerId="ADAL" clId="{E9BC2238-4F52-4776-B101-01CBE828E475}" dt="2023-11-08T13:55:42.833" v="14462"/>
          <ac:picMkLst>
            <pc:docMk/>
            <pc:sldMk cId="3654962991" sldId="1224"/>
            <ac:picMk id="8" creationId="{B5193C30-BDFF-3CDC-68D4-E590348D24C6}"/>
          </ac:picMkLst>
        </pc:picChg>
        <pc:picChg chg="del">
          <ac:chgData name="MATHIEU Alexandre" userId="e241321e-edca-4be9-918c-7dd3cd5e5b9d" providerId="ADAL" clId="{E9BC2238-4F52-4776-B101-01CBE828E475}" dt="2023-11-07T14:04:59.310" v="3135" actId="478"/>
          <ac:picMkLst>
            <pc:docMk/>
            <pc:sldMk cId="3654962991" sldId="1224"/>
            <ac:picMk id="10" creationId="{06DC39DD-4BCD-B21A-E549-BDE1F0F75F4A}"/>
          </ac:picMkLst>
        </pc:picChg>
        <pc:picChg chg="add del mod">
          <ac:chgData name="MATHIEU Alexandre" userId="e241321e-edca-4be9-918c-7dd3cd5e5b9d" providerId="ADAL" clId="{E9BC2238-4F52-4776-B101-01CBE828E475}" dt="2023-11-07T15:31:53.191" v="4499" actId="478"/>
          <ac:picMkLst>
            <pc:docMk/>
            <pc:sldMk cId="3654962991" sldId="1224"/>
            <ac:picMk id="20" creationId="{C8050A5C-21BF-E87E-83D8-76C0EC8A460D}"/>
          </ac:picMkLst>
        </pc:picChg>
        <pc:picChg chg="add del mod">
          <ac:chgData name="MATHIEU Alexandre" userId="e241321e-edca-4be9-918c-7dd3cd5e5b9d" providerId="ADAL" clId="{E9BC2238-4F52-4776-B101-01CBE828E475}" dt="2023-11-07T15:34:14.111" v="4575" actId="478"/>
          <ac:picMkLst>
            <pc:docMk/>
            <pc:sldMk cId="3654962991" sldId="1224"/>
            <ac:picMk id="22" creationId="{A094356F-2170-3113-7028-1FD07CF740B3}"/>
          </ac:picMkLst>
        </pc:picChg>
        <pc:picChg chg="add del mod modCrop">
          <ac:chgData name="MATHIEU Alexandre" userId="e241321e-edca-4be9-918c-7dd3cd5e5b9d" providerId="ADAL" clId="{E9BC2238-4F52-4776-B101-01CBE828E475}" dt="2023-11-07T22:50:27.038" v="7746" actId="478"/>
          <ac:picMkLst>
            <pc:docMk/>
            <pc:sldMk cId="3654962991" sldId="1224"/>
            <ac:picMk id="24" creationId="{139F387A-62A1-B521-3CC2-3CB9BC4140D8}"/>
          </ac:picMkLst>
        </pc:picChg>
        <pc:picChg chg="add del mod">
          <ac:chgData name="MATHIEU Alexandre" userId="e241321e-edca-4be9-918c-7dd3cd5e5b9d" providerId="ADAL" clId="{E9BC2238-4F52-4776-B101-01CBE828E475}" dt="2023-11-08T13:55:38.235" v="14458" actId="478"/>
          <ac:picMkLst>
            <pc:docMk/>
            <pc:sldMk cId="3654962991" sldId="1224"/>
            <ac:picMk id="25" creationId="{821E88C7-1E53-16AC-0E1D-995ADE10461F}"/>
          </ac:picMkLst>
        </pc:picChg>
        <pc:cxnChg chg="add mod">
          <ac:chgData name="MATHIEU Alexandre" userId="e241321e-edca-4be9-918c-7dd3cd5e5b9d" providerId="ADAL" clId="{E9BC2238-4F52-4776-B101-01CBE828E475}" dt="2023-11-08T13:55:42.833" v="14462"/>
          <ac:cxnSpMkLst>
            <pc:docMk/>
            <pc:sldMk cId="3654962991" sldId="1224"/>
            <ac:cxnSpMk id="9" creationId="{AD2BF574-7E88-7C4D-1939-622F7CB93C15}"/>
          </ac:cxnSpMkLst>
        </pc:cxnChg>
      </pc:sldChg>
      <pc:sldChg chg="modSp add del">
        <pc:chgData name="MATHIEU Alexandre" userId="e241321e-edca-4be9-918c-7dd3cd5e5b9d" providerId="ADAL" clId="{E9BC2238-4F52-4776-B101-01CBE828E475}" dt="2023-11-07T14:16:03.819" v="3475" actId="47"/>
        <pc:sldMkLst>
          <pc:docMk/>
          <pc:sldMk cId="170946250" sldId="1225"/>
        </pc:sldMkLst>
        <pc:spChg chg="mod">
          <ac:chgData name="MATHIEU Alexandre" userId="e241321e-edca-4be9-918c-7dd3cd5e5b9d" providerId="ADAL" clId="{E9BC2238-4F52-4776-B101-01CBE828E475}" dt="2023-11-07T14:15:07.599" v="3464" actId="20577"/>
          <ac:spMkLst>
            <pc:docMk/>
            <pc:sldMk cId="170946250" sldId="1225"/>
            <ac:spMk id="16" creationId="{7A8719A6-727D-69C7-87E5-F2636C8696F6}"/>
          </ac:spMkLst>
        </pc:spChg>
        <pc:spChg chg="mod">
          <ac:chgData name="MATHIEU Alexandre" userId="e241321e-edca-4be9-918c-7dd3cd5e5b9d" providerId="ADAL" clId="{E9BC2238-4F52-4776-B101-01CBE828E475}" dt="2023-11-07T14:16:00.963" v="3474" actId="20577"/>
          <ac:spMkLst>
            <pc:docMk/>
            <pc:sldMk cId="170946250" sldId="1225"/>
            <ac:spMk id="17" creationId="{61ECE257-09C7-6AA3-FF3A-5DBC66D8C254}"/>
          </ac:spMkLst>
        </pc:spChg>
        <pc:spChg chg="mod">
          <ac:chgData name="MATHIEU Alexandre" userId="e241321e-edca-4be9-918c-7dd3cd5e5b9d" providerId="ADAL" clId="{E9BC2238-4F52-4776-B101-01CBE828E475}" dt="2023-11-07T14:15:50.071" v="3472" actId="20577"/>
          <ac:spMkLst>
            <pc:docMk/>
            <pc:sldMk cId="170946250" sldId="1225"/>
            <ac:spMk id="18" creationId="{5331C00F-E612-8F54-84A0-CD44BC4644DD}"/>
          </ac:spMkLst>
        </pc:spChg>
      </pc:sldChg>
      <pc:sldChg chg="addSp delSp modSp add mod delAnim modAnim">
        <pc:chgData name="MATHIEU Alexandre" userId="e241321e-edca-4be9-918c-7dd3cd5e5b9d" providerId="ADAL" clId="{E9BC2238-4F52-4776-B101-01CBE828E475}" dt="2023-11-12T12:01:50.369" v="15052" actId="20577"/>
        <pc:sldMkLst>
          <pc:docMk/>
          <pc:sldMk cId="2599177998" sldId="1225"/>
        </pc:sldMkLst>
        <pc:spChg chg="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01:50.369" v="15052" actId="20577"/>
          <ac:spMkLst>
            <pc:docMk/>
            <pc:sldMk cId="2599177998" sldId="1225"/>
            <ac:spMk id="5" creationId="{BA01CD0D-16F7-1B8D-9FD7-F2244D2FDA7C}"/>
          </ac:spMkLst>
        </pc:spChg>
        <pc:spChg chg="add 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6" creationId="{70531F87-1AD4-7D17-2F7F-D990142EE457}"/>
          </ac:spMkLst>
        </pc:spChg>
        <pc:spChg chg="add 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7" creationId="{4E61F9F8-07BB-0E30-CBE8-453B5B5818C1}"/>
          </ac:spMkLst>
        </pc:spChg>
        <pc:spChg chg="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9" creationId="{B36A4FDF-44BD-2C39-6FCD-E381BB129EB2}"/>
          </ac:spMkLst>
        </pc:spChg>
        <pc:spChg chg="del">
          <ac:chgData name="MATHIEU Alexandre" userId="e241321e-edca-4be9-918c-7dd3cd5e5b9d" providerId="ADAL" clId="{E9BC2238-4F52-4776-B101-01CBE828E475}" dt="2023-11-07T14:58:54.604" v="3800" actId="478"/>
          <ac:spMkLst>
            <pc:docMk/>
            <pc:sldMk cId="2599177998" sldId="1225"/>
            <ac:spMk id="15" creationId="{DEDBF7B3-BB0F-1C2F-64CE-8FE6790DD938}"/>
          </ac:spMkLst>
        </pc:spChg>
        <pc:spChg chg="del">
          <ac:chgData name="MATHIEU Alexandre" userId="e241321e-edca-4be9-918c-7dd3cd5e5b9d" providerId="ADAL" clId="{E9BC2238-4F52-4776-B101-01CBE828E475}" dt="2023-11-07T14:57:57.380" v="3794" actId="478"/>
          <ac:spMkLst>
            <pc:docMk/>
            <pc:sldMk cId="2599177998" sldId="1225"/>
            <ac:spMk id="18" creationId="{3265CA98-0711-A5A2-0846-14DA66AE26BB}"/>
          </ac:spMkLst>
        </pc:spChg>
        <pc:picChg chg="add del mod">
          <ac:chgData name="MATHIEU Alexandre" userId="e241321e-edca-4be9-918c-7dd3cd5e5b9d" providerId="ADAL" clId="{E9BC2238-4F52-4776-B101-01CBE828E475}" dt="2023-11-07T22:49:19.121" v="7730" actId="478"/>
          <ac:picMkLst>
            <pc:docMk/>
            <pc:sldMk cId="2599177998" sldId="1225"/>
            <ac:picMk id="3" creationId="{4B9C3CD9-BB13-A4E3-3F5E-EC74EBAC4509}"/>
          </ac:picMkLst>
        </pc:picChg>
        <pc:picChg chg="add mod">
          <ac:chgData name="MATHIEU Alexandre" userId="e241321e-edca-4be9-918c-7dd3cd5e5b9d" providerId="ADAL" clId="{E9BC2238-4F52-4776-B101-01CBE828E475}" dt="2023-11-12T11:45:19.607" v="14853" actId="1076"/>
          <ac:picMkLst>
            <pc:docMk/>
            <pc:sldMk cId="2599177998" sldId="1225"/>
            <ac:picMk id="8" creationId="{325DAAB8-5C96-83EC-73E3-9442AA9F75E4}"/>
          </ac:picMkLst>
        </pc:picChg>
        <pc:picChg chg="mod">
          <ac:chgData name="MATHIEU Alexandre" userId="e241321e-edca-4be9-918c-7dd3cd5e5b9d" providerId="ADAL" clId="{E9BC2238-4F52-4776-B101-01CBE828E475}" dt="2023-11-07T14:57:55.337" v="3793" actId="1076"/>
          <ac:picMkLst>
            <pc:docMk/>
            <pc:sldMk cId="2599177998" sldId="1225"/>
            <ac:picMk id="13" creationId="{AD2F7360-457A-7648-1F7E-655F35F09BD6}"/>
          </ac:picMkLst>
        </pc:picChg>
        <pc:picChg chg="del">
          <ac:chgData name="MATHIEU Alexandre" userId="e241321e-edca-4be9-918c-7dd3cd5e5b9d" providerId="ADAL" clId="{E9BC2238-4F52-4776-B101-01CBE828E475}" dt="2023-11-07T15:02:23.181" v="3811" actId="478"/>
          <ac:picMkLst>
            <pc:docMk/>
            <pc:sldMk cId="2599177998" sldId="1225"/>
            <ac:picMk id="16" creationId="{C1FB3050-DCD8-0E60-FE57-E25422AE30E7}"/>
          </ac:picMkLst>
        </pc:picChg>
      </pc:sldChg>
      <pc:sldChg chg="addSp delSp modSp add mod modAnim">
        <pc:chgData name="MATHIEU Alexandre" userId="e241321e-edca-4be9-918c-7dd3cd5e5b9d" providerId="ADAL" clId="{E9BC2238-4F52-4776-B101-01CBE828E475}" dt="2023-11-12T11:49:01.041" v="14978" actId="20577"/>
        <pc:sldMkLst>
          <pc:docMk/>
          <pc:sldMk cId="3478532062" sldId="1226"/>
        </pc:sldMkLst>
        <pc:spChg chg="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49:01.041" v="14978" actId="20577"/>
          <ac:spMkLst>
            <pc:docMk/>
            <pc:sldMk cId="3478532062" sldId="1226"/>
            <ac:spMk id="5" creationId="{49F58864-9BCA-766F-B4B9-88641FE31BDB}"/>
          </ac:spMkLst>
        </pc:spChg>
        <pc:spChg chg="add 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7" creationId="{F3296FE1-439B-F2B0-CE50-C8E14B544312}"/>
          </ac:spMkLst>
        </pc:spChg>
        <pc:spChg chg="add 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8" creationId="{C27C00C5-0412-B451-CAF3-332A60D5AA0E}"/>
          </ac:spMkLst>
        </pc:spChg>
        <pc:spChg chg="add mod">
          <ac:chgData name="MATHIEU Alexandre" userId="e241321e-edca-4be9-918c-7dd3cd5e5b9d" providerId="ADAL" clId="{E9BC2238-4F52-4776-B101-01CBE828E475}" dt="2023-11-12T11:48:58.275" v="14969" actId="14100"/>
          <ac:spMkLst>
            <pc:docMk/>
            <pc:sldMk cId="3478532062" sldId="1226"/>
            <ac:spMk id="9" creationId="{BC491B4F-443A-BCC0-4869-6F2F22C52D7E}"/>
          </ac:spMkLst>
        </pc:spChg>
        <pc:spChg chg="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10" creationId="{D2834F7C-99B5-444E-3EE4-AF95B1EF3EBC}"/>
          </ac:spMkLst>
        </pc:spChg>
        <pc:spChg chg="del">
          <ac:chgData name="MATHIEU Alexandre" userId="e241321e-edca-4be9-918c-7dd3cd5e5b9d" providerId="ADAL" clId="{E9BC2238-4F52-4776-B101-01CBE828E475}" dt="2023-11-07T14:58:29.341" v="3799" actId="478"/>
          <ac:spMkLst>
            <pc:docMk/>
            <pc:sldMk cId="3478532062" sldId="1226"/>
            <ac:spMk id="15" creationId="{DEDBF7B3-BB0F-1C2F-64CE-8FE6790DD938}"/>
          </ac:spMkLst>
        </pc:spChg>
        <pc:spChg chg="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18" creationId="{3265CA98-0711-A5A2-0846-14DA66AE26BB}"/>
          </ac:spMkLst>
        </pc:spChg>
        <pc:picChg chg="add mod">
          <ac:chgData name="MATHIEU Alexandre" userId="e241321e-edca-4be9-918c-7dd3cd5e5b9d" providerId="ADAL" clId="{E9BC2238-4F52-4776-B101-01CBE828E475}" dt="2023-11-07T14:58:08.376" v="3798"/>
          <ac:picMkLst>
            <pc:docMk/>
            <pc:sldMk cId="3478532062" sldId="1226"/>
            <ac:picMk id="3" creationId="{B3F03C9A-E14E-D8F0-B030-AF79F322EBBE}"/>
          </ac:picMkLst>
        </pc:picChg>
        <pc:picChg chg="add mod">
          <ac:chgData name="MATHIEU Alexandre" userId="e241321e-edca-4be9-918c-7dd3cd5e5b9d" providerId="ADAL" clId="{E9BC2238-4F52-4776-B101-01CBE828E475}" dt="2023-11-07T22:49:12.090" v="7729" actId="1076"/>
          <ac:picMkLst>
            <pc:docMk/>
            <pc:sldMk cId="3478532062" sldId="1226"/>
            <ac:picMk id="6" creationId="{9BA3FBA4-5C80-6CFC-D28F-22D809A5F2DF}"/>
          </ac:picMkLst>
        </pc:picChg>
        <pc:picChg chg="del">
          <ac:chgData name="MATHIEU Alexandre" userId="e241321e-edca-4be9-918c-7dd3cd5e5b9d" providerId="ADAL" clId="{E9BC2238-4F52-4776-B101-01CBE828E475}" dt="2023-11-07T14:58:08.172" v="3797" actId="478"/>
          <ac:picMkLst>
            <pc:docMk/>
            <pc:sldMk cId="3478532062" sldId="1226"/>
            <ac:picMk id="13" creationId="{AD2F7360-457A-7648-1F7E-655F35F09BD6}"/>
          </ac:picMkLst>
        </pc:picChg>
        <pc:picChg chg="mod">
          <ac:chgData name="MATHIEU Alexandre" userId="e241321e-edca-4be9-918c-7dd3cd5e5b9d" providerId="ADAL" clId="{E9BC2238-4F52-4776-B101-01CBE828E475}" dt="2023-11-07T22:49:08.742" v="7728" actId="1076"/>
          <ac:picMkLst>
            <pc:docMk/>
            <pc:sldMk cId="3478532062" sldId="1226"/>
            <ac:picMk id="16" creationId="{C1FB3050-DCD8-0E60-FE57-E25422AE30E7}"/>
          </ac:picMkLst>
        </pc:picChg>
      </pc:sldChg>
      <pc:sldChg chg="add del">
        <pc:chgData name="MATHIEU Alexandre" userId="e241321e-edca-4be9-918c-7dd3cd5e5b9d" providerId="ADAL" clId="{E9BC2238-4F52-4776-B101-01CBE828E475}" dt="2023-11-07T14:58:06.542" v="3796" actId="47"/>
        <pc:sldMkLst>
          <pc:docMk/>
          <pc:sldMk cId="574717916" sldId="1227"/>
        </pc:sldMkLst>
      </pc:sldChg>
      <pc:sldChg chg="addSp delSp modSp new del mod">
        <pc:chgData name="MATHIEU Alexandre" userId="e241321e-edca-4be9-918c-7dd3cd5e5b9d" providerId="ADAL" clId="{E9BC2238-4F52-4776-B101-01CBE828E475}" dt="2023-11-07T15:06:12.038" v="3881" actId="47"/>
        <pc:sldMkLst>
          <pc:docMk/>
          <pc:sldMk cId="2741798074" sldId="1227"/>
        </pc:sldMkLst>
        <pc:spChg chg="add del mod">
          <ac:chgData name="MATHIEU Alexandre" userId="e241321e-edca-4be9-918c-7dd3cd5e5b9d" providerId="ADAL" clId="{E9BC2238-4F52-4776-B101-01CBE828E475}" dt="2023-11-07T15:03:03.541" v="3818" actId="478"/>
          <ac:spMkLst>
            <pc:docMk/>
            <pc:sldMk cId="2741798074" sldId="1227"/>
            <ac:spMk id="8" creationId="{FB67D7D5-3422-CD5F-E053-71B7F44C9A4B}"/>
          </ac:spMkLst>
        </pc:spChg>
        <pc:picChg chg="add mod modCrop">
          <ac:chgData name="MATHIEU Alexandre" userId="e241321e-edca-4be9-918c-7dd3cd5e5b9d" providerId="ADAL" clId="{E9BC2238-4F52-4776-B101-01CBE828E475}" dt="2023-11-07T15:03:23.053" v="3822" actId="732"/>
          <ac:picMkLst>
            <pc:docMk/>
            <pc:sldMk cId="2741798074" sldId="1227"/>
            <ac:picMk id="7" creationId="{FFE860F3-AF3C-66FB-F6F1-1149CB8BBCE4}"/>
          </ac:picMkLst>
        </pc:picChg>
      </pc:sldChg>
      <pc:sldChg chg="addSp delSp modSp add mod delAnim">
        <pc:chgData name="MATHIEU Alexandre" userId="e241321e-edca-4be9-918c-7dd3cd5e5b9d" providerId="ADAL" clId="{E9BC2238-4F52-4776-B101-01CBE828E475}" dt="2023-11-12T11:44:21.926" v="14837" actId="790"/>
        <pc:sldMkLst>
          <pc:docMk/>
          <pc:sldMk cId="4047635696" sldId="1228"/>
        </pc:sldMkLst>
        <pc:spChg chg="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3" creationId="{71E819F2-6738-1AC4-5085-42F926D28B4D}"/>
          </ac:spMkLst>
        </pc:spChg>
        <pc:spChg chg="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8" creationId="{7AADB36B-8383-E4BC-F3E7-03E2EDCCC44C}"/>
          </ac:spMkLst>
        </pc:spChg>
        <pc:spChg chg="add 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9" creationId="{14119FBC-3F81-46C1-D306-3298750DD918}"/>
          </ac:spMkLst>
        </pc:spChg>
        <pc:spChg chg="add 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10" creationId="{AEFE26A3-3F2F-1D27-3AA9-BEF6DA48A9B2}"/>
          </ac:spMkLst>
        </pc:spChg>
        <pc:spChg chg="add del mod">
          <ac:chgData name="MATHIEU Alexandre" userId="e241321e-edca-4be9-918c-7dd3cd5e5b9d" providerId="ADAL" clId="{E9BC2238-4F52-4776-B101-01CBE828E475}" dt="2023-11-07T15:05:37.952" v="3864"/>
          <ac:spMkLst>
            <pc:docMk/>
            <pc:sldMk cId="4047635696" sldId="1228"/>
            <ac:spMk id="18" creationId="{3265CA98-0711-A5A2-0846-14DA66AE26BB}"/>
          </ac:spMkLst>
        </pc:spChg>
        <pc:picChg chg="del">
          <ac:chgData name="MATHIEU Alexandre" userId="e241321e-edca-4be9-918c-7dd3cd5e5b9d" providerId="ADAL" clId="{E9BC2238-4F52-4776-B101-01CBE828E475}" dt="2023-11-07T15:06:00.820" v="3877" actId="478"/>
          <ac:picMkLst>
            <pc:docMk/>
            <pc:sldMk cId="4047635696" sldId="1228"/>
            <ac:picMk id="3" creationId="{B3F03C9A-E14E-D8F0-B030-AF79F322EBBE}"/>
          </ac:picMkLst>
        </pc:picChg>
        <pc:picChg chg="del">
          <ac:chgData name="MATHIEU Alexandre" userId="e241321e-edca-4be9-918c-7dd3cd5e5b9d" providerId="ADAL" clId="{E9BC2238-4F52-4776-B101-01CBE828E475}" dt="2023-11-07T15:04:01.759" v="3825" actId="478"/>
          <ac:picMkLst>
            <pc:docMk/>
            <pc:sldMk cId="4047635696" sldId="1228"/>
            <ac:picMk id="6" creationId="{9BA3FBA4-5C80-6CFC-D28F-22D809A5F2DF}"/>
          </ac:picMkLst>
        </pc:picChg>
        <pc:picChg chg="add mod modCrop">
          <ac:chgData name="MATHIEU Alexandre" userId="e241321e-edca-4be9-918c-7dd3cd5e5b9d" providerId="ADAL" clId="{E9BC2238-4F52-4776-B101-01CBE828E475}" dt="2023-11-07T15:05:41.825" v="3867" actId="1076"/>
          <ac:picMkLst>
            <pc:docMk/>
            <pc:sldMk cId="4047635696" sldId="1228"/>
            <ac:picMk id="7" creationId="{437CA1F4-8C99-A3BD-4D3C-D26724A14E74}"/>
          </ac:picMkLst>
        </pc:picChg>
        <pc:picChg chg="del">
          <ac:chgData name="MATHIEU Alexandre" userId="e241321e-edca-4be9-918c-7dd3cd5e5b9d" providerId="ADAL" clId="{E9BC2238-4F52-4776-B101-01CBE828E475}" dt="2023-11-07T15:04:00.838" v="3824" actId="478"/>
          <ac:picMkLst>
            <pc:docMk/>
            <pc:sldMk cId="4047635696" sldId="1228"/>
            <ac:picMk id="16" creationId="{C1FB3050-DCD8-0E60-FE57-E25422AE30E7}"/>
          </ac:picMkLst>
        </pc:picChg>
      </pc:sldChg>
      <pc:sldChg chg="addSp delSp modSp add del mod ord">
        <pc:chgData name="MATHIEU Alexandre" userId="e241321e-edca-4be9-918c-7dd3cd5e5b9d" providerId="ADAL" clId="{E9BC2238-4F52-4776-B101-01CBE828E475}" dt="2023-11-07T15:41:07.125" v="4744" actId="47"/>
        <pc:sldMkLst>
          <pc:docMk/>
          <pc:sldMk cId="1006726476" sldId="1229"/>
        </pc:sldMkLst>
        <pc:spChg chg="mod">
          <ac:chgData name="MATHIEU Alexandre" userId="e241321e-edca-4be9-918c-7dd3cd5e5b9d" providerId="ADAL" clId="{E9BC2238-4F52-4776-B101-01CBE828E475}" dt="2023-11-07T15:20:44.789" v="4343" actId="1076"/>
          <ac:spMkLst>
            <pc:docMk/>
            <pc:sldMk cId="1006726476" sldId="122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07T15:21:00.226" v="4353" actId="6549"/>
          <ac:spMkLst>
            <pc:docMk/>
            <pc:sldMk cId="1006726476" sldId="1229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07T15:35:52.048" v="4644" actId="20577"/>
          <ac:spMkLst>
            <pc:docMk/>
            <pc:sldMk cId="1006726476" sldId="1229"/>
            <ac:spMk id="7" creationId="{98416D0F-595A-98B1-96C3-85514E028247}"/>
          </ac:spMkLst>
        </pc:spChg>
        <pc:spChg chg="del">
          <ac:chgData name="MATHIEU Alexandre" userId="e241321e-edca-4be9-918c-7dd3cd5e5b9d" providerId="ADAL" clId="{E9BC2238-4F52-4776-B101-01CBE828E475}" dt="2023-11-07T15:20:49.758" v="4349" actId="478"/>
          <ac:spMkLst>
            <pc:docMk/>
            <pc:sldMk cId="1006726476" sldId="1229"/>
            <ac:spMk id="9" creationId="{13509A6A-374E-8C3B-AFC5-8C4F3EDE9F50}"/>
          </ac:spMkLst>
        </pc:spChg>
        <pc:spChg chg="del">
          <ac:chgData name="MATHIEU Alexandre" userId="e241321e-edca-4be9-918c-7dd3cd5e5b9d" providerId="ADAL" clId="{E9BC2238-4F52-4776-B101-01CBE828E475}" dt="2023-11-07T15:20:48.494" v="4347" actId="478"/>
          <ac:spMkLst>
            <pc:docMk/>
            <pc:sldMk cId="1006726476" sldId="1229"/>
            <ac:spMk id="11" creationId="{E67BCEA9-F411-D115-9F82-8110481880FD}"/>
          </ac:spMkLst>
        </pc:spChg>
        <pc:spChg chg="del">
          <ac:chgData name="MATHIEU Alexandre" userId="e241321e-edca-4be9-918c-7dd3cd5e5b9d" providerId="ADAL" clId="{E9BC2238-4F52-4776-B101-01CBE828E475}" dt="2023-11-07T15:20:49.326" v="4348" actId="478"/>
          <ac:spMkLst>
            <pc:docMk/>
            <pc:sldMk cId="1006726476" sldId="1229"/>
            <ac:spMk id="12" creationId="{60096416-7FB8-67FB-789F-71520F7B058E}"/>
          </ac:spMkLst>
        </pc:spChg>
        <pc:spChg chg="del">
          <ac:chgData name="MATHIEU Alexandre" userId="e241321e-edca-4be9-918c-7dd3cd5e5b9d" providerId="ADAL" clId="{E9BC2238-4F52-4776-B101-01CBE828E475}" dt="2023-11-07T15:20:47.894" v="4346" actId="478"/>
          <ac:spMkLst>
            <pc:docMk/>
            <pc:sldMk cId="1006726476" sldId="1229"/>
            <ac:spMk id="13" creationId="{1148D6E8-3B3D-3256-0697-4B08639DB3C5}"/>
          </ac:spMkLst>
        </pc:spChg>
        <pc:spChg chg="del">
          <ac:chgData name="MATHIEU Alexandre" userId="e241321e-edca-4be9-918c-7dd3cd5e5b9d" providerId="ADAL" clId="{E9BC2238-4F52-4776-B101-01CBE828E475}" dt="2023-11-07T15:20:54.766" v="4352" actId="478"/>
          <ac:spMkLst>
            <pc:docMk/>
            <pc:sldMk cId="1006726476" sldId="1229"/>
            <ac:spMk id="15" creationId="{17D46CC4-CC6A-9D36-E2D9-EB81ED03718E}"/>
          </ac:spMkLst>
        </pc:spChg>
        <pc:spChg chg="add del mod">
          <ac:chgData name="MATHIEU Alexandre" userId="e241321e-edca-4be9-918c-7dd3cd5e5b9d" providerId="ADAL" clId="{E9BC2238-4F52-4776-B101-01CBE828E475}" dt="2023-11-07T15:21:38.256" v="4405" actId="14100"/>
          <ac:spMkLst>
            <pc:docMk/>
            <pc:sldMk cId="1006726476" sldId="1229"/>
            <ac:spMk id="16" creationId="{7A8719A6-727D-69C7-87E5-F2636C8696F6}"/>
          </ac:spMkLst>
        </pc:spChg>
        <pc:spChg chg="del">
          <ac:chgData name="MATHIEU Alexandre" userId="e241321e-edca-4be9-918c-7dd3cd5e5b9d" providerId="ADAL" clId="{E9BC2238-4F52-4776-B101-01CBE828E475}" dt="2023-11-07T15:11:56.621" v="4056" actId="478"/>
          <ac:spMkLst>
            <pc:docMk/>
            <pc:sldMk cId="1006726476" sldId="1229"/>
            <ac:spMk id="17" creationId="{61ECE257-09C7-6AA3-FF3A-5DBC66D8C254}"/>
          </ac:spMkLst>
        </pc:spChg>
        <pc:spChg chg="del">
          <ac:chgData name="MATHIEU Alexandre" userId="e241321e-edca-4be9-918c-7dd3cd5e5b9d" providerId="ADAL" clId="{E9BC2238-4F52-4776-B101-01CBE828E475}" dt="2023-11-07T15:11:55.333" v="4055" actId="478"/>
          <ac:spMkLst>
            <pc:docMk/>
            <pc:sldMk cId="1006726476" sldId="1229"/>
            <ac:spMk id="18" creationId="{5331C00F-E612-8F54-84A0-CD44BC4644DD}"/>
          </ac:spMkLst>
        </pc:spChg>
        <pc:picChg chg="del">
          <ac:chgData name="MATHIEU Alexandre" userId="e241321e-edca-4be9-918c-7dd3cd5e5b9d" providerId="ADAL" clId="{E9BC2238-4F52-4776-B101-01CBE828E475}" dt="2023-11-07T15:20:42.246" v="4341" actId="478"/>
          <ac:picMkLst>
            <pc:docMk/>
            <pc:sldMk cId="1006726476" sldId="1229"/>
            <ac:picMk id="6" creationId="{8B6E882F-88A7-A978-0DA5-CB9BB76DE0B7}"/>
          </ac:picMkLst>
        </pc:picChg>
        <pc:picChg chg="add del mod">
          <ac:chgData name="MATHIEU Alexandre" userId="e241321e-edca-4be9-918c-7dd3cd5e5b9d" providerId="ADAL" clId="{E9BC2238-4F52-4776-B101-01CBE828E475}" dt="2023-11-07T15:19:45.486" v="4307" actId="478"/>
          <ac:picMkLst>
            <pc:docMk/>
            <pc:sldMk cId="1006726476" sldId="1229"/>
            <ac:picMk id="8" creationId="{0FA3DB95-BCBA-45A0-D902-19D88750A2BD}"/>
          </ac:picMkLst>
        </pc:picChg>
        <pc:picChg chg="add del mod">
          <ac:chgData name="MATHIEU Alexandre" userId="e241321e-edca-4be9-918c-7dd3cd5e5b9d" providerId="ADAL" clId="{E9BC2238-4F52-4776-B101-01CBE828E475}" dt="2023-11-07T15:28:06.231" v="4414" actId="478"/>
          <ac:picMkLst>
            <pc:docMk/>
            <pc:sldMk cId="1006726476" sldId="1229"/>
            <ac:picMk id="10" creationId="{1B30F173-2843-B05A-95FE-CAA054B3C6F7}"/>
          </ac:picMkLst>
        </pc:picChg>
        <pc:picChg chg="add mod">
          <ac:chgData name="MATHIEU Alexandre" userId="e241321e-edca-4be9-918c-7dd3cd5e5b9d" providerId="ADAL" clId="{E9BC2238-4F52-4776-B101-01CBE828E475}" dt="2023-11-07T15:28:08.049" v="4415" actId="1076"/>
          <ac:picMkLst>
            <pc:docMk/>
            <pc:sldMk cId="1006726476" sldId="1229"/>
            <ac:picMk id="19" creationId="{3924D9FA-AB18-042B-D617-AC28A3AFF422}"/>
          </ac:picMkLst>
        </pc:picChg>
      </pc:sldChg>
      <pc:sldChg chg="add del">
        <pc:chgData name="MATHIEU Alexandre" userId="e241321e-edca-4be9-918c-7dd3cd5e5b9d" providerId="ADAL" clId="{E9BC2238-4F52-4776-B101-01CBE828E475}" dt="2023-11-07T15:04:04.338" v="3827"/>
        <pc:sldMkLst>
          <pc:docMk/>
          <pc:sldMk cId="1719367631" sldId="1229"/>
        </pc:sldMkLst>
      </pc:sldChg>
      <pc:sldChg chg="modSp add mod">
        <pc:chgData name="MATHIEU Alexandre" userId="e241321e-edca-4be9-918c-7dd3cd5e5b9d" providerId="ADAL" clId="{E9BC2238-4F52-4776-B101-01CBE828E475}" dt="2023-11-12T11:51:52.502" v="14991" actId="790"/>
        <pc:sldMkLst>
          <pc:docMk/>
          <pc:sldMk cId="3783605523" sldId="1230"/>
        </pc:sldMkLst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7" creationId="{98416D0F-595A-98B1-96C3-85514E028247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8" creationId="{F933777C-A077-72AC-C814-DCE6B5C26034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9" creationId="{13509A6A-374E-8C3B-AFC5-8C4F3EDE9F50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1" creationId="{E67BCEA9-F411-D115-9F82-8110481880FD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2" creationId="{60096416-7FB8-67FB-789F-71520F7B058E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3" creationId="{1148D6E8-3B3D-3256-0697-4B08639DB3C5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5" creationId="{17D46CC4-CC6A-9D36-E2D9-EB81ED03718E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6" creationId="{7A8719A6-727D-69C7-87E5-F2636C8696F6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7" creationId="{61ECE257-09C7-6AA3-FF3A-5DBC66D8C254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8" creationId="{5331C00F-E612-8F54-84A0-CD44BC4644DD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12T11:51:34.783" v="14989" actId="790"/>
        <pc:sldMkLst>
          <pc:docMk/>
          <pc:sldMk cId="1953851682" sldId="1231"/>
        </pc:sldMkLst>
        <pc:spChg chg="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3" creationId="{CAD01D2C-55D2-3408-F9E2-E78A646A7125}"/>
          </ac:spMkLst>
        </pc:spChg>
        <pc:spChg chg="del mod">
          <ac:chgData name="MATHIEU Alexandre" userId="e241321e-edca-4be9-918c-7dd3cd5e5b9d" providerId="ADAL" clId="{E9BC2238-4F52-4776-B101-01CBE828E475}" dt="2023-11-07T15:37:18.480" v="4679" actId="478"/>
          <ac:spMkLst>
            <pc:docMk/>
            <pc:sldMk cId="1953851682" sldId="1231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7" creationId="{7505A545-73EB-B641-4BDA-4F58BDD14705}"/>
          </ac:spMkLst>
        </pc:spChg>
        <pc:spChg chg="del mod">
          <ac:chgData name="MATHIEU Alexandre" userId="e241321e-edca-4be9-918c-7dd3cd5e5b9d" providerId="ADAL" clId="{E9BC2238-4F52-4776-B101-01CBE828E475}" dt="2023-11-07T15:37:06.272" v="4677" actId="478"/>
          <ac:spMkLst>
            <pc:docMk/>
            <pc:sldMk cId="1953851682" sldId="1231"/>
            <ac:spMk id="7" creationId="{98416D0F-595A-98B1-96C3-85514E028247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8" creationId="{999C3ABE-1AC6-8317-EF2B-8E404512597F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9" creationId="{6815C667-1DEB-5B54-30FA-B07E893FB88E}"/>
          </ac:spMkLst>
        </pc:spChg>
        <pc:spChg chg="add del mod">
          <ac:chgData name="MATHIEU Alexandre" userId="e241321e-edca-4be9-918c-7dd3cd5e5b9d" providerId="ADAL" clId="{E9BC2238-4F52-4776-B101-01CBE828E475}" dt="2023-11-07T15:37:23.512" v="4682" actId="478"/>
          <ac:spMkLst>
            <pc:docMk/>
            <pc:sldMk cId="1953851682" sldId="1231"/>
            <ac:spMk id="9" creationId="{B97982B0-6F0D-CC73-5EA9-330840D4F9BB}"/>
          </ac:spMkLst>
        </pc:spChg>
        <pc:spChg chg="add mod or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0" creationId="{86E76410-C553-5636-3B22-5B94C31F2324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1" creationId="{F57A1801-14AE-E7CB-37ED-6FA15B972A3E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2" creationId="{F57418B3-D9BC-2F41-B4EE-F6A3EFC15297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3" creationId="{2456593E-1739-E463-E205-AA17A0C5292C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4" creationId="{CB529590-0D11-985E-0BC9-2EC1FEE93CA6}"/>
          </ac:spMkLst>
        </pc:spChg>
        <pc:spChg chg="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6" creationId="{7A8719A6-727D-69C7-87E5-F2636C8696F6}"/>
          </ac:spMkLst>
        </pc:spChg>
        <pc:spChg chg="del">
          <ac:chgData name="MATHIEU Alexandre" userId="e241321e-edca-4be9-918c-7dd3cd5e5b9d" providerId="ADAL" clId="{E9BC2238-4F52-4776-B101-01CBE828E475}" dt="2023-11-07T15:36:12.072" v="4646" actId="478"/>
          <ac:spMkLst>
            <pc:docMk/>
            <pc:sldMk cId="1953851682" sldId="1231"/>
            <ac:spMk id="18" creationId="{5331C00F-E612-8F54-84A0-CD44BC4644DD}"/>
          </ac:spMkLst>
        </pc:spChg>
        <pc:spChg chg="del">
          <ac:chgData name="MATHIEU Alexandre" userId="e241321e-edca-4be9-918c-7dd3cd5e5b9d" providerId="ADAL" clId="{E9BC2238-4F52-4776-B101-01CBE828E475}" dt="2023-11-07T15:36:45.664" v="4669" actId="478"/>
          <ac:spMkLst>
            <pc:docMk/>
            <pc:sldMk cId="1953851682" sldId="1231"/>
            <ac:spMk id="26" creationId="{7A5BDBCF-1B85-1C05-49CE-5972EA996089}"/>
          </ac:spMkLst>
        </pc:spChg>
        <pc:picChg chg="add mod modCrop">
          <ac:chgData name="MATHIEU Alexandre" userId="e241321e-edca-4be9-918c-7dd3cd5e5b9d" providerId="ADAL" clId="{E9BC2238-4F52-4776-B101-01CBE828E475}" dt="2023-11-12T11:49:41.291" v="14982" actId="732"/>
          <ac:picMkLst>
            <pc:docMk/>
            <pc:sldMk cId="1953851682" sldId="1231"/>
            <ac:picMk id="4" creationId="{F77FB30E-D6BB-8476-3E78-665E9D88018D}"/>
          </ac:picMkLst>
        </pc:picChg>
        <pc:picChg chg="add mod">
          <ac:chgData name="MATHIEU Alexandre" userId="e241321e-edca-4be9-918c-7dd3cd5e5b9d" providerId="ADAL" clId="{E9BC2238-4F52-4776-B101-01CBE828E475}" dt="2023-11-07T15:36:44.460" v="4668"/>
          <ac:picMkLst>
            <pc:docMk/>
            <pc:sldMk cId="1953851682" sldId="1231"/>
            <ac:picMk id="6" creationId="{5C980146-3BAB-BB5D-3457-668B8154089A}"/>
          </ac:picMkLst>
        </pc:picChg>
        <pc:picChg chg="del mod">
          <ac:chgData name="MATHIEU Alexandre" userId="e241321e-edca-4be9-918c-7dd3cd5e5b9d" providerId="ADAL" clId="{E9BC2238-4F52-4776-B101-01CBE828E475}" dt="2023-11-12T11:49:29.929" v="14979" actId="478"/>
          <ac:picMkLst>
            <pc:docMk/>
            <pc:sldMk cId="1953851682" sldId="1231"/>
            <ac:picMk id="24" creationId="{139F387A-62A1-B521-3CC2-3CB9BC4140D8}"/>
          </ac:picMkLst>
        </pc:picChg>
        <pc:picChg chg="del">
          <ac:chgData name="MATHIEU Alexandre" userId="e241321e-edca-4be9-918c-7dd3cd5e5b9d" providerId="ADAL" clId="{E9BC2238-4F52-4776-B101-01CBE828E475}" dt="2023-11-07T15:36:44.047" v="4667" actId="478"/>
          <ac:picMkLst>
            <pc:docMk/>
            <pc:sldMk cId="1953851682" sldId="1231"/>
            <ac:picMk id="25" creationId="{821E88C7-1E53-16AC-0E1D-995ADE10461F}"/>
          </ac:picMkLst>
        </pc:picChg>
        <pc:cxnChg chg="add mod">
          <ac:chgData name="MATHIEU Alexandre" userId="e241321e-edca-4be9-918c-7dd3cd5e5b9d" providerId="ADAL" clId="{E9BC2238-4F52-4776-B101-01CBE828E475}" dt="2023-11-12T11:49:35.345" v="14981" actId="1076"/>
          <ac:cxnSpMkLst>
            <pc:docMk/>
            <pc:sldMk cId="1953851682" sldId="1231"/>
            <ac:cxnSpMk id="5" creationId="{C5B46132-0FF5-8D56-3222-0492A0F0C782}"/>
          </ac:cxnSpMkLst>
        </pc:cxnChg>
      </pc:sldChg>
      <pc:sldChg chg="new del">
        <pc:chgData name="MATHIEU Alexandre" userId="e241321e-edca-4be9-918c-7dd3cd5e5b9d" providerId="ADAL" clId="{E9BC2238-4F52-4776-B101-01CBE828E475}" dt="2023-11-07T15:40:03.585" v="4734" actId="47"/>
        <pc:sldMkLst>
          <pc:docMk/>
          <pc:sldMk cId="365971439" sldId="1232"/>
        </pc:sldMkLst>
      </pc:sldChg>
      <pc:sldChg chg="addSp delSp modSp add mod">
        <pc:chgData name="MATHIEU Alexandre" userId="e241321e-edca-4be9-918c-7dd3cd5e5b9d" providerId="ADAL" clId="{E9BC2238-4F52-4776-B101-01CBE828E475}" dt="2023-11-12T11:52:11.032" v="14992" actId="790"/>
        <pc:sldMkLst>
          <pc:docMk/>
          <pc:sldMk cId="3617334760" sldId="1232"/>
        </pc:sldMkLst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3" creationId="{C40A03E7-F6AF-044B-4B9E-40860269A576}"/>
          </ac:spMkLst>
        </pc:spChg>
        <pc:spChg chg="del mod">
          <ac:chgData name="MATHIEU Alexandre" userId="e241321e-edca-4be9-918c-7dd3cd5e5b9d" providerId="ADAL" clId="{E9BC2238-4F52-4776-B101-01CBE828E475}" dt="2023-11-07T22:47:29.688" v="7714" actId="478"/>
          <ac:spMkLst>
            <pc:docMk/>
            <pc:sldMk cId="3617334760" sldId="1232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7" creationId="{04B5FC59-C0D2-C055-9E56-8539327D9CC1}"/>
          </ac:spMkLst>
        </pc:spChg>
        <pc:spChg chg="del">
          <ac:chgData name="MATHIEU Alexandre" userId="e241321e-edca-4be9-918c-7dd3cd5e5b9d" providerId="ADAL" clId="{E9BC2238-4F52-4776-B101-01CBE828E475}" dt="2023-11-07T22:47:34.414" v="7717" actId="478"/>
          <ac:spMkLst>
            <pc:docMk/>
            <pc:sldMk cId="3617334760" sldId="1232"/>
            <ac:spMk id="7" creationId="{98416D0F-595A-98B1-96C3-85514E028247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9" creationId="{13509A6A-374E-8C3B-AFC5-8C4F3EDE9F50}"/>
          </ac:spMkLst>
        </pc:spChg>
        <pc:spChg chg="add del mod">
          <ac:chgData name="MATHIEU Alexandre" userId="e241321e-edca-4be9-918c-7dd3cd5e5b9d" providerId="ADAL" clId="{E9BC2238-4F52-4776-B101-01CBE828E475}" dt="2023-11-07T22:47:32.854" v="7716" actId="478"/>
          <ac:spMkLst>
            <pc:docMk/>
            <pc:sldMk cId="3617334760" sldId="1232"/>
            <ac:spMk id="10" creationId="{CFB0BB1A-6D25-1C04-CE80-6FBE15C1D27B}"/>
          </ac:spMkLst>
        </pc:spChg>
        <pc:spChg chg="add del mod">
          <ac:chgData name="MATHIEU Alexandre" userId="e241321e-edca-4be9-918c-7dd3cd5e5b9d" providerId="ADAL" clId="{E9BC2238-4F52-4776-B101-01CBE828E475}" dt="2023-11-07T15:50:02.850" v="5073" actId="478"/>
          <ac:spMkLst>
            <pc:docMk/>
            <pc:sldMk cId="3617334760" sldId="1232"/>
            <ac:spMk id="10" creationId="{ED0A5902-6A91-527F-7119-6078FE9D6EBD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1" creationId="{E67BCEA9-F411-D115-9F82-8110481880FD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2" creationId="{60096416-7FB8-67FB-789F-71520F7B058E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3" creationId="{1148D6E8-3B3D-3256-0697-4B08639DB3C5}"/>
          </ac:spMkLst>
        </pc:spChg>
        <pc:spChg chg="add 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4" creationId="{A937034F-4A6A-5A76-D436-A0C71A19AB79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5" creationId="{17D46CC4-CC6A-9D36-E2D9-EB81ED03718E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6" creationId="{7A8719A6-727D-69C7-87E5-F2636C8696F6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7" creationId="{61ECE257-09C7-6AA3-FF3A-5DBC66D8C254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8" creationId="{5331C00F-E612-8F54-84A0-CD44BC4644DD}"/>
          </ac:spMkLst>
        </pc:spChg>
        <pc:spChg chg="add 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9" creationId="{3E4EB942-EB47-15D3-4983-B394BEF8149D}"/>
          </ac:spMkLst>
        </pc:spChg>
        <pc:spChg chg="add del">
          <ac:chgData name="MATHIEU Alexandre" userId="e241321e-edca-4be9-918c-7dd3cd5e5b9d" providerId="ADAL" clId="{E9BC2238-4F52-4776-B101-01CBE828E475}" dt="2023-11-07T22:53:42.602" v="7789" actId="22"/>
          <ac:spMkLst>
            <pc:docMk/>
            <pc:sldMk cId="3617334760" sldId="1232"/>
            <ac:spMk id="21" creationId="{C4CDFF33-D485-D401-7A39-9358FCB74BA9}"/>
          </ac:spMkLst>
        </pc:spChg>
        <pc:spChg chg="add 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22" creationId="{71D27F71-1C29-0FAC-6A0C-F0EF868EDEA0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12T11:52:19.355" v="14993" actId="790"/>
        <pc:sldMkLst>
          <pc:docMk/>
          <pc:sldMk cId="739386145" sldId="1233"/>
        </pc:sldMkLst>
        <pc:spChg chg="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2" creationId="{2FB38D7D-D2FB-48E6-EEEA-80468305B382}"/>
          </ac:spMkLst>
        </pc:spChg>
        <pc:spChg chg="del mod">
          <ac:chgData name="MATHIEU Alexandre" userId="e241321e-edca-4be9-918c-7dd3cd5e5b9d" providerId="ADAL" clId="{E9BC2238-4F52-4776-B101-01CBE828E475}" dt="2023-11-07T22:53:28.510" v="7784" actId="478"/>
          <ac:spMkLst>
            <pc:docMk/>
            <pc:sldMk cId="739386145" sldId="1233"/>
            <ac:spMk id="3" creationId="{C40A03E7-F6AF-044B-4B9E-40860269A576}"/>
          </ac:spMkLst>
        </pc:spChg>
        <pc:spChg chg="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4" creationId="{28C576BE-C8C9-BCA2-8577-17E7DEEA8B83}"/>
          </ac:spMkLst>
        </pc:spChg>
        <pc:spChg chg="del mod">
          <ac:chgData name="MATHIEU Alexandre" userId="e241321e-edca-4be9-918c-7dd3cd5e5b9d" providerId="ADAL" clId="{E9BC2238-4F52-4776-B101-01CBE828E475}" dt="2023-11-07T22:53:18.456" v="7778" actId="478"/>
          <ac:spMkLst>
            <pc:docMk/>
            <pc:sldMk cId="739386145" sldId="1233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7T22:53:30.398" v="7786" actId="478"/>
          <ac:spMkLst>
            <pc:docMk/>
            <pc:sldMk cId="739386145" sldId="1233"/>
            <ac:spMk id="7" creationId="{98416D0F-595A-98B1-96C3-85514E028247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8" creationId="{17D426A0-8EBF-7313-4A11-2BD5815F24F3}"/>
          </ac:spMkLst>
        </pc:spChg>
        <pc:spChg chg="del">
          <ac:chgData name="MATHIEU Alexandre" userId="e241321e-edca-4be9-918c-7dd3cd5e5b9d" providerId="ADAL" clId="{E9BC2238-4F52-4776-B101-01CBE828E475}" dt="2023-11-07T15:50:07.809" v="5076" actId="478"/>
          <ac:spMkLst>
            <pc:docMk/>
            <pc:sldMk cId="739386145" sldId="1233"/>
            <ac:spMk id="9" creationId="{13509A6A-374E-8C3B-AFC5-8C4F3EDE9F50}"/>
          </ac:spMkLst>
        </pc:spChg>
        <pc:spChg chg="add del mod">
          <ac:chgData name="MATHIEU Alexandre" userId="e241321e-edca-4be9-918c-7dd3cd5e5b9d" providerId="ADAL" clId="{E9BC2238-4F52-4776-B101-01CBE828E475}" dt="2023-11-07T22:53:21.131" v="7779" actId="478"/>
          <ac:spMkLst>
            <pc:docMk/>
            <pc:sldMk cId="739386145" sldId="1233"/>
            <ac:spMk id="9" creationId="{B5DC24B4-FF85-464A-F0C1-2FA1D8478198}"/>
          </ac:spMkLst>
        </pc:spChg>
        <pc:spChg chg="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10" creationId="{ED0A5902-6A91-527F-7119-6078FE9D6EBD}"/>
          </ac:spMkLst>
        </pc:spChg>
        <pc:spChg chg="add del mod">
          <ac:chgData name="MATHIEU Alexandre" userId="e241321e-edca-4be9-918c-7dd3cd5e5b9d" providerId="ADAL" clId="{E9BC2238-4F52-4776-B101-01CBE828E475}" dt="2023-11-07T22:54:41.231" v="7819" actId="478"/>
          <ac:spMkLst>
            <pc:docMk/>
            <pc:sldMk cId="739386145" sldId="1233"/>
            <ac:spMk id="11" creationId="{8D386DDF-792C-3356-074F-9B12CCC1AC72}"/>
          </ac:spMkLst>
        </pc:spChg>
        <pc:spChg chg="del">
          <ac:chgData name="MATHIEU Alexandre" userId="e241321e-edca-4be9-918c-7dd3cd5e5b9d" providerId="ADAL" clId="{E9BC2238-4F52-4776-B101-01CBE828E475}" dt="2023-11-07T15:50:07.809" v="5076" actId="478"/>
          <ac:spMkLst>
            <pc:docMk/>
            <pc:sldMk cId="739386145" sldId="1233"/>
            <ac:spMk id="11" creationId="{E67BCEA9-F411-D115-9F82-8110481880FD}"/>
          </ac:spMkLst>
        </pc:spChg>
        <pc:spChg chg="del">
          <ac:chgData name="MATHIEU Alexandre" userId="e241321e-edca-4be9-918c-7dd3cd5e5b9d" providerId="ADAL" clId="{E9BC2238-4F52-4776-B101-01CBE828E475}" dt="2023-11-07T15:50:07.809" v="5076" actId="478"/>
          <ac:spMkLst>
            <pc:docMk/>
            <pc:sldMk cId="739386145" sldId="1233"/>
            <ac:spMk id="12" creationId="{60096416-7FB8-67FB-789F-71520F7B058E}"/>
          </ac:spMkLst>
        </pc:spChg>
        <pc:spChg chg="add del mod">
          <ac:chgData name="MATHIEU Alexandre" userId="e241321e-edca-4be9-918c-7dd3cd5e5b9d" providerId="ADAL" clId="{E9BC2238-4F52-4776-B101-01CBE828E475}" dt="2023-11-07T22:54:42.054" v="7820" actId="478"/>
          <ac:spMkLst>
            <pc:docMk/>
            <pc:sldMk cId="739386145" sldId="1233"/>
            <ac:spMk id="12" creationId="{DC86DF93-4FB6-3F1F-7BC3-0251751386DD}"/>
          </ac:spMkLst>
        </pc:spChg>
        <pc:spChg chg="del">
          <ac:chgData name="MATHIEU Alexandre" userId="e241321e-edca-4be9-918c-7dd3cd5e5b9d" providerId="ADAL" clId="{E9BC2238-4F52-4776-B101-01CBE828E475}" dt="2023-11-07T15:50:07.809" v="5076" actId="478"/>
          <ac:spMkLst>
            <pc:docMk/>
            <pc:sldMk cId="739386145" sldId="1233"/>
            <ac:spMk id="13" creationId="{1148D6E8-3B3D-3256-0697-4B08639DB3C5}"/>
          </ac:spMkLst>
        </pc:spChg>
        <pc:spChg chg="add del mod">
          <ac:chgData name="MATHIEU Alexandre" userId="e241321e-edca-4be9-918c-7dd3cd5e5b9d" providerId="ADAL" clId="{E9BC2238-4F52-4776-B101-01CBE828E475}" dt="2023-11-07T22:54:42.990" v="7821" actId="478"/>
          <ac:spMkLst>
            <pc:docMk/>
            <pc:sldMk cId="739386145" sldId="1233"/>
            <ac:spMk id="13" creationId="{82F63B8F-E577-C10E-4027-7F518840A435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14" creationId="{21C6D296-D393-DC56-1166-CFC601C77EFB}"/>
          </ac:spMkLst>
        </pc:spChg>
        <pc:spChg chg="del">
          <ac:chgData name="MATHIEU Alexandre" userId="e241321e-edca-4be9-918c-7dd3cd5e5b9d" providerId="ADAL" clId="{E9BC2238-4F52-4776-B101-01CBE828E475}" dt="2023-11-07T15:50:06.825" v="5075" actId="478"/>
          <ac:spMkLst>
            <pc:docMk/>
            <pc:sldMk cId="739386145" sldId="1233"/>
            <ac:spMk id="15" creationId="{17D46CC4-CC6A-9D36-E2D9-EB81ED03718E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15" creationId="{579DD3A5-8518-8D47-8219-30F63E0215C2}"/>
          </ac:spMkLst>
        </pc:spChg>
        <pc:spChg chg="del">
          <ac:chgData name="MATHIEU Alexandre" userId="e241321e-edca-4be9-918c-7dd3cd5e5b9d" providerId="ADAL" clId="{E9BC2238-4F52-4776-B101-01CBE828E475}" dt="2023-11-07T22:53:29.222" v="7785" actId="478"/>
          <ac:spMkLst>
            <pc:docMk/>
            <pc:sldMk cId="739386145" sldId="1233"/>
            <ac:spMk id="16" creationId="{7A8719A6-727D-69C7-87E5-F2636C8696F6}"/>
          </ac:spMkLst>
        </pc:spChg>
        <pc:spChg chg="del mod">
          <ac:chgData name="MATHIEU Alexandre" userId="e241321e-edca-4be9-918c-7dd3cd5e5b9d" providerId="ADAL" clId="{E9BC2238-4F52-4776-B101-01CBE828E475}" dt="2023-11-07T22:53:27.519" v="7783" actId="478"/>
          <ac:spMkLst>
            <pc:docMk/>
            <pc:sldMk cId="739386145" sldId="1233"/>
            <ac:spMk id="17" creationId="{61ECE257-09C7-6AA3-FF3A-5DBC66D8C254}"/>
          </ac:spMkLst>
        </pc:spChg>
        <pc:spChg chg="del mod">
          <ac:chgData name="MATHIEU Alexandre" userId="e241321e-edca-4be9-918c-7dd3cd5e5b9d" providerId="ADAL" clId="{E9BC2238-4F52-4776-B101-01CBE828E475}" dt="2023-11-07T22:53:26.326" v="7782" actId="478"/>
          <ac:spMkLst>
            <pc:docMk/>
            <pc:sldMk cId="739386145" sldId="1233"/>
            <ac:spMk id="18" creationId="{5331C00F-E612-8F54-84A0-CD44BC4644DD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19" creationId="{EE1BE91F-8C4B-9B2E-F615-1538B959B08F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20" creationId="{7C53087C-E0E7-B3DB-3F4B-9C4AD2DD45D5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21" creationId="{FE58D78A-D677-9A75-4877-83F61BB5114D}"/>
          </ac:spMkLst>
        </pc:spChg>
        <pc:spChg chg="add del mod">
          <ac:chgData name="MATHIEU Alexandre" userId="e241321e-edca-4be9-918c-7dd3cd5e5b9d" providerId="ADAL" clId="{E9BC2238-4F52-4776-B101-01CBE828E475}" dt="2023-11-12T11:51:11.595" v="14988" actId="478"/>
          <ac:spMkLst>
            <pc:docMk/>
            <pc:sldMk cId="739386145" sldId="1233"/>
            <ac:spMk id="24" creationId="{0AAEB835-86A3-2BE4-BB12-66715115C485}"/>
          </ac:spMkLst>
        </pc:spChg>
        <pc:spChg chg="add del mod">
          <ac:chgData name="MATHIEU Alexandre" userId="e241321e-edca-4be9-918c-7dd3cd5e5b9d" providerId="ADAL" clId="{E9BC2238-4F52-4776-B101-01CBE828E475}" dt="2023-11-12T11:51:09.104" v="14987" actId="478"/>
          <ac:spMkLst>
            <pc:docMk/>
            <pc:sldMk cId="739386145" sldId="1233"/>
            <ac:spMk id="25" creationId="{7C0BAC26-B1CD-7586-5E99-76C618E6FA7D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27" creationId="{C9D4F935-E652-24E3-D581-9BC7B518BAC4}"/>
          </ac:spMkLst>
        </pc:spChg>
        <pc:picChg chg="del">
          <ac:chgData name="MATHIEU Alexandre" userId="e241321e-edca-4be9-918c-7dd3cd5e5b9d" providerId="ADAL" clId="{E9BC2238-4F52-4776-B101-01CBE828E475}" dt="2023-11-07T15:50:05.577" v="5074" actId="478"/>
          <ac:picMkLst>
            <pc:docMk/>
            <pc:sldMk cId="739386145" sldId="1233"/>
            <ac:picMk id="6" creationId="{8B6E882F-88A7-A978-0DA5-CB9BB76DE0B7}"/>
          </ac:picMkLst>
        </pc:picChg>
        <pc:picChg chg="add del mod">
          <ac:chgData name="MATHIEU Alexandre" userId="e241321e-edca-4be9-918c-7dd3cd5e5b9d" providerId="ADAL" clId="{E9BC2238-4F52-4776-B101-01CBE828E475}" dt="2023-11-07T16:10:10.202" v="5329" actId="478"/>
          <ac:picMkLst>
            <pc:docMk/>
            <pc:sldMk cId="739386145" sldId="1233"/>
            <ac:picMk id="19" creationId="{352DF258-42C4-B670-6BBD-B2A3EF0BC3F8}"/>
          </ac:picMkLst>
        </pc:picChg>
        <pc:picChg chg="add del mod">
          <ac:chgData name="MATHIEU Alexandre" userId="e241321e-edca-4be9-918c-7dd3cd5e5b9d" providerId="ADAL" clId="{E9BC2238-4F52-4776-B101-01CBE828E475}" dt="2023-11-07T16:10:14.414" v="5331"/>
          <ac:picMkLst>
            <pc:docMk/>
            <pc:sldMk cId="739386145" sldId="1233"/>
            <ac:picMk id="20" creationId="{186E2943-E906-1EE7-AB5B-3B0787F21DA8}"/>
          </ac:picMkLst>
        </pc:picChg>
        <pc:picChg chg="add del mod">
          <ac:chgData name="MATHIEU Alexandre" userId="e241321e-edca-4be9-918c-7dd3cd5e5b9d" providerId="ADAL" clId="{E9BC2238-4F52-4776-B101-01CBE828E475}" dt="2023-11-12T11:50:29.518" v="14983" actId="478"/>
          <ac:picMkLst>
            <pc:docMk/>
            <pc:sldMk cId="739386145" sldId="1233"/>
            <ac:picMk id="22" creationId="{6996D44C-3E1C-F91C-C59F-B69856A7FF45}"/>
          </ac:picMkLst>
        </pc:picChg>
        <pc:cxnChg chg="add mod">
          <ac:chgData name="MATHIEU Alexandre" userId="e241321e-edca-4be9-918c-7dd3cd5e5b9d" providerId="ADAL" clId="{E9BC2238-4F52-4776-B101-01CBE828E475}" dt="2023-11-07T23:14:16.026" v="8907" actId="13822"/>
          <ac:cxnSpMkLst>
            <pc:docMk/>
            <pc:sldMk cId="739386145" sldId="1233"/>
            <ac:cxnSpMk id="26" creationId="{E230A7D3-656F-DA59-D0A2-A76E1593BE94}"/>
          </ac:cxnSpMkLst>
        </pc:cxnChg>
      </pc:sldChg>
      <pc:sldChg chg="modSp add del mod">
        <pc:chgData name="MATHIEU Alexandre" userId="e241321e-edca-4be9-918c-7dd3cd5e5b9d" providerId="ADAL" clId="{E9BC2238-4F52-4776-B101-01CBE828E475}" dt="2023-11-07T23:08:40.106" v="8674" actId="47"/>
        <pc:sldMkLst>
          <pc:docMk/>
          <pc:sldMk cId="1966200245" sldId="1234"/>
        </pc:sldMkLst>
        <pc:spChg chg="mod">
          <ac:chgData name="MATHIEU Alexandre" userId="e241321e-edca-4be9-918c-7dd3cd5e5b9d" providerId="ADAL" clId="{E9BC2238-4F52-4776-B101-01CBE828E475}" dt="2023-11-07T16:21:48.147" v="5913" actId="20577"/>
          <ac:spMkLst>
            <pc:docMk/>
            <pc:sldMk cId="1966200245" sldId="1234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07T16:20:47.187" v="5883" actId="20577"/>
          <ac:spMkLst>
            <pc:docMk/>
            <pc:sldMk cId="1966200245" sldId="1234"/>
            <ac:spMk id="15" creationId="{A8E07B6A-99ED-B357-164D-4A8FF8C31EDE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12T12:07:13.778" v="15158" actId="1076"/>
        <pc:sldMkLst>
          <pc:docMk/>
          <pc:sldMk cId="2270615641" sldId="1235"/>
        </pc:sldMkLst>
        <pc:spChg chg="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3" creationId="{5A721FB9-9B47-3127-164D-8624AFF1670E}"/>
          </ac:spMkLst>
        </pc:spChg>
        <pc:spChg chg="add mod">
          <ac:chgData name="MATHIEU Alexandre" userId="e241321e-edca-4be9-918c-7dd3cd5e5b9d" providerId="ADAL" clId="{E9BC2238-4F52-4776-B101-01CBE828E475}" dt="2023-11-12T12:04:14.266" v="15087"/>
          <ac:spMkLst>
            <pc:docMk/>
            <pc:sldMk cId="2270615641" sldId="1235"/>
            <ac:spMk id="4" creationId="{15B31981-CAC5-A6DB-4C6F-DDD07E7844F6}"/>
          </ac:spMkLst>
        </pc:spChg>
        <pc:spChg chg="del">
          <ac:chgData name="MATHIEU Alexandre" userId="e241321e-edca-4be9-918c-7dd3cd5e5b9d" providerId="ADAL" clId="{E9BC2238-4F52-4776-B101-01CBE828E475}" dt="2023-11-07T22:00:57.990" v="6481" actId="478"/>
          <ac:spMkLst>
            <pc:docMk/>
            <pc:sldMk cId="2270615641" sldId="1235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6" creationId="{AB8FC0B6-397E-A006-D055-1D311E176252}"/>
          </ac:spMkLst>
        </pc:spChg>
        <pc:spChg chg="add 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8" creationId="{0B8D0E7C-3BFB-652F-71E5-C93FD554AD62}"/>
          </ac:spMkLst>
        </pc:spChg>
        <pc:spChg chg="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9" creationId="{2EC32920-9190-3368-1F31-27727C302EFF}"/>
          </ac:spMkLst>
        </pc:spChg>
        <pc:spChg chg="add mod">
          <ac:chgData name="MATHIEU Alexandre" userId="e241321e-edca-4be9-918c-7dd3cd5e5b9d" providerId="ADAL" clId="{E9BC2238-4F52-4776-B101-01CBE828E475}" dt="2023-11-12T12:07:13.778" v="15158" actId="1076"/>
          <ac:spMkLst>
            <pc:docMk/>
            <pc:sldMk cId="2270615641" sldId="1235"/>
            <ac:spMk id="10" creationId="{3E2E9E1E-C689-6A38-F84D-DBE52CFB9C4C}"/>
          </ac:spMkLst>
        </pc:spChg>
        <pc:spChg chg="del">
          <ac:chgData name="MATHIEU Alexandre" userId="e241321e-edca-4be9-918c-7dd3cd5e5b9d" providerId="ADAL" clId="{E9BC2238-4F52-4776-B101-01CBE828E475}" dt="2023-11-07T22:00:55.443" v="6479" actId="478"/>
          <ac:spMkLst>
            <pc:docMk/>
            <pc:sldMk cId="2270615641" sldId="1235"/>
            <ac:spMk id="10" creationId="{5B8EB857-CAEC-4333-B3E4-678CA5641FA8}"/>
          </ac:spMkLst>
        </pc:spChg>
        <pc:spChg chg="add del mod">
          <ac:chgData name="MATHIEU Alexandre" userId="e241321e-edca-4be9-918c-7dd3cd5e5b9d" providerId="ADAL" clId="{E9BC2238-4F52-4776-B101-01CBE828E475}" dt="2023-11-07T22:01:03.228" v="6482" actId="478"/>
          <ac:spMkLst>
            <pc:docMk/>
            <pc:sldMk cId="2270615641" sldId="1235"/>
            <ac:spMk id="13" creationId="{C39ABC5A-D5AF-F727-7DD6-6D420FF40965}"/>
          </ac:spMkLst>
        </pc:spChg>
        <pc:spChg chg="add 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14" creationId="{2B6F3EFF-0512-CC3F-292F-F5F6229C7A17}"/>
          </ac:spMkLst>
        </pc:spChg>
        <pc:picChg chg="add mod">
          <ac:chgData name="MATHIEU Alexandre" userId="e241321e-edca-4be9-918c-7dd3cd5e5b9d" providerId="ADAL" clId="{E9BC2238-4F52-4776-B101-01CBE828E475}" dt="2023-11-07T22:00:55.629" v="6480"/>
          <ac:picMkLst>
            <pc:docMk/>
            <pc:sldMk cId="2270615641" sldId="1235"/>
            <ac:picMk id="7" creationId="{0ACC15BE-913B-9A44-CFC7-FF1312ACF90D}"/>
          </ac:picMkLst>
        </pc:picChg>
        <pc:picChg chg="del">
          <ac:chgData name="MATHIEU Alexandre" userId="e241321e-edca-4be9-918c-7dd3cd5e5b9d" providerId="ADAL" clId="{E9BC2238-4F52-4776-B101-01CBE828E475}" dt="2023-11-07T22:00:55.443" v="6479" actId="478"/>
          <ac:picMkLst>
            <pc:docMk/>
            <pc:sldMk cId="2270615641" sldId="1235"/>
            <ac:picMk id="9" creationId="{FB8F3F7F-357B-9718-9E2B-3CB5F084FD95}"/>
          </ac:picMkLst>
        </pc:picChg>
        <pc:picChg chg="mod">
          <ac:chgData name="MATHIEU Alexandre" userId="e241321e-edca-4be9-918c-7dd3cd5e5b9d" providerId="ADAL" clId="{E9BC2238-4F52-4776-B101-01CBE828E475}" dt="2023-11-07T21:58:47.307" v="6389" actId="1076"/>
          <ac:picMkLst>
            <pc:docMk/>
            <pc:sldMk cId="2270615641" sldId="1235"/>
            <ac:picMk id="12" creationId="{C0A6B48E-1ED0-B428-EC47-73D222145A1E}"/>
          </ac:picMkLst>
        </pc:picChg>
      </pc:sldChg>
      <pc:sldChg chg="modSp add del mod">
        <pc:chgData name="MATHIEU Alexandre" userId="e241321e-edca-4be9-918c-7dd3cd5e5b9d" providerId="ADAL" clId="{E9BC2238-4F52-4776-B101-01CBE828E475}" dt="2023-11-07T22:01:15.146" v="6485" actId="47"/>
        <pc:sldMkLst>
          <pc:docMk/>
          <pc:sldMk cId="2918387022" sldId="1236"/>
        </pc:sldMkLst>
        <pc:spChg chg="mod">
          <ac:chgData name="MATHIEU Alexandre" userId="e241321e-edca-4be9-918c-7dd3cd5e5b9d" providerId="ADAL" clId="{E9BC2238-4F52-4776-B101-01CBE828E475}" dt="2023-11-07T22:00:03.082" v="6471" actId="20577"/>
          <ac:spMkLst>
            <pc:docMk/>
            <pc:sldMk cId="2918387022" sldId="1236"/>
            <ac:spMk id="4" creationId="{FB77CE37-C16D-87DB-423D-7852D3AE3BE7}"/>
          </ac:spMkLst>
        </pc:spChg>
      </pc:sldChg>
      <pc:sldChg chg="add del">
        <pc:chgData name="MATHIEU Alexandre" userId="e241321e-edca-4be9-918c-7dd3cd5e5b9d" providerId="ADAL" clId="{E9BC2238-4F52-4776-B101-01CBE828E475}" dt="2023-11-07T22:51:04.498" v="7750" actId="47"/>
        <pc:sldMkLst>
          <pc:docMk/>
          <pc:sldMk cId="3435150868" sldId="1237"/>
        </pc:sldMkLst>
      </pc:sldChg>
      <pc:sldChg chg="addSp delSp modSp add mod">
        <pc:chgData name="MATHIEU Alexandre" userId="e241321e-edca-4be9-918c-7dd3cd5e5b9d" providerId="ADAL" clId="{E9BC2238-4F52-4776-B101-01CBE828E475}" dt="2023-11-12T11:51:43.911" v="14990" actId="790"/>
        <pc:sldMkLst>
          <pc:docMk/>
          <pc:sldMk cId="2888109905" sldId="1238"/>
        </pc:sldMkLst>
        <pc:spChg chg="mod">
          <ac:chgData name="MATHIEU Alexandre" userId="e241321e-edca-4be9-918c-7dd3cd5e5b9d" providerId="ADAL" clId="{E9BC2238-4F52-4776-B101-01CBE828E475}" dt="2023-11-12T11:51:43.911" v="14990" actId="790"/>
          <ac:spMkLst>
            <pc:docMk/>
            <pc:sldMk cId="2888109905" sldId="1238"/>
            <ac:spMk id="2" creationId="{2FB38D7D-D2FB-48E6-EEEA-80468305B382}"/>
          </ac:spMkLst>
        </pc:spChg>
        <pc:spChg chg="del mod">
          <ac:chgData name="MATHIEU Alexandre" userId="e241321e-edca-4be9-918c-7dd3cd5e5b9d" providerId="ADAL" clId="{E9BC2238-4F52-4776-B101-01CBE828E475}" dt="2023-11-07T22:52:32.225" v="7767" actId="478"/>
          <ac:spMkLst>
            <pc:docMk/>
            <pc:sldMk cId="2888109905" sldId="1238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1:43.911" v="14990" actId="790"/>
          <ac:spMkLst>
            <pc:docMk/>
            <pc:sldMk cId="2888109905" sldId="1238"/>
            <ac:spMk id="6" creationId="{4DC5275B-7A9D-96BB-64B3-3CD03AED74E5}"/>
          </ac:spMkLst>
        </pc:spChg>
        <pc:spChg chg="del">
          <ac:chgData name="MATHIEU Alexandre" userId="e241321e-edca-4be9-918c-7dd3cd5e5b9d" providerId="ADAL" clId="{E9BC2238-4F52-4776-B101-01CBE828E475}" dt="2023-11-07T22:03:03.099" v="6548" actId="478"/>
          <ac:spMkLst>
            <pc:docMk/>
            <pc:sldMk cId="2888109905" sldId="1238"/>
            <ac:spMk id="7" creationId="{98416D0F-595A-98B1-96C3-85514E028247}"/>
          </ac:spMkLst>
        </pc:spChg>
        <pc:spChg chg="add mod">
          <ac:chgData name="MATHIEU Alexandre" userId="e241321e-edca-4be9-918c-7dd3cd5e5b9d" providerId="ADAL" clId="{E9BC2238-4F52-4776-B101-01CBE828E475}" dt="2023-11-12T11:51:43.911" v="14990" actId="790"/>
          <ac:spMkLst>
            <pc:docMk/>
            <pc:sldMk cId="2888109905" sldId="1238"/>
            <ac:spMk id="8" creationId="{7D9DFAB8-C3BF-2CFC-D6E5-1C2F7ED1FA9E}"/>
          </ac:spMkLst>
        </pc:spChg>
        <pc:spChg chg="del">
          <ac:chgData name="MATHIEU Alexandre" userId="e241321e-edca-4be9-918c-7dd3cd5e5b9d" providerId="ADAL" clId="{E9BC2238-4F52-4776-B101-01CBE828E475}" dt="2023-11-07T22:03:00.259" v="6545" actId="478"/>
          <ac:spMkLst>
            <pc:docMk/>
            <pc:sldMk cId="2888109905" sldId="1238"/>
            <ac:spMk id="9" creationId="{13509A6A-374E-8C3B-AFC5-8C4F3EDE9F50}"/>
          </ac:spMkLst>
        </pc:spChg>
        <pc:spChg chg="del">
          <ac:chgData name="MATHIEU Alexandre" userId="e241321e-edca-4be9-918c-7dd3cd5e5b9d" providerId="ADAL" clId="{E9BC2238-4F52-4776-B101-01CBE828E475}" dt="2023-11-07T22:02:59.627" v="6544" actId="478"/>
          <ac:spMkLst>
            <pc:docMk/>
            <pc:sldMk cId="2888109905" sldId="1238"/>
            <ac:spMk id="11" creationId="{E67BCEA9-F411-D115-9F82-8110481880FD}"/>
          </ac:spMkLst>
        </pc:spChg>
        <pc:spChg chg="del">
          <ac:chgData name="MATHIEU Alexandre" userId="e241321e-edca-4be9-918c-7dd3cd5e5b9d" providerId="ADAL" clId="{E9BC2238-4F52-4776-B101-01CBE828E475}" dt="2023-11-07T22:03:01.419" v="6546" actId="478"/>
          <ac:spMkLst>
            <pc:docMk/>
            <pc:sldMk cId="2888109905" sldId="1238"/>
            <ac:spMk id="12" creationId="{60096416-7FB8-67FB-789F-71520F7B058E}"/>
          </ac:spMkLst>
        </pc:spChg>
        <pc:spChg chg="del">
          <ac:chgData name="MATHIEU Alexandre" userId="e241321e-edca-4be9-918c-7dd3cd5e5b9d" providerId="ADAL" clId="{E9BC2238-4F52-4776-B101-01CBE828E475}" dt="2023-11-07T22:03:01.987" v="6547" actId="478"/>
          <ac:spMkLst>
            <pc:docMk/>
            <pc:sldMk cId="2888109905" sldId="1238"/>
            <ac:spMk id="13" creationId="{1148D6E8-3B3D-3256-0697-4B08639DB3C5}"/>
          </ac:spMkLst>
        </pc:spChg>
        <pc:spChg chg="add del mod">
          <ac:chgData name="MATHIEU Alexandre" userId="e241321e-edca-4be9-918c-7dd3cd5e5b9d" providerId="ADAL" clId="{E9BC2238-4F52-4776-B101-01CBE828E475}" dt="2023-11-07T22:52:34.758" v="7769" actId="478"/>
          <ac:spMkLst>
            <pc:docMk/>
            <pc:sldMk cId="2888109905" sldId="1238"/>
            <ac:spMk id="14" creationId="{4847B13E-2C3A-6FE4-DEDB-048DC24CE25C}"/>
          </ac:spMkLst>
        </pc:spChg>
        <pc:spChg chg="del">
          <ac:chgData name="MATHIEU Alexandre" userId="e241321e-edca-4be9-918c-7dd3cd5e5b9d" providerId="ADAL" clId="{E9BC2238-4F52-4776-B101-01CBE828E475}" dt="2023-11-07T22:02:55.875" v="6541" actId="478"/>
          <ac:spMkLst>
            <pc:docMk/>
            <pc:sldMk cId="2888109905" sldId="1238"/>
            <ac:spMk id="15" creationId="{17D46CC4-CC6A-9D36-E2D9-EB81ED03718E}"/>
          </ac:spMkLst>
        </pc:spChg>
        <pc:spChg chg="del">
          <ac:chgData name="MATHIEU Alexandre" userId="e241321e-edca-4be9-918c-7dd3cd5e5b9d" providerId="ADAL" clId="{E9BC2238-4F52-4776-B101-01CBE828E475}" dt="2023-11-07T22:03:04.022" v="6549" actId="478"/>
          <ac:spMkLst>
            <pc:docMk/>
            <pc:sldMk cId="2888109905" sldId="1238"/>
            <ac:spMk id="16" creationId="{7A8719A6-727D-69C7-87E5-F2636C8696F6}"/>
          </ac:spMkLst>
        </pc:spChg>
        <pc:spChg chg="del">
          <ac:chgData name="MATHIEU Alexandre" userId="e241321e-edca-4be9-918c-7dd3cd5e5b9d" providerId="ADAL" clId="{E9BC2238-4F52-4776-B101-01CBE828E475}" dt="2023-11-07T22:03:07.261" v="6551" actId="478"/>
          <ac:spMkLst>
            <pc:docMk/>
            <pc:sldMk cId="2888109905" sldId="1238"/>
            <ac:spMk id="17" creationId="{61ECE257-09C7-6AA3-FF3A-5DBC66D8C254}"/>
          </ac:spMkLst>
        </pc:spChg>
        <pc:spChg chg="del">
          <ac:chgData name="MATHIEU Alexandre" userId="e241321e-edca-4be9-918c-7dd3cd5e5b9d" providerId="ADAL" clId="{E9BC2238-4F52-4776-B101-01CBE828E475}" dt="2023-11-07T22:03:05.179" v="6550" actId="478"/>
          <ac:spMkLst>
            <pc:docMk/>
            <pc:sldMk cId="2888109905" sldId="1238"/>
            <ac:spMk id="18" creationId="{5331C00F-E612-8F54-84A0-CD44BC4644DD}"/>
          </ac:spMkLst>
        </pc:spChg>
        <pc:spChg chg="add mod">
          <ac:chgData name="MATHIEU Alexandre" userId="e241321e-edca-4be9-918c-7dd3cd5e5b9d" providerId="ADAL" clId="{E9BC2238-4F52-4776-B101-01CBE828E475}" dt="2023-11-12T11:51:43.911" v="14990" actId="790"/>
          <ac:spMkLst>
            <pc:docMk/>
            <pc:sldMk cId="2888109905" sldId="1238"/>
            <ac:spMk id="19" creationId="{A7CC06CD-31F6-3894-DA45-960E68C7D853}"/>
          </ac:spMkLst>
        </pc:spChg>
        <pc:picChg chg="add mod">
          <ac:chgData name="MATHIEU Alexandre" userId="e241321e-edca-4be9-918c-7dd3cd5e5b9d" providerId="ADAL" clId="{E9BC2238-4F52-4776-B101-01CBE828E475}" dt="2023-11-07T22:03:14.471" v="6552"/>
          <ac:picMkLst>
            <pc:docMk/>
            <pc:sldMk cId="2888109905" sldId="1238"/>
            <ac:picMk id="3" creationId="{C035549E-D3D4-671F-50DF-CC106DBF9DB5}"/>
          </ac:picMkLst>
        </pc:picChg>
        <pc:picChg chg="del">
          <ac:chgData name="MATHIEU Alexandre" userId="e241321e-edca-4be9-918c-7dd3cd5e5b9d" providerId="ADAL" clId="{E9BC2238-4F52-4776-B101-01CBE828E475}" dt="2023-11-07T22:02:55.098" v="6540" actId="478"/>
          <ac:picMkLst>
            <pc:docMk/>
            <pc:sldMk cId="2888109905" sldId="1238"/>
            <ac:picMk id="6" creationId="{8B6E882F-88A7-A978-0DA5-CB9BB76DE0B7}"/>
          </ac:picMkLst>
        </pc:picChg>
      </pc:sldChg>
      <pc:sldChg chg="addSp delSp modSp add del mod">
        <pc:chgData name="MATHIEU Alexandre" userId="e241321e-edca-4be9-918c-7dd3cd5e5b9d" providerId="ADAL" clId="{E9BC2238-4F52-4776-B101-01CBE828E475}" dt="2023-11-07T22:31:40.854" v="7381" actId="47"/>
        <pc:sldMkLst>
          <pc:docMk/>
          <pc:sldMk cId="2746896451" sldId="1239"/>
        </pc:sldMkLst>
        <pc:spChg chg="del">
          <ac:chgData name="MATHIEU Alexandre" userId="e241321e-edca-4be9-918c-7dd3cd5e5b9d" providerId="ADAL" clId="{E9BC2238-4F52-4776-B101-01CBE828E475}" dt="2023-11-07T22:07:56.979" v="6575" actId="478"/>
          <ac:spMkLst>
            <pc:docMk/>
            <pc:sldMk cId="2746896451" sldId="1239"/>
            <ac:spMk id="3" creationId="{5A721FB9-9B47-3127-164D-8624AFF1670E}"/>
          </ac:spMkLst>
        </pc:spChg>
        <pc:spChg chg="del">
          <ac:chgData name="MATHIEU Alexandre" userId="e241321e-edca-4be9-918c-7dd3cd5e5b9d" providerId="ADAL" clId="{E9BC2238-4F52-4776-B101-01CBE828E475}" dt="2023-11-07T22:07:57.907" v="6576" actId="478"/>
          <ac:spMkLst>
            <pc:docMk/>
            <pc:sldMk cId="2746896451" sldId="1239"/>
            <ac:spMk id="6" creationId="{AB8FC0B6-397E-A006-D055-1D311E176252}"/>
          </ac:spMkLst>
        </pc:spChg>
        <pc:spChg chg="mod">
          <ac:chgData name="MATHIEU Alexandre" userId="e241321e-edca-4be9-918c-7dd3cd5e5b9d" providerId="ADAL" clId="{E9BC2238-4F52-4776-B101-01CBE828E475}" dt="2023-11-07T22:08:31.178" v="6676" actId="20577"/>
          <ac:spMkLst>
            <pc:docMk/>
            <pc:sldMk cId="2746896451" sldId="1239"/>
            <ac:spMk id="14" creationId="{2B6F3EFF-0512-CC3F-292F-F5F6229C7A17}"/>
          </ac:spMkLst>
        </pc:spChg>
        <pc:picChg chg="add mod">
          <ac:chgData name="MATHIEU Alexandre" userId="e241321e-edca-4be9-918c-7dd3cd5e5b9d" providerId="ADAL" clId="{E9BC2238-4F52-4776-B101-01CBE828E475}" dt="2023-11-07T22:11:08.582" v="6683" actId="688"/>
          <ac:picMkLst>
            <pc:docMk/>
            <pc:sldMk cId="2746896451" sldId="1239"/>
            <ac:picMk id="4" creationId="{AA324358-B6C4-4C72-8095-A914905CBAEF}"/>
          </ac:picMkLst>
        </pc:picChg>
        <pc:picChg chg="add mod">
          <ac:chgData name="MATHIEU Alexandre" userId="e241321e-edca-4be9-918c-7dd3cd5e5b9d" providerId="ADAL" clId="{E9BC2238-4F52-4776-B101-01CBE828E475}" dt="2023-11-07T22:14:30.351" v="6690" actId="1076"/>
          <ac:picMkLst>
            <pc:docMk/>
            <pc:sldMk cId="2746896451" sldId="1239"/>
            <ac:picMk id="9" creationId="{F3DDD686-110B-AB04-4F60-7A9803C0B836}"/>
          </ac:picMkLst>
        </pc:picChg>
        <pc:picChg chg="add mod">
          <ac:chgData name="MATHIEU Alexandre" userId="e241321e-edca-4be9-918c-7dd3cd5e5b9d" providerId="ADAL" clId="{E9BC2238-4F52-4776-B101-01CBE828E475}" dt="2023-11-07T22:14:34.710" v="6692" actId="27614"/>
          <ac:picMkLst>
            <pc:docMk/>
            <pc:sldMk cId="2746896451" sldId="1239"/>
            <ac:picMk id="11" creationId="{12B8B3FA-3EBA-B0B5-6FA0-A977C9BB7855}"/>
          </ac:picMkLst>
        </pc:picChg>
        <pc:picChg chg="del">
          <ac:chgData name="MATHIEU Alexandre" userId="e241321e-edca-4be9-918c-7dd3cd5e5b9d" providerId="ADAL" clId="{E9BC2238-4F52-4776-B101-01CBE828E475}" dt="2023-11-07T22:07:55.819" v="6574" actId="478"/>
          <ac:picMkLst>
            <pc:docMk/>
            <pc:sldMk cId="2746896451" sldId="1239"/>
            <ac:picMk id="12" creationId="{C0A6B48E-1ED0-B428-EC47-73D222145A1E}"/>
          </ac:picMkLst>
        </pc:picChg>
      </pc:sldChg>
      <pc:sldChg chg="addSp delSp modSp add del mod">
        <pc:chgData name="MATHIEU Alexandre" userId="e241321e-edca-4be9-918c-7dd3cd5e5b9d" providerId="ADAL" clId="{E9BC2238-4F52-4776-B101-01CBE828E475}" dt="2023-11-07T22:31:38.647" v="7380" actId="47"/>
        <pc:sldMkLst>
          <pc:docMk/>
          <pc:sldMk cId="3580498091" sldId="1240"/>
        </pc:sldMkLst>
        <pc:spChg chg="add mod">
          <ac:chgData name="MATHIEU Alexandre" userId="e241321e-edca-4be9-918c-7dd3cd5e5b9d" providerId="ADAL" clId="{E9BC2238-4F52-4776-B101-01CBE828E475}" dt="2023-11-07T22:16:21.444" v="6792" actId="1076"/>
          <ac:spMkLst>
            <pc:docMk/>
            <pc:sldMk cId="3580498091" sldId="1240"/>
            <ac:spMk id="6" creationId="{2C9F9E5D-0814-2894-916F-2AABB7430BE5}"/>
          </ac:spMkLst>
        </pc:spChg>
        <pc:spChg chg="mod">
          <ac:chgData name="MATHIEU Alexandre" userId="e241321e-edca-4be9-918c-7dd3cd5e5b9d" providerId="ADAL" clId="{E9BC2238-4F52-4776-B101-01CBE828E475}" dt="2023-11-07T22:16:15.145" v="6790" actId="21"/>
          <ac:spMkLst>
            <pc:docMk/>
            <pc:sldMk cId="3580498091" sldId="1240"/>
            <ac:spMk id="14" creationId="{2B6F3EFF-0512-CC3F-292F-F5F6229C7A17}"/>
          </ac:spMkLst>
        </pc:spChg>
        <pc:picChg chg="mod">
          <ac:chgData name="MATHIEU Alexandre" userId="e241321e-edca-4be9-918c-7dd3cd5e5b9d" providerId="ADAL" clId="{E9BC2238-4F52-4776-B101-01CBE828E475}" dt="2023-11-07T22:14:41.795" v="6695" actId="1076"/>
          <ac:picMkLst>
            <pc:docMk/>
            <pc:sldMk cId="3580498091" sldId="1240"/>
            <ac:picMk id="9" creationId="{F3DDD686-110B-AB04-4F60-7A9803C0B836}"/>
          </ac:picMkLst>
        </pc:picChg>
        <pc:picChg chg="del">
          <ac:chgData name="MATHIEU Alexandre" userId="e241321e-edca-4be9-918c-7dd3cd5e5b9d" providerId="ADAL" clId="{E9BC2238-4F52-4776-B101-01CBE828E475}" dt="2023-11-07T22:14:39.734" v="6694" actId="478"/>
          <ac:picMkLst>
            <pc:docMk/>
            <pc:sldMk cId="3580498091" sldId="1240"/>
            <ac:picMk id="11" creationId="{12B8B3FA-3EBA-B0B5-6FA0-A977C9BB7855}"/>
          </ac:picMkLst>
        </pc:picChg>
      </pc:sldChg>
      <pc:sldChg chg="addSp delSp modSp add del mod">
        <pc:chgData name="MATHIEU Alexandre" userId="e241321e-edca-4be9-918c-7dd3cd5e5b9d" providerId="ADAL" clId="{E9BC2238-4F52-4776-B101-01CBE828E475}" dt="2023-11-07T22:31:34.210" v="7379" actId="47"/>
        <pc:sldMkLst>
          <pc:docMk/>
          <pc:sldMk cId="2707894048" sldId="1241"/>
        </pc:sldMkLst>
        <pc:spChg chg="add mod">
          <ac:chgData name="MATHIEU Alexandre" userId="e241321e-edca-4be9-918c-7dd3cd5e5b9d" providerId="ADAL" clId="{E9BC2238-4F52-4776-B101-01CBE828E475}" dt="2023-11-07T22:18:30.631" v="6991"/>
          <ac:spMkLst>
            <pc:docMk/>
            <pc:sldMk cId="2707894048" sldId="1241"/>
            <ac:spMk id="10" creationId="{F5C776FE-41A3-5B16-E475-309D9846F965}"/>
          </ac:spMkLst>
        </pc:spChg>
        <pc:spChg chg="add mod">
          <ac:chgData name="MATHIEU Alexandre" userId="e241321e-edca-4be9-918c-7dd3cd5e5b9d" providerId="ADAL" clId="{E9BC2238-4F52-4776-B101-01CBE828E475}" dt="2023-11-07T22:18:30.631" v="6991"/>
          <ac:spMkLst>
            <pc:docMk/>
            <pc:sldMk cId="2707894048" sldId="1241"/>
            <ac:spMk id="11" creationId="{DD483F15-D9F8-4639-547F-E1161A2B6C1F}"/>
          </ac:spMkLst>
        </pc:spChg>
        <pc:spChg chg="add mod">
          <ac:chgData name="MATHIEU Alexandre" userId="e241321e-edca-4be9-918c-7dd3cd5e5b9d" providerId="ADAL" clId="{E9BC2238-4F52-4776-B101-01CBE828E475}" dt="2023-11-07T22:18:30.631" v="6991"/>
          <ac:spMkLst>
            <pc:docMk/>
            <pc:sldMk cId="2707894048" sldId="1241"/>
            <ac:spMk id="12" creationId="{0453FE3C-E297-CE61-E16E-190601676977}"/>
          </ac:spMkLst>
        </pc:spChg>
        <pc:spChg chg="add mod">
          <ac:chgData name="MATHIEU Alexandre" userId="e241321e-edca-4be9-918c-7dd3cd5e5b9d" providerId="ADAL" clId="{E9BC2238-4F52-4776-B101-01CBE828E475}" dt="2023-11-07T22:18:30.631" v="6991"/>
          <ac:spMkLst>
            <pc:docMk/>
            <pc:sldMk cId="2707894048" sldId="1241"/>
            <ac:spMk id="13" creationId="{AF1E3120-6A13-0159-89C2-E5406BEE9E01}"/>
          </ac:spMkLst>
        </pc:spChg>
        <pc:spChg chg="del mod">
          <ac:chgData name="MATHIEU Alexandre" userId="e241321e-edca-4be9-918c-7dd3cd5e5b9d" providerId="ADAL" clId="{E9BC2238-4F52-4776-B101-01CBE828E475}" dt="2023-11-07T22:31:29.344" v="7376" actId="478"/>
          <ac:spMkLst>
            <pc:docMk/>
            <pc:sldMk cId="2707894048" sldId="1241"/>
            <ac:spMk id="14" creationId="{2B6F3EFF-0512-CC3F-292F-F5F6229C7A17}"/>
          </ac:spMkLst>
        </pc:spChg>
        <pc:spChg chg="add mod">
          <ac:chgData name="MATHIEU Alexandre" userId="e241321e-edca-4be9-918c-7dd3cd5e5b9d" providerId="ADAL" clId="{E9BC2238-4F52-4776-B101-01CBE828E475}" dt="2023-11-07T22:18:39.664" v="6992"/>
          <ac:spMkLst>
            <pc:docMk/>
            <pc:sldMk cId="2707894048" sldId="1241"/>
            <ac:spMk id="15" creationId="{28AE19A4-848F-8DD3-9F0C-ADC4A7F422A5}"/>
          </ac:spMkLst>
        </pc:spChg>
        <pc:spChg chg="add del mod">
          <ac:chgData name="MATHIEU Alexandre" userId="e241321e-edca-4be9-918c-7dd3cd5e5b9d" providerId="ADAL" clId="{E9BC2238-4F52-4776-B101-01CBE828E475}" dt="2023-11-07T22:31:31.630" v="7377" actId="478"/>
          <ac:spMkLst>
            <pc:docMk/>
            <pc:sldMk cId="2707894048" sldId="1241"/>
            <ac:spMk id="17" creationId="{C11C7A1D-B443-309A-4390-3B1CCF2EE8D6}"/>
          </ac:spMkLst>
        </pc:spChg>
        <pc:spChg chg="add mod">
          <ac:chgData name="MATHIEU Alexandre" userId="e241321e-edca-4be9-918c-7dd3cd5e5b9d" providerId="ADAL" clId="{E9BC2238-4F52-4776-B101-01CBE828E475}" dt="2023-11-07T22:31:31.794" v="7378"/>
          <ac:spMkLst>
            <pc:docMk/>
            <pc:sldMk cId="2707894048" sldId="1241"/>
            <ac:spMk id="18" creationId="{6BFA03CD-4AFB-EB01-6A82-9AC33B55638E}"/>
          </ac:spMkLst>
        </pc:spChg>
        <pc:picChg chg="add mod">
          <ac:chgData name="MATHIEU Alexandre" userId="e241321e-edca-4be9-918c-7dd3cd5e5b9d" providerId="ADAL" clId="{E9BC2238-4F52-4776-B101-01CBE828E475}" dt="2023-11-07T22:18:30.631" v="6991"/>
          <ac:picMkLst>
            <pc:docMk/>
            <pc:sldMk cId="2707894048" sldId="1241"/>
            <ac:picMk id="3" creationId="{050BE3C5-5291-A85A-9AD0-9A4DEC021444}"/>
          </ac:picMkLst>
        </pc:picChg>
        <pc:picChg chg="del">
          <ac:chgData name="MATHIEU Alexandre" userId="e241321e-edca-4be9-918c-7dd3cd5e5b9d" providerId="ADAL" clId="{E9BC2238-4F52-4776-B101-01CBE828E475}" dt="2023-11-07T22:18:30.460" v="6990" actId="478"/>
          <ac:picMkLst>
            <pc:docMk/>
            <pc:sldMk cId="2707894048" sldId="1241"/>
            <ac:picMk id="4" creationId="{AA324358-B6C4-4C72-8095-A914905CBAEF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1:53:11.286" v="14998" actId="790"/>
        <pc:sldMkLst>
          <pc:docMk/>
          <pc:sldMk cId="3921866906" sldId="1242"/>
        </pc:sldMkLst>
        <pc:spChg chg="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3" creationId="{AB31BE65-367B-4A49-BA92-CDB280D61B4C}"/>
          </ac:spMkLst>
        </pc:spChg>
        <pc:spChg chg="del">
          <ac:chgData name="MATHIEU Alexandre" userId="e241321e-edca-4be9-918c-7dd3cd5e5b9d" providerId="ADAL" clId="{E9BC2238-4F52-4776-B101-01CBE828E475}" dt="2023-11-07T22:17:18.613" v="6909" actId="478"/>
          <ac:spMkLst>
            <pc:docMk/>
            <pc:sldMk cId="3921866906" sldId="1242"/>
            <ac:spMk id="6" creationId="{2C9F9E5D-0814-2894-916F-2AABB7430BE5}"/>
          </ac:spMkLst>
        </pc:spChg>
        <pc:spChg chg="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7" creationId="{07C94827-E4E9-DFBF-90C1-AC8846BF8122}"/>
          </ac:spMkLst>
        </pc:spChg>
        <pc:spChg chg="del">
          <ac:chgData name="MATHIEU Alexandre" userId="e241321e-edca-4be9-918c-7dd3cd5e5b9d" providerId="ADAL" clId="{E9BC2238-4F52-4776-B101-01CBE828E475}" dt="2023-11-07T22:20:16.453" v="7005" actId="478"/>
          <ac:spMkLst>
            <pc:docMk/>
            <pc:sldMk cId="3921866906" sldId="1242"/>
            <ac:spMk id="8" creationId="{0B8D0E7C-3BFB-652F-71E5-C93FD554AD62}"/>
          </ac:spMkLst>
        </pc:spChg>
        <pc:spChg chg="add del mod">
          <ac:chgData name="MATHIEU Alexandre" userId="e241321e-edca-4be9-918c-7dd3cd5e5b9d" providerId="ADAL" clId="{E9BC2238-4F52-4776-B101-01CBE828E475}" dt="2023-11-07T22:17:55.110" v="6959" actId="478"/>
          <ac:spMkLst>
            <pc:docMk/>
            <pc:sldMk cId="3921866906" sldId="1242"/>
            <ac:spMk id="10" creationId="{004F07DB-0E9D-FD7C-4733-F628AEF52937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1" creationId="{A7F0A242-B971-AFA4-F5AC-652863F287D8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2" creationId="{51ADD2C9-1021-FDB4-7C2A-FB416FF244F8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3" creationId="{2F262343-19DF-26FF-7E37-A7C870661137}"/>
          </ac:spMkLst>
        </pc:spChg>
        <pc:spChg chg="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4" creationId="{2B6F3EFF-0512-CC3F-292F-F5F6229C7A17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5" creationId="{B1941329-18E8-7E18-1127-637977160ADF}"/>
          </ac:spMkLst>
        </pc:spChg>
        <pc:spChg chg="add del mod">
          <ac:chgData name="MATHIEU Alexandre" userId="e241321e-edca-4be9-918c-7dd3cd5e5b9d" providerId="ADAL" clId="{E9BC2238-4F52-4776-B101-01CBE828E475}" dt="2023-11-07T22:26:04.365" v="7157" actId="478"/>
          <ac:spMkLst>
            <pc:docMk/>
            <pc:sldMk cId="3921866906" sldId="1242"/>
            <ac:spMk id="18" creationId="{F67B2085-BA33-5B78-01B7-840FD9219081}"/>
          </ac:spMkLst>
        </pc:spChg>
        <pc:spChg chg="add del mod">
          <ac:chgData name="MATHIEU Alexandre" userId="e241321e-edca-4be9-918c-7dd3cd5e5b9d" providerId="ADAL" clId="{E9BC2238-4F52-4776-B101-01CBE828E475}" dt="2023-11-07T22:26:03.405" v="7156" actId="478"/>
          <ac:spMkLst>
            <pc:docMk/>
            <pc:sldMk cId="3921866906" sldId="1242"/>
            <ac:spMk id="19" creationId="{1A14B5FC-F84A-77F7-3A80-BF8E2CD77101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23" creationId="{A691869C-AF3F-5974-3BD0-CA7D145CF894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24" creationId="{384C620C-D11A-F7F4-F306-B329BBC631BF}"/>
          </ac:spMkLst>
        </pc:spChg>
        <pc:picChg chg="mod">
          <ac:chgData name="MATHIEU Alexandre" userId="e241321e-edca-4be9-918c-7dd3cd5e5b9d" providerId="ADAL" clId="{E9BC2238-4F52-4776-B101-01CBE828E475}" dt="2023-11-07T22:46:29.330" v="7700" actId="1076"/>
          <ac:picMkLst>
            <pc:docMk/>
            <pc:sldMk cId="3921866906" sldId="1242"/>
            <ac:picMk id="4" creationId="{AA324358-B6C4-4C72-8095-A914905CBAEF}"/>
          </ac:picMkLst>
        </pc:picChg>
        <pc:picChg chg="del">
          <ac:chgData name="MATHIEU Alexandre" userId="e241321e-edca-4be9-918c-7dd3cd5e5b9d" providerId="ADAL" clId="{E9BC2238-4F52-4776-B101-01CBE828E475}" dt="2023-11-07T22:20:15.468" v="7004" actId="478"/>
          <ac:picMkLst>
            <pc:docMk/>
            <pc:sldMk cId="3921866906" sldId="1242"/>
            <ac:picMk id="7" creationId="{0ACC15BE-913B-9A44-CFC7-FF1312ACF90D}"/>
          </ac:picMkLst>
        </pc:picChg>
        <pc:picChg chg="del">
          <ac:chgData name="MATHIEU Alexandre" userId="e241321e-edca-4be9-918c-7dd3cd5e5b9d" providerId="ADAL" clId="{E9BC2238-4F52-4776-B101-01CBE828E475}" dt="2023-11-07T22:17:17.212" v="6908" actId="478"/>
          <ac:picMkLst>
            <pc:docMk/>
            <pc:sldMk cId="3921866906" sldId="1242"/>
            <ac:picMk id="9" creationId="{F3DDD686-110B-AB04-4F60-7A9803C0B836}"/>
          </ac:picMkLst>
        </pc:picChg>
        <pc:picChg chg="add del mod">
          <ac:chgData name="MATHIEU Alexandre" userId="e241321e-edca-4be9-918c-7dd3cd5e5b9d" providerId="ADAL" clId="{E9BC2238-4F52-4776-B101-01CBE828E475}" dt="2023-11-07T22:26:02.349" v="7155" actId="478"/>
          <ac:picMkLst>
            <pc:docMk/>
            <pc:sldMk cId="3921866906" sldId="1242"/>
            <ac:picMk id="17" creationId="{C06B01FA-AF07-C062-E25F-B46B0F2CEBEA}"/>
          </ac:picMkLst>
        </pc:picChg>
        <pc:picChg chg="add mod">
          <ac:chgData name="MATHIEU Alexandre" userId="e241321e-edca-4be9-918c-7dd3cd5e5b9d" providerId="ADAL" clId="{E9BC2238-4F52-4776-B101-01CBE828E475}" dt="2023-11-07T22:26:05.144" v="7158"/>
          <ac:picMkLst>
            <pc:docMk/>
            <pc:sldMk cId="3921866906" sldId="1242"/>
            <ac:picMk id="22" creationId="{BB1DEC67-D04C-1D9B-CD23-7557333EAC70}"/>
          </ac:picMkLst>
        </pc:picChg>
        <pc:cxnChg chg="add mod ord">
          <ac:chgData name="MATHIEU Alexandre" userId="e241321e-edca-4be9-918c-7dd3cd5e5b9d" providerId="ADAL" clId="{E9BC2238-4F52-4776-B101-01CBE828E475}" dt="2023-11-07T22:46:31.854" v="7701" actId="14100"/>
          <ac:cxnSpMkLst>
            <pc:docMk/>
            <pc:sldMk cId="3921866906" sldId="1242"/>
            <ac:cxnSpMk id="21" creationId="{F0C60217-99BC-919D-1B74-410D01E8D7B6}"/>
          </ac:cxnSpMkLst>
        </pc:cxnChg>
      </pc:sldChg>
      <pc:sldChg chg="addSp delSp modSp add mod">
        <pc:chgData name="MATHIEU Alexandre" userId="e241321e-edca-4be9-918c-7dd3cd5e5b9d" providerId="ADAL" clId="{E9BC2238-4F52-4776-B101-01CBE828E475}" dt="2023-11-12T11:53:18.010" v="14999" actId="790"/>
        <pc:sldMkLst>
          <pc:docMk/>
          <pc:sldMk cId="412217610" sldId="1243"/>
        </pc:sldMkLst>
        <pc:spChg chg="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4" creationId="{FA3A3846-3FCB-6318-AFF6-F32E574140AC}"/>
          </ac:spMkLst>
        </pc:spChg>
        <pc:spChg chg="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6" creationId="{130A0815-652B-A08C-D2BB-1C6D619AA4F7}"/>
          </ac:spMkLst>
        </pc:spChg>
        <pc:spChg chg="del">
          <ac:chgData name="MATHIEU Alexandre" userId="e241321e-edca-4be9-918c-7dd3cd5e5b9d" providerId="ADAL" clId="{E9BC2238-4F52-4776-B101-01CBE828E475}" dt="2023-11-07T22:18:46.085" v="6994" actId="478"/>
          <ac:spMkLst>
            <pc:docMk/>
            <pc:sldMk cId="412217610" sldId="1243"/>
            <ac:spMk id="6" creationId="{2C9F9E5D-0814-2894-916F-2AABB7430BE5}"/>
          </ac:spMkLst>
        </pc:spChg>
        <pc:spChg chg="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8" creationId="{0B8D0E7C-3BFB-652F-71E5-C93FD554AD62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0" creationId="{F5C776FE-41A3-5B16-E475-309D9846F965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1" creationId="{DD483F15-D9F8-4639-547F-E1161A2B6C1F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2" creationId="{0453FE3C-E297-CE61-E16E-190601676977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3" creationId="{AF1E3120-6A13-0159-89C2-E5406BEE9E01}"/>
          </ac:spMkLst>
        </pc:spChg>
        <pc:spChg chg="del mod">
          <ac:chgData name="MATHIEU Alexandre" userId="e241321e-edca-4be9-918c-7dd3cd5e5b9d" providerId="ADAL" clId="{E9BC2238-4F52-4776-B101-01CBE828E475}" dt="2023-11-07T22:25:07.680" v="7144" actId="478"/>
          <ac:spMkLst>
            <pc:docMk/>
            <pc:sldMk cId="412217610" sldId="1243"/>
            <ac:spMk id="14" creationId="{2B6F3EFF-0512-CC3F-292F-F5F6229C7A17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5" creationId="{28AE19A4-848F-8DD3-9F0C-ADC4A7F422A5}"/>
          </ac:spMkLst>
        </pc:spChg>
        <pc:spChg chg="add del mod">
          <ac:chgData name="MATHIEU Alexandre" userId="e241321e-edca-4be9-918c-7dd3cd5e5b9d" providerId="ADAL" clId="{E9BC2238-4F52-4776-B101-01CBE828E475}" dt="2023-11-07T22:25:09.374" v="7146" actId="478"/>
          <ac:spMkLst>
            <pc:docMk/>
            <pc:sldMk cId="412217610" sldId="1243"/>
            <ac:spMk id="17" creationId="{0D7C30EB-8669-E77F-5F02-B1F8E19C64BB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18" creationId="{A0285335-2976-C64D-46DE-339FCC24E061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0" creationId="{AFA495DD-FA43-8723-BC9E-06EEB38AB9E1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1" creationId="{6820865D-DC01-704B-03A9-F002A07B1D8B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3" creationId="{C18F1800-4B5B-5796-7D6E-CAAFB0B700FC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4" creationId="{4CC6EF71-BFF4-DB73-123E-5223388B27C0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5" creationId="{24EBEA32-1965-5D97-A18A-3FC5EF2FC361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6" creationId="{FCA12F88-5303-22AC-D29C-A5657E62E9E7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7" creationId="{61C55A57-846D-AE6A-E32E-2C3C0E3F10FA}"/>
          </ac:spMkLst>
        </pc:spChg>
        <pc:picChg chg="del">
          <ac:chgData name="MATHIEU Alexandre" userId="e241321e-edca-4be9-918c-7dd3cd5e5b9d" providerId="ADAL" clId="{E9BC2238-4F52-4776-B101-01CBE828E475}" dt="2023-11-07T22:46:40.286" v="7702" actId="478"/>
          <ac:picMkLst>
            <pc:docMk/>
            <pc:sldMk cId="412217610" sldId="1243"/>
            <ac:picMk id="3" creationId="{050BE3C5-5291-A85A-9AD0-9A4DEC021444}"/>
          </ac:picMkLst>
        </pc:picChg>
        <pc:picChg chg="del">
          <ac:chgData name="MATHIEU Alexandre" userId="e241321e-edca-4be9-918c-7dd3cd5e5b9d" providerId="ADAL" clId="{E9BC2238-4F52-4776-B101-01CBE828E475}" dt="2023-11-07T22:25:41.557" v="7150" actId="478"/>
          <ac:picMkLst>
            <pc:docMk/>
            <pc:sldMk cId="412217610" sldId="1243"/>
            <ac:picMk id="7" creationId="{0ACC15BE-913B-9A44-CFC7-FF1312ACF90D}"/>
          </ac:picMkLst>
        </pc:picChg>
        <pc:picChg chg="mod">
          <ac:chgData name="MATHIEU Alexandre" userId="e241321e-edca-4be9-918c-7dd3cd5e5b9d" providerId="ADAL" clId="{E9BC2238-4F52-4776-B101-01CBE828E475}" dt="2023-11-07T22:18:57.635" v="6997" actId="1076"/>
          <ac:picMkLst>
            <pc:docMk/>
            <pc:sldMk cId="412217610" sldId="1243"/>
            <ac:picMk id="9" creationId="{F3DDD686-110B-AB04-4F60-7A9803C0B836}"/>
          </ac:picMkLst>
        </pc:picChg>
        <pc:picChg chg="add mod">
          <ac:chgData name="MATHIEU Alexandre" userId="e241321e-edca-4be9-918c-7dd3cd5e5b9d" providerId="ADAL" clId="{E9BC2238-4F52-4776-B101-01CBE828E475}" dt="2023-11-07T22:25:59.373" v="7154" actId="1076"/>
          <ac:picMkLst>
            <pc:docMk/>
            <pc:sldMk cId="412217610" sldId="1243"/>
            <ac:picMk id="19" creationId="{6949114D-336A-A592-5B31-7C9D059F3363}"/>
          </ac:picMkLst>
        </pc:picChg>
        <pc:picChg chg="add mod">
          <ac:chgData name="MATHIEU Alexandre" userId="e241321e-edca-4be9-918c-7dd3cd5e5b9d" providerId="ADAL" clId="{E9BC2238-4F52-4776-B101-01CBE828E475}" dt="2023-11-07T22:46:41.204" v="7703"/>
          <ac:picMkLst>
            <pc:docMk/>
            <pc:sldMk cId="412217610" sldId="1243"/>
            <ac:picMk id="22" creationId="{AA1EFEAD-8485-6C97-9A3B-A29193625093}"/>
          </ac:picMkLst>
        </pc:picChg>
      </pc:sldChg>
      <pc:sldChg chg="new del">
        <pc:chgData name="MATHIEU Alexandre" userId="e241321e-edca-4be9-918c-7dd3cd5e5b9d" providerId="ADAL" clId="{E9BC2238-4F52-4776-B101-01CBE828E475}" dt="2023-11-07T22:20:55.096" v="7013" actId="47"/>
        <pc:sldMkLst>
          <pc:docMk/>
          <pc:sldMk cId="2788750304" sldId="1244"/>
        </pc:sldMkLst>
      </pc:sldChg>
      <pc:sldChg chg="addSp delSp modSp add mod">
        <pc:chgData name="MATHIEU Alexandre" userId="e241321e-edca-4be9-918c-7dd3cd5e5b9d" providerId="ADAL" clId="{E9BC2238-4F52-4776-B101-01CBE828E475}" dt="2023-11-12T11:42:31.895" v="14831" actId="790"/>
        <pc:sldMkLst>
          <pc:docMk/>
          <pc:sldMk cId="925989100" sldId="1245"/>
        </pc:sldMkLst>
        <pc:spChg chg="mod">
          <ac:chgData name="MATHIEU Alexandre" userId="e241321e-edca-4be9-918c-7dd3cd5e5b9d" providerId="ADAL" clId="{E9BC2238-4F52-4776-B101-01CBE828E475}" dt="2023-11-12T11:42:23.840" v="14830" actId="790"/>
          <ac:spMkLst>
            <pc:docMk/>
            <pc:sldMk cId="925989100" sldId="1245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07T22:21:57.024" v="7035" actId="14100"/>
          <ac:spMkLst>
            <pc:docMk/>
            <pc:sldMk cId="925989100" sldId="1245"/>
            <ac:spMk id="7" creationId="{45027C1D-AFC5-A349-EB72-099923ABE69C}"/>
          </ac:spMkLst>
        </pc:spChg>
        <pc:spChg chg="mod">
          <ac:chgData name="MATHIEU Alexandre" userId="e241321e-edca-4be9-918c-7dd3cd5e5b9d" providerId="ADAL" clId="{E9BC2238-4F52-4776-B101-01CBE828E475}" dt="2023-11-12T11:42:31.895" v="14831" actId="790"/>
          <ac:spMkLst>
            <pc:docMk/>
            <pc:sldMk cId="925989100" sldId="1245"/>
            <ac:spMk id="18" creationId="{2E4D0AE3-8C20-E9FD-4AD0-074184F7E510}"/>
          </ac:spMkLst>
        </pc:spChg>
        <pc:spChg chg="del">
          <ac:chgData name="MATHIEU Alexandre" userId="e241321e-edca-4be9-918c-7dd3cd5e5b9d" providerId="ADAL" clId="{E9BC2238-4F52-4776-B101-01CBE828E475}" dt="2023-11-07T22:21:05.085" v="7017" actId="478"/>
          <ac:spMkLst>
            <pc:docMk/>
            <pc:sldMk cId="925989100" sldId="1245"/>
            <ac:spMk id="19" creationId="{99050489-091D-ADD3-12D8-F9840B219C53}"/>
          </ac:spMkLst>
        </pc:spChg>
        <pc:spChg chg="del">
          <ac:chgData name="MATHIEU Alexandre" userId="e241321e-edca-4be9-918c-7dd3cd5e5b9d" providerId="ADAL" clId="{E9BC2238-4F52-4776-B101-01CBE828E475}" dt="2023-11-07T22:21:03.444" v="7016" actId="478"/>
          <ac:spMkLst>
            <pc:docMk/>
            <pc:sldMk cId="925989100" sldId="1245"/>
            <ac:spMk id="20" creationId="{BF3B2206-4185-38EA-522D-3D5B91AFDFD4}"/>
          </ac:spMkLst>
        </pc:spChg>
        <pc:spChg chg="del">
          <ac:chgData name="MATHIEU Alexandre" userId="e241321e-edca-4be9-918c-7dd3cd5e5b9d" providerId="ADAL" clId="{E9BC2238-4F52-4776-B101-01CBE828E475}" dt="2023-11-07T22:21:07.085" v="7019" actId="478"/>
          <ac:spMkLst>
            <pc:docMk/>
            <pc:sldMk cId="925989100" sldId="1245"/>
            <ac:spMk id="22" creationId="{C0BC45E2-8B3C-133A-113C-315F20534336}"/>
          </ac:spMkLst>
        </pc:spChg>
        <pc:picChg chg="add mod modCrop">
          <ac:chgData name="MATHIEU Alexandre" userId="e241321e-edca-4be9-918c-7dd3cd5e5b9d" providerId="ADAL" clId="{E9BC2238-4F52-4776-B101-01CBE828E475}" dt="2023-11-07T22:21:28.540" v="7027" actId="1076"/>
          <ac:picMkLst>
            <pc:docMk/>
            <pc:sldMk cId="925989100" sldId="1245"/>
            <ac:picMk id="6" creationId="{2F0C0902-23EA-92BB-FF62-428FFF35C2D0}"/>
          </ac:picMkLst>
        </pc:picChg>
        <pc:picChg chg="del">
          <ac:chgData name="MATHIEU Alexandre" userId="e241321e-edca-4be9-918c-7dd3cd5e5b9d" providerId="ADAL" clId="{E9BC2238-4F52-4776-B101-01CBE828E475}" dt="2023-11-07T22:21:01.844" v="7014" actId="478"/>
          <ac:picMkLst>
            <pc:docMk/>
            <pc:sldMk cId="925989100" sldId="1245"/>
            <ac:picMk id="12" creationId="{C3300847-C5F5-13F6-C1CA-A437146A193A}"/>
          </ac:picMkLst>
        </pc:picChg>
        <pc:picChg chg="del">
          <ac:chgData name="MATHIEU Alexandre" userId="e241321e-edca-4be9-918c-7dd3cd5e5b9d" providerId="ADAL" clId="{E9BC2238-4F52-4776-B101-01CBE828E475}" dt="2023-11-07T22:21:05.692" v="7018" actId="478"/>
          <ac:picMkLst>
            <pc:docMk/>
            <pc:sldMk cId="925989100" sldId="1245"/>
            <ac:picMk id="15" creationId="{537CB808-58C1-C6FA-636A-C655156EFEFC}"/>
          </ac:picMkLst>
        </pc:picChg>
        <pc:picChg chg="del">
          <ac:chgData name="MATHIEU Alexandre" userId="e241321e-edca-4be9-918c-7dd3cd5e5b9d" providerId="ADAL" clId="{E9BC2238-4F52-4776-B101-01CBE828E475}" dt="2023-11-07T22:21:02.220" v="7015" actId="478"/>
          <ac:picMkLst>
            <pc:docMk/>
            <pc:sldMk cId="925989100" sldId="1245"/>
            <ac:picMk id="17" creationId="{6E9E9557-3390-7AA6-6A60-FEFB4D3073AE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1:53:24.833" v="15000" actId="790"/>
        <pc:sldMkLst>
          <pc:docMk/>
          <pc:sldMk cId="2364290794" sldId="1246"/>
        </pc:sldMkLst>
        <pc:spChg chg="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4" creationId="{FA3A3846-3FCB-6318-AFF6-F32E574140AC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6" creationId="{E3504A69-5758-4EFB-A5C6-DA31AA1C7276}"/>
          </ac:spMkLst>
        </pc:spChg>
        <pc:spChg chg="del">
          <ac:chgData name="MATHIEU Alexandre" userId="e241321e-edca-4be9-918c-7dd3cd5e5b9d" providerId="ADAL" clId="{E9BC2238-4F52-4776-B101-01CBE828E475}" dt="2023-11-07T22:26:34.837" v="7167" actId="478"/>
          <ac:spMkLst>
            <pc:docMk/>
            <pc:sldMk cId="2364290794" sldId="1246"/>
            <ac:spMk id="8" creationId="{0B8D0E7C-3BFB-652F-71E5-C93FD554AD62}"/>
          </ac:spMkLst>
        </pc:spChg>
        <pc:spChg chg="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8" creationId="{35AF8465-6B12-E987-FD8B-E8EEB2AC480C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0" creationId="{F5C776FE-41A3-5B16-E475-309D9846F965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1" creationId="{DD483F15-D9F8-4639-547F-E1161A2B6C1F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2" creationId="{0453FE3C-E297-CE61-E16E-190601676977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3" creationId="{AF1E3120-6A13-0159-89C2-E5406BEE9E01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14" creationId="{3288F9DD-FD0D-8FA2-13D9-94ABF7E4DBB1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5" creationId="{28AE19A4-848F-8DD3-9F0C-ADC4A7F422A5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16" creationId="{B2311698-2F98-04A0-5FFF-C04CB450BA08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17" creationId="{60387BE7-1FCF-3D05-E052-7455C3D0668B}"/>
          </ac:spMkLst>
        </pc:spChg>
        <pc:spChg chg="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18" creationId="{A0285335-2976-C64D-46DE-339FCC24E061}"/>
          </ac:spMkLst>
        </pc:spChg>
        <pc:spChg chg="del">
          <ac:chgData name="MATHIEU Alexandre" userId="e241321e-edca-4be9-918c-7dd3cd5e5b9d" providerId="ADAL" clId="{E9BC2238-4F52-4776-B101-01CBE828E475}" dt="2023-11-07T22:26:33.829" v="7166" actId="478"/>
          <ac:spMkLst>
            <pc:docMk/>
            <pc:sldMk cId="2364290794" sldId="1246"/>
            <ac:spMk id="20" creationId="{AFA495DD-FA43-8723-BC9E-06EEB38AB9E1}"/>
          </ac:spMkLst>
        </pc:spChg>
        <pc:spChg chg="del">
          <ac:chgData name="MATHIEU Alexandre" userId="e241321e-edca-4be9-918c-7dd3cd5e5b9d" providerId="ADAL" clId="{E9BC2238-4F52-4776-B101-01CBE828E475}" dt="2023-11-07T22:26:32.541" v="7165" actId="478"/>
          <ac:spMkLst>
            <pc:docMk/>
            <pc:sldMk cId="2364290794" sldId="1246"/>
            <ac:spMk id="21" creationId="{6820865D-DC01-704B-03A9-F002A07B1D8B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22" creationId="{1A665D6D-E0EA-CCC4-4C3F-E516E2216769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23" creationId="{3C97AC93-477B-487D-45BB-FD4BB19156EE}"/>
          </ac:spMkLst>
        </pc:spChg>
        <pc:picChg chg="del">
          <ac:chgData name="MATHIEU Alexandre" userId="e241321e-edca-4be9-918c-7dd3cd5e5b9d" providerId="ADAL" clId="{E9BC2238-4F52-4776-B101-01CBE828E475}" dt="2023-11-07T22:46:43.694" v="7704" actId="478"/>
          <ac:picMkLst>
            <pc:docMk/>
            <pc:sldMk cId="2364290794" sldId="1246"/>
            <ac:picMk id="3" creationId="{050BE3C5-5291-A85A-9AD0-9A4DEC021444}"/>
          </ac:picMkLst>
        </pc:picChg>
        <pc:picChg chg="add mod">
          <ac:chgData name="MATHIEU Alexandre" userId="e241321e-edca-4be9-918c-7dd3cd5e5b9d" providerId="ADAL" clId="{E9BC2238-4F52-4776-B101-01CBE828E475}" dt="2023-11-07T22:46:44.643" v="7705"/>
          <ac:picMkLst>
            <pc:docMk/>
            <pc:sldMk cId="2364290794" sldId="1246"/>
            <ac:picMk id="7" creationId="{ADA55D38-0C28-1815-EC0D-E5A3C7F51FDF}"/>
          </ac:picMkLst>
        </pc:picChg>
        <pc:picChg chg="del">
          <ac:chgData name="MATHIEU Alexandre" userId="e241321e-edca-4be9-918c-7dd3cd5e5b9d" providerId="ADAL" clId="{E9BC2238-4F52-4776-B101-01CBE828E475}" dt="2023-11-07T22:26:31.893" v="7164" actId="478"/>
          <ac:picMkLst>
            <pc:docMk/>
            <pc:sldMk cId="2364290794" sldId="1246"/>
            <ac:picMk id="19" creationId="{6949114D-336A-A592-5B31-7C9D059F3363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1:53:32.781" v="15001" actId="790"/>
        <pc:sldMkLst>
          <pc:docMk/>
          <pc:sldMk cId="1364631469" sldId="1247"/>
        </pc:sldMkLst>
        <pc:spChg chg="mod">
          <ac:chgData name="MATHIEU Alexandre" userId="e241321e-edca-4be9-918c-7dd3cd5e5b9d" providerId="ADAL" clId="{E9BC2238-4F52-4776-B101-01CBE828E475}" dt="2023-11-12T11:53:32.781" v="15001" actId="790"/>
          <ac:spMkLst>
            <pc:docMk/>
            <pc:sldMk cId="1364631469" sldId="1247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3:32.781" v="15001" actId="790"/>
          <ac:spMkLst>
            <pc:docMk/>
            <pc:sldMk cId="1364631469" sldId="1247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3:32.781" v="15001" actId="790"/>
          <ac:spMkLst>
            <pc:docMk/>
            <pc:sldMk cId="1364631469" sldId="1247"/>
            <ac:spMk id="7" creationId="{3DDDE06A-D9B5-515A-6990-72F352BCBECA}"/>
          </ac:spMkLst>
        </pc:spChg>
        <pc:spChg chg="mod">
          <ac:chgData name="MATHIEU Alexandre" userId="e241321e-edca-4be9-918c-7dd3cd5e5b9d" providerId="ADAL" clId="{E9BC2238-4F52-4776-B101-01CBE828E475}" dt="2023-11-12T11:53:32.781" v="15001" actId="790"/>
          <ac:spMkLst>
            <pc:docMk/>
            <pc:sldMk cId="1364631469" sldId="1247"/>
            <ac:spMk id="15" creationId="{3157E73D-6E9D-4713-AA7A-54B4C8C84374}"/>
          </ac:spMkLst>
        </pc:spChg>
        <pc:picChg chg="add mod">
          <ac:chgData name="MATHIEU Alexandre" userId="e241321e-edca-4be9-918c-7dd3cd5e5b9d" providerId="ADAL" clId="{E9BC2238-4F52-4776-B101-01CBE828E475}" dt="2023-11-07T22:42:00.118" v="7596" actId="1076"/>
          <ac:picMkLst>
            <pc:docMk/>
            <pc:sldMk cId="1364631469" sldId="1247"/>
            <ac:picMk id="6" creationId="{F6B2AF28-ECDF-5B08-6233-6A97B2073F32}"/>
          </ac:picMkLst>
        </pc:picChg>
        <pc:picChg chg="del">
          <ac:chgData name="MATHIEU Alexandre" userId="e241321e-edca-4be9-918c-7dd3cd5e5b9d" providerId="ADAL" clId="{E9BC2238-4F52-4776-B101-01CBE828E475}" dt="2023-11-07T22:35:12.301" v="7470" actId="478"/>
          <ac:picMkLst>
            <pc:docMk/>
            <pc:sldMk cId="1364631469" sldId="1247"/>
            <ac:picMk id="13" creationId="{4037144E-A70B-D29D-CB12-A700C2B6E4E7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2:09:36.355" v="15202" actId="1076"/>
        <pc:sldMkLst>
          <pc:docMk/>
          <pc:sldMk cId="3944545041" sldId="1248"/>
        </pc:sldMkLst>
        <pc:spChg chg="mod">
          <ac:chgData name="MATHIEU Alexandre" userId="e241321e-edca-4be9-918c-7dd3cd5e5b9d" providerId="ADAL" clId="{E9BC2238-4F52-4776-B101-01CBE828E475}" dt="2023-11-12T11:53:39.696" v="15002" actId="790"/>
          <ac:spMkLst>
            <pc:docMk/>
            <pc:sldMk cId="3944545041" sldId="1248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3:39.696" v="15002" actId="790"/>
          <ac:spMkLst>
            <pc:docMk/>
            <pc:sldMk cId="3944545041" sldId="1248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09:36.355" v="15202" actId="1076"/>
          <ac:spMkLst>
            <pc:docMk/>
            <pc:sldMk cId="3944545041" sldId="1248"/>
            <ac:spMk id="5" creationId="{69A7A057-7CD8-ED2F-6F28-573966DFCB30}"/>
          </ac:spMkLst>
        </pc:spChg>
        <pc:spChg chg="mod">
          <ac:chgData name="MATHIEU Alexandre" userId="e241321e-edca-4be9-918c-7dd3cd5e5b9d" providerId="ADAL" clId="{E9BC2238-4F52-4776-B101-01CBE828E475}" dt="2023-11-12T11:53:39.696" v="15002" actId="790"/>
          <ac:spMkLst>
            <pc:docMk/>
            <pc:sldMk cId="3944545041" sldId="1248"/>
            <ac:spMk id="6" creationId="{4565AA25-0875-A934-4E85-0731E645BB23}"/>
          </ac:spMkLst>
        </pc:spChg>
        <pc:spChg chg="add mod ord">
          <ac:chgData name="MATHIEU Alexandre" userId="e241321e-edca-4be9-918c-7dd3cd5e5b9d" providerId="ADAL" clId="{E9BC2238-4F52-4776-B101-01CBE828E475}" dt="2023-11-12T11:53:39.696" v="15002" actId="790"/>
          <ac:spMkLst>
            <pc:docMk/>
            <pc:sldMk cId="3944545041" sldId="1248"/>
            <ac:spMk id="8" creationId="{700889B6-49AF-97F3-06EB-3E24D1893B4F}"/>
          </ac:spMkLst>
        </pc:spChg>
        <pc:spChg chg="del">
          <ac:chgData name="MATHIEU Alexandre" userId="e241321e-edca-4be9-918c-7dd3cd5e5b9d" providerId="ADAL" clId="{E9BC2238-4F52-4776-B101-01CBE828E475}" dt="2023-11-07T22:51:41.942" v="7755" actId="478"/>
          <ac:spMkLst>
            <pc:docMk/>
            <pc:sldMk cId="3944545041" sldId="1248"/>
            <ac:spMk id="15" creationId="{3157E73D-6E9D-4713-AA7A-54B4C8C84374}"/>
          </ac:spMkLst>
        </pc:spChg>
        <pc:picChg chg="del">
          <ac:chgData name="MATHIEU Alexandre" userId="e241321e-edca-4be9-918c-7dd3cd5e5b9d" providerId="ADAL" clId="{E9BC2238-4F52-4776-B101-01CBE828E475}" dt="2023-11-07T22:44:52.823" v="7685" actId="478"/>
          <ac:picMkLst>
            <pc:docMk/>
            <pc:sldMk cId="3944545041" sldId="1248"/>
            <ac:picMk id="6" creationId="{F6B2AF28-ECDF-5B08-6233-6A97B2073F32}"/>
          </ac:picMkLst>
        </pc:picChg>
        <pc:picChg chg="add mod ord">
          <ac:chgData name="MATHIEU Alexandre" userId="e241321e-edca-4be9-918c-7dd3cd5e5b9d" providerId="ADAL" clId="{E9BC2238-4F52-4776-B101-01CBE828E475}" dt="2023-11-12T12:08:41.336" v="15161" actId="1076"/>
          <ac:picMkLst>
            <pc:docMk/>
            <pc:sldMk cId="3944545041" sldId="1248"/>
            <ac:picMk id="7" creationId="{21498E5B-2EBA-679C-FAF8-8C9370EE32AB}"/>
          </ac:picMkLst>
        </pc:picChg>
        <pc:picChg chg="del ord">
          <ac:chgData name="MATHIEU Alexandre" userId="e241321e-edca-4be9-918c-7dd3cd5e5b9d" providerId="ADAL" clId="{E9BC2238-4F52-4776-B101-01CBE828E475}" dt="2023-11-07T22:51:41.247" v="7754" actId="478"/>
          <ac:picMkLst>
            <pc:docMk/>
            <pc:sldMk cId="3944545041" sldId="1248"/>
            <ac:picMk id="14" creationId="{16D3267A-64F8-ECA9-46E7-7AC3BF268EF8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1:48:21.101" v="14943"/>
        <pc:sldMkLst>
          <pc:docMk/>
          <pc:sldMk cId="510286285" sldId="1249"/>
        </pc:sldMkLst>
        <pc:spChg chg="add mod">
          <ac:chgData name="MATHIEU Alexandre" userId="e241321e-edca-4be9-918c-7dd3cd5e5b9d" providerId="ADAL" clId="{E9BC2238-4F52-4776-B101-01CBE828E475}" dt="2023-11-07T22:50:23.973" v="7745"/>
          <ac:spMkLst>
            <pc:docMk/>
            <pc:sldMk cId="510286285" sldId="1249"/>
            <ac:spMk id="3" creationId="{B48CCFEE-EE6C-E796-D93F-A89834534A34}"/>
          </ac:spMkLst>
        </pc:spChg>
        <pc:spChg chg="mod">
          <ac:chgData name="MATHIEU Alexandre" userId="e241321e-edca-4be9-918c-7dd3cd5e5b9d" providerId="ADAL" clId="{E9BC2238-4F52-4776-B101-01CBE828E475}" dt="2023-11-12T11:42:40.795" v="14832" actId="790"/>
          <ac:spMkLst>
            <pc:docMk/>
            <pc:sldMk cId="510286285" sldId="1249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48:21.101" v="14943"/>
          <ac:spMkLst>
            <pc:docMk/>
            <pc:sldMk cId="510286285" sldId="1249"/>
            <ac:spMk id="5" creationId="{DB5E0991-14E2-FA32-0057-A4098BF73B43}"/>
          </ac:spMkLst>
        </pc:spChg>
        <pc:spChg chg="add del mod">
          <ac:chgData name="MATHIEU Alexandre" userId="e241321e-edca-4be9-918c-7dd3cd5e5b9d" providerId="ADAL" clId="{E9BC2238-4F52-4776-B101-01CBE828E475}" dt="2023-11-08T13:55:51.172" v="14464" actId="478"/>
          <ac:spMkLst>
            <pc:docMk/>
            <pc:sldMk cId="510286285" sldId="1249"/>
            <ac:spMk id="12" creationId="{65714F1B-5E3E-2844-D8A9-64682B6AF56D}"/>
          </ac:spMkLst>
        </pc:spChg>
        <pc:spChg chg="add del mod">
          <ac:chgData name="MATHIEU Alexandre" userId="e241321e-edca-4be9-918c-7dd3cd5e5b9d" providerId="ADAL" clId="{E9BC2238-4F52-4776-B101-01CBE828E475}" dt="2023-11-08T13:55:49.412" v="14463" actId="478"/>
          <ac:spMkLst>
            <pc:docMk/>
            <pc:sldMk cId="510286285" sldId="1249"/>
            <ac:spMk id="13" creationId="{7CDE6445-8129-B6C1-C67B-CA77A62B7234}"/>
          </ac:spMkLst>
        </pc:spChg>
        <pc:spChg chg="mod">
          <ac:chgData name="MATHIEU Alexandre" userId="e241321e-edca-4be9-918c-7dd3cd5e5b9d" providerId="ADAL" clId="{E9BC2238-4F52-4776-B101-01CBE828E475}" dt="2023-11-07T22:50:09.784" v="7741" actId="20577"/>
          <ac:spMkLst>
            <pc:docMk/>
            <pc:sldMk cId="510286285" sldId="1249"/>
            <ac:spMk id="16" creationId="{7A8719A6-727D-69C7-87E5-F2636C8696F6}"/>
          </ac:spMkLst>
        </pc:spChg>
        <pc:spChg chg="del">
          <ac:chgData name="MATHIEU Alexandre" userId="e241321e-edca-4be9-918c-7dd3cd5e5b9d" providerId="ADAL" clId="{E9BC2238-4F52-4776-B101-01CBE828E475}" dt="2023-11-07T22:50:23.718" v="7744" actId="478"/>
          <ac:spMkLst>
            <pc:docMk/>
            <pc:sldMk cId="510286285" sldId="1249"/>
            <ac:spMk id="18" creationId="{5331C00F-E612-8F54-84A0-CD44BC4644DD}"/>
          </ac:spMkLst>
        </pc:spChg>
        <pc:spChg chg="del">
          <ac:chgData name="MATHIEU Alexandre" userId="e241321e-edca-4be9-918c-7dd3cd5e5b9d" providerId="ADAL" clId="{E9BC2238-4F52-4776-B101-01CBE828E475}" dt="2023-11-08T13:52:48.275" v="14440" actId="478"/>
          <ac:spMkLst>
            <pc:docMk/>
            <pc:sldMk cId="510286285" sldId="1249"/>
            <ac:spMk id="26" creationId="{7A5BDBCF-1B85-1C05-49CE-5972EA996089}"/>
          </ac:spMkLst>
        </pc:spChg>
        <pc:spChg chg="del">
          <ac:chgData name="MATHIEU Alexandre" userId="e241321e-edca-4be9-918c-7dd3cd5e5b9d" providerId="ADAL" clId="{E9BC2238-4F52-4776-B101-01CBE828E475}" dt="2023-11-07T22:50:38.810" v="7748" actId="21"/>
          <ac:spMkLst>
            <pc:docMk/>
            <pc:sldMk cId="510286285" sldId="1249"/>
            <ac:spMk id="28" creationId="{A6838F5F-FA3D-63B4-866D-7915B40C71EE}"/>
          </ac:spMkLst>
        </pc:spChg>
        <pc:picChg chg="add mod">
          <ac:chgData name="MATHIEU Alexandre" userId="e241321e-edca-4be9-918c-7dd3cd5e5b9d" providerId="ADAL" clId="{E9BC2238-4F52-4776-B101-01CBE828E475}" dt="2023-11-08T13:52:56.143" v="14443" actId="1076"/>
          <ac:picMkLst>
            <pc:docMk/>
            <pc:sldMk cId="510286285" sldId="1249"/>
            <ac:picMk id="8" creationId="{AF116146-2241-0886-1589-AE776AE1782D}"/>
          </ac:picMkLst>
        </pc:picChg>
        <pc:picChg chg="del">
          <ac:chgData name="MATHIEU Alexandre" userId="e241321e-edca-4be9-918c-7dd3cd5e5b9d" providerId="ADAL" clId="{E9BC2238-4F52-4776-B101-01CBE828E475}" dt="2023-11-07T22:50:38.810" v="7748" actId="21"/>
          <ac:picMkLst>
            <pc:docMk/>
            <pc:sldMk cId="510286285" sldId="1249"/>
            <ac:picMk id="24" creationId="{139F387A-62A1-B521-3CC2-3CB9BC4140D8}"/>
          </ac:picMkLst>
        </pc:picChg>
        <pc:picChg chg="del">
          <ac:chgData name="MATHIEU Alexandre" userId="e241321e-edca-4be9-918c-7dd3cd5e5b9d" providerId="ADAL" clId="{E9BC2238-4F52-4776-B101-01CBE828E475}" dt="2023-11-08T13:52:47.363" v="14439" actId="478"/>
          <ac:picMkLst>
            <pc:docMk/>
            <pc:sldMk cId="510286285" sldId="1249"/>
            <ac:picMk id="25" creationId="{821E88C7-1E53-16AC-0E1D-995ADE10461F}"/>
          </ac:picMkLst>
        </pc:picChg>
        <pc:cxnChg chg="add del mod">
          <ac:chgData name="MATHIEU Alexandre" userId="e241321e-edca-4be9-918c-7dd3cd5e5b9d" providerId="ADAL" clId="{E9BC2238-4F52-4776-B101-01CBE828E475}" dt="2023-11-08T13:55:03.685" v="14448" actId="13822"/>
          <ac:cxnSpMkLst>
            <pc:docMk/>
            <pc:sldMk cId="510286285" sldId="1249"/>
            <ac:cxnSpMk id="10" creationId="{F986349F-C5C0-7E07-2617-BCAA7424F38F}"/>
          </ac:cxnSpMkLst>
        </pc:cxnChg>
      </pc:sldChg>
      <pc:sldChg chg="modSp add mod modNotesTx">
        <pc:chgData name="MATHIEU Alexandre" userId="e241321e-edca-4be9-918c-7dd3cd5e5b9d" providerId="ADAL" clId="{E9BC2238-4F52-4776-B101-01CBE828E475}" dt="2023-11-12T12:13:11.619" v="15228" actId="404"/>
        <pc:sldMkLst>
          <pc:docMk/>
          <pc:sldMk cId="873366004" sldId="1250"/>
        </pc:sldMkLst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2:13:11.619" v="15228" actId="404"/>
          <ac:spMkLst>
            <pc:docMk/>
            <pc:sldMk cId="873366004" sldId="1250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8" creationId="{9F25203F-04ED-09F3-AC3E-F06D6E235453}"/>
          </ac:spMkLst>
        </pc:spChg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15" creationId="{ECA8ADCF-ECBC-B1C0-D4CD-88A97C7145C6}"/>
          </ac:spMkLst>
        </pc:spChg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16" creationId="{13B0578A-25B8-C109-5781-14D9B55709EB}"/>
          </ac:spMkLst>
        </pc:spChg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26" creationId="{69E91C00-6AFB-DDD9-C8BC-F112E58CC66E}"/>
          </ac:spMkLst>
        </pc:spChg>
        <pc:cxnChg chg="mod">
          <ac:chgData name="MATHIEU Alexandre" userId="e241321e-edca-4be9-918c-7dd3cd5e5b9d" providerId="ADAL" clId="{E9BC2238-4F52-4776-B101-01CBE828E475}" dt="2023-11-09T16:21:56.496" v="14548" actId="14100"/>
          <ac:cxnSpMkLst>
            <pc:docMk/>
            <pc:sldMk cId="873366004" sldId="1250"/>
            <ac:cxnSpMk id="11" creationId="{6AAB0696-DC2C-9B73-327F-26C4ACE2D540}"/>
          </ac:cxnSpMkLst>
        </pc:cxnChg>
        <pc:cxnChg chg="mod">
          <ac:chgData name="MATHIEU Alexandre" userId="e241321e-edca-4be9-918c-7dd3cd5e5b9d" providerId="ADAL" clId="{E9BC2238-4F52-4776-B101-01CBE828E475}" dt="2023-11-09T16:21:53.660" v="14547" actId="14100"/>
          <ac:cxnSpMkLst>
            <pc:docMk/>
            <pc:sldMk cId="873366004" sldId="1250"/>
            <ac:cxnSpMk id="13" creationId="{E6F6AB86-9550-E558-4A1C-762C802219CE}"/>
          </ac:cxnSpMkLst>
        </pc:cxnChg>
        <pc:cxnChg chg="mod">
          <ac:chgData name="MATHIEU Alexandre" userId="e241321e-edca-4be9-918c-7dd3cd5e5b9d" providerId="ADAL" clId="{E9BC2238-4F52-4776-B101-01CBE828E475}" dt="2023-11-09T16:20:49.816" v="14517" actId="14100"/>
          <ac:cxnSpMkLst>
            <pc:docMk/>
            <pc:sldMk cId="873366004" sldId="1250"/>
            <ac:cxnSpMk id="23" creationId="{4CEA6D1F-2DE4-29A8-EB93-42FDFF0BE4C1}"/>
          </ac:cxnSpMkLst>
        </pc:cxnChg>
      </pc:sldChg>
      <pc:sldChg chg="modSp add mod">
        <pc:chgData name="MATHIEU Alexandre" userId="e241321e-edca-4be9-918c-7dd3cd5e5b9d" providerId="ADAL" clId="{E9BC2238-4F52-4776-B101-01CBE828E475}" dt="2023-11-12T11:53:53.410" v="15005" actId="20577"/>
        <pc:sldMkLst>
          <pc:docMk/>
          <pc:sldMk cId="3000756967" sldId="1251"/>
        </pc:sldMkLst>
        <pc:spChg chg="mod">
          <ac:chgData name="MATHIEU Alexandre" userId="e241321e-edca-4be9-918c-7dd3cd5e5b9d" providerId="ADAL" clId="{E9BC2238-4F52-4776-B101-01CBE828E475}" dt="2023-11-12T11:53:47.992" v="15003" actId="790"/>
          <ac:spMkLst>
            <pc:docMk/>
            <pc:sldMk cId="3000756967" sldId="1251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3:47.992" v="15003" actId="790"/>
          <ac:spMkLst>
            <pc:docMk/>
            <pc:sldMk cId="3000756967" sldId="1251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3:47.992" v="15003" actId="790"/>
          <ac:spMkLst>
            <pc:docMk/>
            <pc:sldMk cId="3000756967" sldId="1251"/>
            <ac:spMk id="6" creationId="{0102E350-4B7E-2EE8-F925-595588CDD209}"/>
          </ac:spMkLst>
        </pc:spChg>
        <pc:spChg chg="mod">
          <ac:chgData name="MATHIEU Alexandre" userId="e241321e-edca-4be9-918c-7dd3cd5e5b9d" providerId="ADAL" clId="{E9BC2238-4F52-4776-B101-01CBE828E475}" dt="2023-11-12T11:53:47.992" v="15003" actId="790"/>
          <ac:spMkLst>
            <pc:docMk/>
            <pc:sldMk cId="3000756967" sldId="1251"/>
            <ac:spMk id="8" creationId="{9F25203F-04ED-09F3-AC3E-F06D6E235453}"/>
          </ac:spMkLst>
        </pc:spChg>
        <pc:spChg chg="mod">
          <ac:chgData name="MATHIEU Alexandre" userId="e241321e-edca-4be9-918c-7dd3cd5e5b9d" providerId="ADAL" clId="{E9BC2238-4F52-4776-B101-01CBE828E475}" dt="2023-11-12T11:53:53.410" v="15005" actId="20577"/>
          <ac:spMkLst>
            <pc:docMk/>
            <pc:sldMk cId="3000756967" sldId="1251"/>
            <ac:spMk id="32" creationId="{4D78308C-7E94-30AF-82D4-54DC266EDDB1}"/>
          </ac:spMkLst>
        </pc:spChg>
        <pc:picChg chg="mod">
          <ac:chgData name="MATHIEU Alexandre" userId="e241321e-edca-4be9-918c-7dd3cd5e5b9d" providerId="ADAL" clId="{E9BC2238-4F52-4776-B101-01CBE828E475}" dt="2023-11-07T23:07:21.364" v="8649" actId="1076"/>
          <ac:picMkLst>
            <pc:docMk/>
            <pc:sldMk cId="3000756967" sldId="1251"/>
            <ac:picMk id="31" creationId="{C9891420-0F09-6138-62C6-8A6D80F9A3C7}"/>
          </ac:picMkLst>
        </pc:picChg>
      </pc:sldChg>
      <pc:sldChg chg="delSp modSp add del mod">
        <pc:chgData name="MATHIEU Alexandre" userId="e241321e-edca-4be9-918c-7dd3cd5e5b9d" providerId="ADAL" clId="{E9BC2238-4F52-4776-B101-01CBE828E475}" dt="2023-11-08T09:29:52.545" v="9444" actId="47"/>
        <pc:sldMkLst>
          <pc:docMk/>
          <pc:sldMk cId="2814472610" sldId="1252"/>
        </pc:sldMkLst>
        <pc:spChg chg="mod">
          <ac:chgData name="MATHIEU Alexandre" userId="e241321e-edca-4be9-918c-7dd3cd5e5b9d" providerId="ADAL" clId="{E9BC2238-4F52-4776-B101-01CBE828E475}" dt="2023-11-08T09:28:45.417" v="9383" actId="20577"/>
          <ac:spMkLst>
            <pc:docMk/>
            <pc:sldMk cId="2814472610" sldId="1252"/>
            <ac:spMk id="4" creationId="{FB77CE37-C16D-87DB-423D-7852D3AE3BE7}"/>
          </ac:spMkLst>
        </pc:spChg>
        <pc:picChg chg="del">
          <ac:chgData name="MATHIEU Alexandre" userId="e241321e-edca-4be9-918c-7dd3cd5e5b9d" providerId="ADAL" clId="{E9BC2238-4F52-4776-B101-01CBE828E475}" dt="2023-11-08T09:24:27.138" v="9117" actId="478"/>
          <ac:picMkLst>
            <pc:docMk/>
            <pc:sldMk cId="2814472610" sldId="1252"/>
            <ac:picMk id="8" creationId="{5C6D7572-030B-B3F1-4EBC-37CADBA65C5A}"/>
          </ac:picMkLst>
        </pc:picChg>
        <pc:picChg chg="del">
          <ac:chgData name="MATHIEU Alexandre" userId="e241321e-edca-4be9-918c-7dd3cd5e5b9d" providerId="ADAL" clId="{E9BC2238-4F52-4776-B101-01CBE828E475}" dt="2023-11-08T09:24:26.619" v="9116" actId="478"/>
          <ac:picMkLst>
            <pc:docMk/>
            <pc:sldMk cId="2814472610" sldId="1252"/>
            <ac:picMk id="10" creationId="{AE58D398-512C-F58E-3290-315E1EF59C1C}"/>
          </ac:picMkLst>
        </pc:picChg>
      </pc:sldChg>
      <pc:sldChg chg="new del">
        <pc:chgData name="MATHIEU Alexandre" userId="e241321e-edca-4be9-918c-7dd3cd5e5b9d" providerId="ADAL" clId="{E9BC2238-4F52-4776-B101-01CBE828E475}" dt="2023-11-08T09:45:27.131" v="9735" actId="47"/>
        <pc:sldMkLst>
          <pc:docMk/>
          <pc:sldMk cId="2933234072" sldId="1253"/>
        </pc:sldMkLst>
      </pc:sldChg>
      <pc:sldChg chg="addSp delSp modSp add del mod">
        <pc:chgData name="MATHIEU Alexandre" userId="e241321e-edca-4be9-918c-7dd3cd5e5b9d" providerId="ADAL" clId="{E9BC2238-4F52-4776-B101-01CBE828E475}" dt="2023-11-08T09:35:29.684" v="9552" actId="47"/>
        <pc:sldMkLst>
          <pc:docMk/>
          <pc:sldMk cId="734446014" sldId="1254"/>
        </pc:sldMkLst>
        <pc:spChg chg="mod">
          <ac:chgData name="MATHIEU Alexandre" userId="e241321e-edca-4be9-918c-7dd3cd5e5b9d" providerId="ADAL" clId="{E9BC2238-4F52-4776-B101-01CBE828E475}" dt="2023-11-08T09:29:12.888" v="9393" actId="20577"/>
          <ac:spMkLst>
            <pc:docMk/>
            <pc:sldMk cId="734446014" sldId="1254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09:30:26.779" v="9452" actId="478"/>
          <ac:spMkLst>
            <pc:docMk/>
            <pc:sldMk cId="734446014" sldId="1254"/>
            <ac:spMk id="6" creationId="{1069274F-73D7-E842-6013-F6C5D1E5A036}"/>
          </ac:spMkLst>
        </pc:spChg>
        <pc:spChg chg="add mod ord">
          <ac:chgData name="MATHIEU Alexandre" userId="e241321e-edca-4be9-918c-7dd3cd5e5b9d" providerId="ADAL" clId="{E9BC2238-4F52-4776-B101-01CBE828E475}" dt="2023-11-08T09:34:10.800" v="9538" actId="208"/>
          <ac:spMkLst>
            <pc:docMk/>
            <pc:sldMk cId="734446014" sldId="1254"/>
            <ac:spMk id="7" creationId="{8E5C54B9-F62C-351A-DD67-6A163FD0BF62}"/>
          </ac:spMkLst>
        </pc:spChg>
        <pc:picChg chg="del">
          <ac:chgData name="MATHIEU Alexandre" userId="e241321e-edca-4be9-918c-7dd3cd5e5b9d" providerId="ADAL" clId="{E9BC2238-4F52-4776-B101-01CBE828E475}" dt="2023-11-08T09:30:25.939" v="9451" actId="478"/>
          <ac:picMkLst>
            <pc:docMk/>
            <pc:sldMk cId="734446014" sldId="1254"/>
            <ac:picMk id="3" creationId="{F2386736-06DD-0661-EEFB-5537AE2E5F97}"/>
          </ac:picMkLst>
        </pc:picChg>
        <pc:picChg chg="add mod">
          <ac:chgData name="MATHIEU Alexandre" userId="e241321e-edca-4be9-918c-7dd3cd5e5b9d" providerId="ADAL" clId="{E9BC2238-4F52-4776-B101-01CBE828E475}" dt="2023-11-08T09:31:07.147" v="9456" actId="1076"/>
          <ac:picMkLst>
            <pc:docMk/>
            <pc:sldMk cId="734446014" sldId="1254"/>
            <ac:picMk id="9" creationId="{BCC3F727-2307-9533-BF8C-FB0E50F654E4}"/>
          </ac:picMkLst>
        </pc:picChg>
        <pc:picChg chg="add mod">
          <ac:chgData name="MATHIEU Alexandre" userId="e241321e-edca-4be9-918c-7dd3cd5e5b9d" providerId="ADAL" clId="{E9BC2238-4F52-4776-B101-01CBE828E475}" dt="2023-11-08T09:31:36.695" v="9464" actId="14100"/>
          <ac:picMkLst>
            <pc:docMk/>
            <pc:sldMk cId="734446014" sldId="1254"/>
            <ac:picMk id="11" creationId="{FB8A3DD4-C172-7237-0ACC-FBA6E755379D}"/>
          </ac:picMkLst>
        </pc:picChg>
        <pc:cxnChg chg="add mod">
          <ac:chgData name="MATHIEU Alexandre" userId="e241321e-edca-4be9-918c-7dd3cd5e5b9d" providerId="ADAL" clId="{E9BC2238-4F52-4776-B101-01CBE828E475}" dt="2023-11-08T09:34:07.479" v="9537" actId="14100"/>
          <ac:cxnSpMkLst>
            <pc:docMk/>
            <pc:sldMk cId="734446014" sldId="1254"/>
            <ac:cxnSpMk id="13" creationId="{B6E9069F-75F8-1DFD-72EC-A198791CB26D}"/>
          </ac:cxnSpMkLst>
        </pc:cxnChg>
      </pc:sldChg>
      <pc:sldChg chg="add del">
        <pc:chgData name="MATHIEU Alexandre" userId="e241321e-edca-4be9-918c-7dd3cd5e5b9d" providerId="ADAL" clId="{E9BC2238-4F52-4776-B101-01CBE828E475}" dt="2023-11-08T09:45:25.684" v="9734" actId="47"/>
        <pc:sldMkLst>
          <pc:docMk/>
          <pc:sldMk cId="1604994598" sldId="1255"/>
        </pc:sldMkLst>
      </pc:sldChg>
      <pc:sldChg chg="addSp modSp add mod">
        <pc:chgData name="MATHIEU Alexandre" userId="e241321e-edca-4be9-918c-7dd3cd5e5b9d" providerId="ADAL" clId="{E9BC2238-4F52-4776-B101-01CBE828E475}" dt="2023-11-12T12:12:27.370" v="15224"/>
        <pc:sldMkLst>
          <pc:docMk/>
          <pc:sldMk cId="3320379607" sldId="1256"/>
        </pc:sldMkLst>
        <pc:spChg chg="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3" creationId="{CF5C0DC8-C0EA-439D-4718-C849E22C7914}"/>
          </ac:spMkLst>
        </pc:spChg>
        <pc:spChg chg="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12:27.370" v="15224"/>
          <ac:spMkLst>
            <pc:docMk/>
            <pc:sldMk cId="3320379607" sldId="1256"/>
            <ac:spMk id="5" creationId="{B3618659-4169-8B78-F0B0-C65E17656A8D}"/>
          </ac:spMkLst>
        </pc:spChg>
        <pc:spChg chg="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7" creationId="{8E5C54B9-F62C-351A-DD67-6A163FD0BF62}"/>
          </ac:spMkLst>
        </pc:spChg>
        <pc:spChg chg="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8" creationId="{A5421C37-DF95-82B5-3851-123F0ACE9ECA}"/>
          </ac:spMkLst>
        </pc:spChg>
        <pc:cxnChg chg="mod">
          <ac:chgData name="MATHIEU Alexandre" userId="e241321e-edca-4be9-918c-7dd3cd5e5b9d" providerId="ADAL" clId="{E9BC2238-4F52-4776-B101-01CBE828E475}" dt="2023-11-08T09:37:31.596" v="9617" actId="14100"/>
          <ac:cxnSpMkLst>
            <pc:docMk/>
            <pc:sldMk cId="3320379607" sldId="1256"/>
            <ac:cxnSpMk id="13" creationId="{B6E9069F-75F8-1DFD-72EC-A198791CB26D}"/>
          </ac:cxnSpMkLst>
        </pc:cxnChg>
      </pc:sldChg>
      <pc:sldChg chg="addSp delSp modSp add del mod">
        <pc:chgData name="MATHIEU Alexandre" userId="e241321e-edca-4be9-918c-7dd3cd5e5b9d" providerId="ADAL" clId="{E9BC2238-4F52-4776-B101-01CBE828E475}" dt="2023-11-08T09:44:15.908" v="9722" actId="47"/>
        <pc:sldMkLst>
          <pc:docMk/>
          <pc:sldMk cId="171195295" sldId="1257"/>
        </pc:sldMkLst>
        <pc:spChg chg="del">
          <ac:chgData name="MATHIEU Alexandre" userId="e241321e-edca-4be9-918c-7dd3cd5e5b9d" providerId="ADAL" clId="{E9BC2238-4F52-4776-B101-01CBE828E475}" dt="2023-11-08T09:37:04.091" v="9591" actId="478"/>
          <ac:spMkLst>
            <pc:docMk/>
            <pc:sldMk cId="171195295" sldId="1257"/>
            <ac:spMk id="3" creationId="{CF5C0DC8-C0EA-439D-4718-C849E22C7914}"/>
          </ac:spMkLst>
        </pc:spChg>
        <pc:spChg chg="mod">
          <ac:chgData name="MATHIEU Alexandre" userId="e241321e-edca-4be9-918c-7dd3cd5e5b9d" providerId="ADAL" clId="{E9BC2238-4F52-4776-B101-01CBE828E475}" dt="2023-11-08T09:43:02.396" v="9719" actId="2711"/>
          <ac:spMkLst>
            <pc:docMk/>
            <pc:sldMk cId="171195295" sldId="1257"/>
            <ac:spMk id="4" creationId="{FB77CE37-C16D-87DB-423D-7852D3AE3BE7}"/>
          </ac:spMkLst>
        </pc:spChg>
        <pc:spChg chg="add del">
          <ac:chgData name="MATHIEU Alexandre" userId="e241321e-edca-4be9-918c-7dd3cd5e5b9d" providerId="ADAL" clId="{E9BC2238-4F52-4776-B101-01CBE828E475}" dt="2023-11-08T09:41:54.949" v="9683"/>
          <ac:spMkLst>
            <pc:docMk/>
            <pc:sldMk cId="171195295" sldId="1257"/>
            <ac:spMk id="6" creationId="{2AAA1794-1DD7-D8F2-2581-1C34DA1BAB4B}"/>
          </ac:spMkLst>
        </pc:spChg>
        <pc:spChg chg="del">
          <ac:chgData name="MATHIEU Alexandre" userId="e241321e-edca-4be9-918c-7dd3cd5e5b9d" providerId="ADAL" clId="{E9BC2238-4F52-4776-B101-01CBE828E475}" dt="2023-11-08T09:37:02.131" v="9589" actId="478"/>
          <ac:spMkLst>
            <pc:docMk/>
            <pc:sldMk cId="171195295" sldId="1257"/>
            <ac:spMk id="7" creationId="{8E5C54B9-F62C-351A-DD67-6A163FD0BF62}"/>
          </ac:spMkLst>
        </pc:spChg>
        <pc:picChg chg="del">
          <ac:chgData name="MATHIEU Alexandre" userId="e241321e-edca-4be9-918c-7dd3cd5e5b9d" providerId="ADAL" clId="{E9BC2238-4F52-4776-B101-01CBE828E475}" dt="2023-11-08T09:37:02.583" v="9590" actId="478"/>
          <ac:picMkLst>
            <pc:docMk/>
            <pc:sldMk cId="171195295" sldId="1257"/>
            <ac:picMk id="9" creationId="{BCC3F727-2307-9533-BF8C-FB0E50F654E4}"/>
          </ac:picMkLst>
        </pc:picChg>
        <pc:picChg chg="del">
          <ac:chgData name="MATHIEU Alexandre" userId="e241321e-edca-4be9-918c-7dd3cd5e5b9d" providerId="ADAL" clId="{E9BC2238-4F52-4776-B101-01CBE828E475}" dt="2023-11-08T09:37:01.379" v="9588" actId="478"/>
          <ac:picMkLst>
            <pc:docMk/>
            <pc:sldMk cId="171195295" sldId="1257"/>
            <ac:picMk id="11" creationId="{FB8A3DD4-C172-7237-0ACC-FBA6E755379D}"/>
          </ac:picMkLst>
        </pc:picChg>
        <pc:cxnChg chg="del mod">
          <ac:chgData name="MATHIEU Alexandre" userId="e241321e-edca-4be9-918c-7dd3cd5e5b9d" providerId="ADAL" clId="{E9BC2238-4F52-4776-B101-01CBE828E475}" dt="2023-11-08T09:37:05.468" v="9592" actId="478"/>
          <ac:cxnSpMkLst>
            <pc:docMk/>
            <pc:sldMk cId="171195295" sldId="1257"/>
            <ac:cxnSpMk id="13" creationId="{B6E9069F-75F8-1DFD-72EC-A198791CB26D}"/>
          </ac:cxnSpMkLst>
        </pc:cxnChg>
      </pc:sldChg>
      <pc:sldChg chg="addSp delSp modSp add mod">
        <pc:chgData name="MATHIEU Alexandre" userId="e241321e-edca-4be9-918c-7dd3cd5e5b9d" providerId="ADAL" clId="{E9BC2238-4F52-4776-B101-01CBE828E475}" dt="2023-11-12T12:10:41.221" v="15218"/>
        <pc:sldMkLst>
          <pc:docMk/>
          <pc:sldMk cId="982027757" sldId="1258"/>
        </pc:sldMkLst>
        <pc:spChg chg="mod">
          <ac:chgData name="MATHIEU Alexandre" userId="e241321e-edca-4be9-918c-7dd3cd5e5b9d" providerId="ADAL" clId="{E9BC2238-4F52-4776-B101-01CBE828E475}" dt="2023-11-12T11:54:52.103" v="15013" actId="790"/>
          <ac:spMkLst>
            <pc:docMk/>
            <pc:sldMk cId="982027757" sldId="1258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2:10:41.221" v="15218"/>
          <ac:spMkLst>
            <pc:docMk/>
            <pc:sldMk cId="982027757" sldId="1258"/>
            <ac:spMk id="4" creationId="{1208749D-A9F1-4B24-AA73-B375220B990D}"/>
          </ac:spMkLst>
        </pc:spChg>
        <pc:spChg chg="del mod">
          <ac:chgData name="MATHIEU Alexandre" userId="e241321e-edca-4be9-918c-7dd3cd5e5b9d" providerId="ADAL" clId="{E9BC2238-4F52-4776-B101-01CBE828E475}" dt="2023-11-09T16:38:29.269" v="14623" actId="478"/>
          <ac:spMkLst>
            <pc:docMk/>
            <pc:sldMk cId="982027757" sldId="1258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4:52.103" v="15013" actId="790"/>
          <ac:spMkLst>
            <pc:docMk/>
            <pc:sldMk cId="982027757" sldId="1258"/>
            <ac:spMk id="6" creationId="{A3BA667D-0C20-FB83-D83A-A590C4745B1E}"/>
          </ac:spMkLst>
        </pc:spChg>
        <pc:spChg chg="add mod ord">
          <ac:chgData name="MATHIEU Alexandre" userId="e241321e-edca-4be9-918c-7dd3cd5e5b9d" providerId="ADAL" clId="{E9BC2238-4F52-4776-B101-01CBE828E475}" dt="2023-11-12T11:55:16.683" v="15015" actId="33524"/>
          <ac:spMkLst>
            <pc:docMk/>
            <pc:sldMk cId="982027757" sldId="1258"/>
            <ac:spMk id="7" creationId="{7DAE32AD-6252-4BA4-1F92-58ABAB3CD787}"/>
          </ac:spMkLst>
        </pc:spChg>
        <pc:spChg chg="add del mod">
          <ac:chgData name="MATHIEU Alexandre" userId="e241321e-edca-4be9-918c-7dd3cd5e5b9d" providerId="ADAL" clId="{E9BC2238-4F52-4776-B101-01CBE828E475}" dt="2023-11-09T16:38:32.071" v="14625" actId="478"/>
          <ac:spMkLst>
            <pc:docMk/>
            <pc:sldMk cId="982027757" sldId="1258"/>
            <ac:spMk id="9" creationId="{ABCE0795-E155-A556-454F-ABA33B2E4B3C}"/>
          </ac:spMkLst>
        </pc:spChg>
        <pc:spChg chg="add mod">
          <ac:chgData name="MATHIEU Alexandre" userId="e241321e-edca-4be9-918c-7dd3cd5e5b9d" providerId="ADAL" clId="{E9BC2238-4F52-4776-B101-01CBE828E475}" dt="2023-11-12T11:54:52.103" v="15013" actId="790"/>
          <ac:spMkLst>
            <pc:docMk/>
            <pc:sldMk cId="982027757" sldId="1258"/>
            <ac:spMk id="10" creationId="{122860C4-A3D2-CA98-BF54-1FC3816D5B81}"/>
          </ac:spMkLst>
        </pc:spChg>
        <pc:spChg chg="mod">
          <ac:chgData name="MATHIEU Alexandre" userId="e241321e-edca-4be9-918c-7dd3cd5e5b9d" providerId="ADAL" clId="{E9BC2238-4F52-4776-B101-01CBE828E475}" dt="2023-11-12T11:54:52.103" v="15013" actId="790"/>
          <ac:spMkLst>
            <pc:docMk/>
            <pc:sldMk cId="982027757" sldId="1258"/>
            <ac:spMk id="12" creationId="{F40750FB-3A68-7D60-4432-33AE5DDA87A5}"/>
          </ac:spMkLst>
        </pc:spChg>
        <pc:picChg chg="add mod">
          <ac:chgData name="MATHIEU Alexandre" userId="e241321e-edca-4be9-918c-7dd3cd5e5b9d" providerId="ADAL" clId="{E9BC2238-4F52-4776-B101-01CBE828E475}" dt="2023-11-08T09:48:19.753" v="9830"/>
          <ac:picMkLst>
            <pc:docMk/>
            <pc:sldMk cId="982027757" sldId="1258"/>
            <ac:picMk id="3" creationId="{E574720F-28E6-5245-84BD-5E6A36E8D591}"/>
          </ac:picMkLst>
        </pc:picChg>
      </pc:sldChg>
      <pc:sldChg chg="addSp modSp add mod">
        <pc:chgData name="MATHIEU Alexandre" userId="e241321e-edca-4be9-918c-7dd3cd5e5b9d" providerId="ADAL" clId="{E9BC2238-4F52-4776-B101-01CBE828E475}" dt="2023-11-12T12:10:34.967" v="15217" actId="6549"/>
        <pc:sldMkLst>
          <pc:docMk/>
          <pc:sldMk cId="443443857" sldId="1259"/>
        </pc:sldMkLst>
        <pc:spChg chg="mod">
          <ac:chgData name="MATHIEU Alexandre" userId="e241321e-edca-4be9-918c-7dd3cd5e5b9d" providerId="ADAL" clId="{E9BC2238-4F52-4776-B101-01CBE828E475}" dt="2023-11-12T11:54:44.897" v="15012" actId="790"/>
          <ac:spMkLst>
            <pc:docMk/>
            <pc:sldMk cId="443443857" sldId="125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4:44.897" v="15012" actId="790"/>
          <ac:spMkLst>
            <pc:docMk/>
            <pc:sldMk cId="443443857" sldId="1259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4:44.897" v="15012" actId="790"/>
          <ac:spMkLst>
            <pc:docMk/>
            <pc:sldMk cId="443443857" sldId="1259"/>
            <ac:spMk id="6" creationId="{1BFA770B-686F-F9E3-89DA-0DD8E15E2AEC}"/>
          </ac:spMkLst>
        </pc:spChg>
        <pc:spChg chg="add mod">
          <ac:chgData name="MATHIEU Alexandre" userId="e241321e-edca-4be9-918c-7dd3cd5e5b9d" providerId="ADAL" clId="{E9BC2238-4F52-4776-B101-01CBE828E475}" dt="2023-11-12T12:10:34.967" v="15217" actId="6549"/>
          <ac:spMkLst>
            <pc:docMk/>
            <pc:sldMk cId="443443857" sldId="1259"/>
            <ac:spMk id="7" creationId="{FDA57D3D-F1DC-C934-DECC-B456F51ED9D9}"/>
          </ac:spMkLst>
        </pc:spChg>
        <pc:spChg chg="mod">
          <ac:chgData name="MATHIEU Alexandre" userId="e241321e-edca-4be9-918c-7dd3cd5e5b9d" providerId="ADAL" clId="{E9BC2238-4F52-4776-B101-01CBE828E475}" dt="2023-11-12T11:54:44.897" v="15012" actId="790"/>
          <ac:spMkLst>
            <pc:docMk/>
            <pc:sldMk cId="443443857" sldId="1259"/>
            <ac:spMk id="8" creationId="{45C75139-6200-E886-C88F-8900C4A607A6}"/>
          </ac:spMkLst>
        </pc:spChg>
        <pc:picChg chg="add mod">
          <ac:chgData name="MATHIEU Alexandre" userId="e241321e-edca-4be9-918c-7dd3cd5e5b9d" providerId="ADAL" clId="{E9BC2238-4F52-4776-B101-01CBE828E475}" dt="2023-11-08T09:48:18.384" v="9829"/>
          <ac:picMkLst>
            <pc:docMk/>
            <pc:sldMk cId="443443857" sldId="1259"/>
            <ac:picMk id="3" creationId="{2A6560C7-B46C-2F60-1488-9B51F1AA5951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27T07:08:48.982" v="17469" actId="20577"/>
        <pc:sldMkLst>
          <pc:docMk/>
          <pc:sldMk cId="462713496" sldId="1260"/>
        </pc:sldMkLst>
        <pc:spChg chg="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2" creationId="{2FB38D7D-D2FB-48E6-EEEA-80468305B382}"/>
          </ac:spMkLst>
        </pc:spChg>
        <pc:spChg chg="del mod">
          <ac:chgData name="MATHIEU Alexandre" userId="e241321e-edca-4be9-918c-7dd3cd5e5b9d" providerId="ADAL" clId="{E9BC2238-4F52-4776-B101-01CBE828E475}" dt="2023-11-08T10:52:21.599" v="10612" actId="478"/>
          <ac:spMkLst>
            <pc:docMk/>
            <pc:sldMk cId="462713496" sldId="1260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4" creationId="{FD1D8DD3-5EA2-B6FF-6383-37D2C6588F2E}"/>
          </ac:spMkLst>
        </pc:spChg>
        <pc:spChg chg="del">
          <ac:chgData name="MATHIEU Alexandre" userId="e241321e-edca-4be9-918c-7dd3cd5e5b9d" providerId="ADAL" clId="{E9BC2238-4F52-4776-B101-01CBE828E475}" dt="2023-11-08T11:02:16.482" v="11140" actId="478"/>
          <ac:spMkLst>
            <pc:docMk/>
            <pc:sldMk cId="462713496" sldId="1260"/>
            <ac:spMk id="6" creationId="{1069274F-73D7-E842-6013-F6C5D1E5A036}"/>
          </ac:spMkLst>
        </pc:spChg>
        <pc:spChg chg="add 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13" creationId="{0A4D9FE1-9C30-7789-DE19-5D1334DBF890}"/>
          </ac:spMkLst>
        </pc:spChg>
        <pc:spChg chg="add del mod">
          <ac:chgData name="MATHIEU Alexandre" userId="e241321e-edca-4be9-918c-7dd3cd5e5b9d" providerId="ADAL" clId="{E9BC2238-4F52-4776-B101-01CBE828E475}" dt="2023-11-08T10:52:24.499" v="10614" actId="478"/>
          <ac:spMkLst>
            <pc:docMk/>
            <pc:sldMk cId="462713496" sldId="1260"/>
            <ac:spMk id="15" creationId="{41EBDEDE-CAB9-31ED-FB51-7E53F09D5118}"/>
          </ac:spMkLst>
        </pc:spChg>
        <pc:spChg chg="add mod">
          <ac:chgData name="MATHIEU Alexandre" userId="e241321e-edca-4be9-918c-7dd3cd5e5b9d" providerId="ADAL" clId="{E9BC2238-4F52-4776-B101-01CBE828E475}" dt="2023-11-27T07:08:48.982" v="17469" actId="20577"/>
          <ac:spMkLst>
            <pc:docMk/>
            <pc:sldMk cId="462713496" sldId="1260"/>
            <ac:spMk id="16" creationId="{AF4A4988-BE89-9470-2B7D-EE4EC779BB61}"/>
          </ac:spMkLst>
        </pc:spChg>
        <pc:spChg chg="add mod or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18" creationId="{FDAA99CF-4E1F-C705-B230-D58D3504D875}"/>
          </ac:spMkLst>
        </pc:spChg>
        <pc:spChg chg="add del mod">
          <ac:chgData name="MATHIEU Alexandre" userId="e241321e-edca-4be9-918c-7dd3cd5e5b9d" providerId="ADAL" clId="{E9BC2238-4F52-4776-B101-01CBE828E475}" dt="2023-11-08T10:52:55.469" v="10622"/>
          <ac:spMkLst>
            <pc:docMk/>
            <pc:sldMk cId="462713496" sldId="1260"/>
            <ac:spMk id="19" creationId="{9B3CE126-CFED-01A8-6D48-CB0A96B082E2}"/>
          </ac:spMkLst>
        </pc:spChg>
        <pc:spChg chg="add 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22" creationId="{404A388B-DED3-5CA2-8447-4191981236FC}"/>
          </ac:spMkLst>
        </pc:spChg>
        <pc:spChg chg="add 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23" creationId="{99006F3D-6ECF-27BA-C66D-359402865278}"/>
          </ac:spMkLst>
        </pc:spChg>
        <pc:picChg chg="del">
          <ac:chgData name="MATHIEU Alexandre" userId="e241321e-edca-4be9-918c-7dd3cd5e5b9d" providerId="ADAL" clId="{E9BC2238-4F52-4776-B101-01CBE828E475}" dt="2023-11-08T11:02:16.482" v="11140" actId="478"/>
          <ac:picMkLst>
            <pc:docMk/>
            <pc:sldMk cId="462713496" sldId="1260"/>
            <ac:picMk id="3" creationId="{F2386736-06DD-0661-EEFB-5537AE2E5F97}"/>
          </ac:picMkLst>
        </pc:picChg>
        <pc:picChg chg="del">
          <ac:chgData name="MATHIEU Alexandre" userId="e241321e-edca-4be9-918c-7dd3cd5e5b9d" providerId="ADAL" clId="{E9BC2238-4F52-4776-B101-01CBE828E475}" dt="2023-11-08T10:50:07.210" v="10287" actId="478"/>
          <ac:picMkLst>
            <pc:docMk/>
            <pc:sldMk cId="462713496" sldId="1260"/>
            <ac:picMk id="8" creationId="{5C6D7572-030B-B3F1-4EBC-37CADBA65C5A}"/>
          </ac:picMkLst>
        </pc:picChg>
        <pc:picChg chg="add del mod">
          <ac:chgData name="MATHIEU Alexandre" userId="e241321e-edca-4be9-918c-7dd3cd5e5b9d" providerId="ADAL" clId="{E9BC2238-4F52-4776-B101-01CBE828E475}" dt="2023-11-08T10:52:21.599" v="10612" actId="478"/>
          <ac:picMkLst>
            <pc:docMk/>
            <pc:sldMk cId="462713496" sldId="1260"/>
            <ac:picMk id="9" creationId="{E41FBC92-2CA7-6480-B2CE-B50E443946F7}"/>
          </ac:picMkLst>
        </pc:picChg>
        <pc:picChg chg="del">
          <ac:chgData name="MATHIEU Alexandre" userId="e241321e-edca-4be9-918c-7dd3cd5e5b9d" providerId="ADAL" clId="{E9BC2238-4F52-4776-B101-01CBE828E475}" dt="2023-11-08T10:41:48.756" v="9910" actId="478"/>
          <ac:picMkLst>
            <pc:docMk/>
            <pc:sldMk cId="462713496" sldId="1260"/>
            <ac:picMk id="10" creationId="{AE58D398-512C-F58E-3290-315E1EF59C1C}"/>
          </ac:picMkLst>
        </pc:picChg>
        <pc:picChg chg="add mod ord">
          <ac:chgData name="MATHIEU Alexandre" userId="e241321e-edca-4be9-918c-7dd3cd5e5b9d" providerId="ADAL" clId="{E9BC2238-4F52-4776-B101-01CBE828E475}" dt="2023-11-08T10:52:48.423" v="10620" actId="1076"/>
          <ac:picMkLst>
            <pc:docMk/>
            <pc:sldMk cId="462713496" sldId="1260"/>
            <ac:picMk id="12" creationId="{0A057020-DF93-0AFB-C810-FF52077B4394}"/>
          </ac:picMkLst>
        </pc:picChg>
        <pc:picChg chg="add mod">
          <ac:chgData name="MATHIEU Alexandre" userId="e241321e-edca-4be9-918c-7dd3cd5e5b9d" providerId="ADAL" clId="{E9BC2238-4F52-4776-B101-01CBE828E475}" dt="2023-11-08T10:52:21.762" v="10613"/>
          <ac:picMkLst>
            <pc:docMk/>
            <pc:sldMk cId="462713496" sldId="1260"/>
            <ac:picMk id="17" creationId="{010B1CAE-3133-54DC-5ECA-FD46BA5D975D}"/>
          </ac:picMkLst>
        </pc:picChg>
        <pc:picChg chg="add del mod">
          <ac:chgData name="MATHIEU Alexandre" userId="e241321e-edca-4be9-918c-7dd3cd5e5b9d" providerId="ADAL" clId="{E9BC2238-4F52-4776-B101-01CBE828E475}" dt="2023-11-08T10:52:55.469" v="10622"/>
          <ac:picMkLst>
            <pc:docMk/>
            <pc:sldMk cId="462713496" sldId="1260"/>
            <ac:picMk id="20" creationId="{10A2A135-EE83-4009-5B63-FFE31A980F87}"/>
          </ac:picMkLst>
        </pc:picChg>
        <pc:picChg chg="add mod">
          <ac:chgData name="MATHIEU Alexandre" userId="e241321e-edca-4be9-918c-7dd3cd5e5b9d" providerId="ADAL" clId="{E9BC2238-4F52-4776-B101-01CBE828E475}" dt="2023-11-08T11:02:16.640" v="11141"/>
          <ac:picMkLst>
            <pc:docMk/>
            <pc:sldMk cId="462713496" sldId="1260"/>
            <ac:picMk id="21" creationId="{27E5E9C4-2A9E-ECAD-943E-EDCBCDD68675}"/>
          </ac:picMkLst>
        </pc:picChg>
      </pc:sldChg>
      <pc:sldChg chg="add del">
        <pc:chgData name="MATHIEU Alexandre" userId="e241321e-edca-4be9-918c-7dd3cd5e5b9d" providerId="ADAL" clId="{E9BC2238-4F52-4776-B101-01CBE828E475}" dt="2023-11-08T09:45:13.970" v="9733" actId="47"/>
        <pc:sldMkLst>
          <pc:docMk/>
          <pc:sldMk cId="1412902666" sldId="1260"/>
        </pc:sldMkLst>
      </pc:sldChg>
      <pc:sldChg chg="addSp delSp modSp add mod">
        <pc:chgData name="MATHIEU Alexandre" userId="e241321e-edca-4be9-918c-7dd3cd5e5b9d" providerId="ADAL" clId="{E9BC2238-4F52-4776-B101-01CBE828E475}" dt="2023-11-12T12:12:25.277" v="15223" actId="1076"/>
        <pc:sldMkLst>
          <pc:docMk/>
          <pc:sldMk cId="404596541" sldId="1261"/>
        </pc:sldMkLst>
        <pc:spChg chg="mod">
          <ac:chgData name="MATHIEU Alexandre" userId="e241321e-edca-4be9-918c-7dd3cd5e5b9d" providerId="ADAL" clId="{E9BC2238-4F52-4776-B101-01CBE828E475}" dt="2023-11-12T11:54:27.621" v="15010" actId="790"/>
          <ac:spMkLst>
            <pc:docMk/>
            <pc:sldMk cId="404596541" sldId="1261"/>
            <ac:spMk id="2" creationId="{2FB38D7D-D2FB-48E6-EEEA-80468305B382}"/>
          </ac:spMkLst>
        </pc:spChg>
        <pc:spChg chg="del">
          <ac:chgData name="MATHIEU Alexandre" userId="e241321e-edca-4be9-918c-7dd3cd5e5b9d" providerId="ADAL" clId="{E9BC2238-4F52-4776-B101-01CBE828E475}" dt="2023-11-08T09:47:47.772" v="9826" actId="478"/>
          <ac:spMkLst>
            <pc:docMk/>
            <pc:sldMk cId="404596541" sldId="1261"/>
            <ac:spMk id="3" creationId="{CF5C0DC8-C0EA-439D-4718-C849E22C7914}"/>
          </ac:spMkLst>
        </pc:spChg>
        <pc:spChg chg="mod">
          <ac:chgData name="MATHIEU Alexandre" userId="e241321e-edca-4be9-918c-7dd3cd5e5b9d" providerId="ADAL" clId="{E9BC2238-4F52-4776-B101-01CBE828E475}" dt="2023-11-12T12:12:16.835" v="15220"/>
          <ac:spMkLst>
            <pc:docMk/>
            <pc:sldMk cId="404596541" sldId="1261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12:25.277" v="15223" actId="1076"/>
          <ac:spMkLst>
            <pc:docMk/>
            <pc:sldMk cId="404596541" sldId="1261"/>
            <ac:spMk id="5" creationId="{762A8A99-133E-8984-F447-15F59F35A58D}"/>
          </ac:spMkLst>
        </pc:spChg>
        <pc:spChg chg="del">
          <ac:chgData name="MATHIEU Alexandre" userId="e241321e-edca-4be9-918c-7dd3cd5e5b9d" providerId="ADAL" clId="{E9BC2238-4F52-4776-B101-01CBE828E475}" dt="2023-11-08T09:47:44.493" v="9823" actId="478"/>
          <ac:spMkLst>
            <pc:docMk/>
            <pc:sldMk cId="404596541" sldId="1261"/>
            <ac:spMk id="7" creationId="{8E5C54B9-F62C-351A-DD67-6A163FD0BF62}"/>
          </ac:spMkLst>
        </pc:spChg>
        <pc:spChg chg="mod">
          <ac:chgData name="MATHIEU Alexandre" userId="e241321e-edca-4be9-918c-7dd3cd5e5b9d" providerId="ADAL" clId="{E9BC2238-4F52-4776-B101-01CBE828E475}" dt="2023-11-12T11:54:27.621" v="15010" actId="790"/>
          <ac:spMkLst>
            <pc:docMk/>
            <pc:sldMk cId="404596541" sldId="1261"/>
            <ac:spMk id="7" creationId="{8E7D116D-BE18-403C-70EE-E5E307FDF440}"/>
          </ac:spMkLst>
        </pc:spChg>
        <pc:spChg chg="add mod">
          <ac:chgData name="MATHIEU Alexandre" userId="e241321e-edca-4be9-918c-7dd3cd5e5b9d" providerId="ADAL" clId="{E9BC2238-4F52-4776-B101-01CBE828E475}" dt="2023-11-12T11:54:27.621" v="15010" actId="790"/>
          <ac:spMkLst>
            <pc:docMk/>
            <pc:sldMk cId="404596541" sldId="1261"/>
            <ac:spMk id="8" creationId="{D6B8D1E6-CE6E-A300-75A4-5520D772FC5B}"/>
          </ac:spMkLst>
        </pc:spChg>
        <pc:picChg chg="add mod">
          <ac:chgData name="MATHIEU Alexandre" userId="e241321e-edca-4be9-918c-7dd3cd5e5b9d" providerId="ADAL" clId="{E9BC2238-4F52-4776-B101-01CBE828E475}" dt="2023-11-08T09:48:17.162" v="9828"/>
          <ac:picMkLst>
            <pc:docMk/>
            <pc:sldMk cId="404596541" sldId="1261"/>
            <ac:picMk id="6" creationId="{970B7099-455B-F236-08B3-FD0DE80FACC3}"/>
          </ac:picMkLst>
        </pc:picChg>
        <pc:picChg chg="del">
          <ac:chgData name="MATHIEU Alexandre" userId="e241321e-edca-4be9-918c-7dd3cd5e5b9d" providerId="ADAL" clId="{E9BC2238-4F52-4776-B101-01CBE828E475}" dt="2023-11-08T09:47:48.332" v="9827" actId="478"/>
          <ac:picMkLst>
            <pc:docMk/>
            <pc:sldMk cId="404596541" sldId="1261"/>
            <ac:picMk id="9" creationId="{BCC3F727-2307-9533-BF8C-FB0E50F654E4}"/>
          </ac:picMkLst>
        </pc:picChg>
        <pc:picChg chg="del">
          <ac:chgData name="MATHIEU Alexandre" userId="e241321e-edca-4be9-918c-7dd3cd5e5b9d" providerId="ADAL" clId="{E9BC2238-4F52-4776-B101-01CBE828E475}" dt="2023-11-08T09:47:45.132" v="9824" actId="478"/>
          <ac:picMkLst>
            <pc:docMk/>
            <pc:sldMk cId="404596541" sldId="1261"/>
            <ac:picMk id="11" creationId="{FB8A3DD4-C172-7237-0ACC-FBA6E755379D}"/>
          </ac:picMkLst>
        </pc:picChg>
        <pc:cxnChg chg="del mod">
          <ac:chgData name="MATHIEU Alexandre" userId="e241321e-edca-4be9-918c-7dd3cd5e5b9d" providerId="ADAL" clId="{E9BC2238-4F52-4776-B101-01CBE828E475}" dt="2023-11-08T09:47:45.924" v="9825" actId="478"/>
          <ac:cxnSpMkLst>
            <pc:docMk/>
            <pc:sldMk cId="404596541" sldId="1261"/>
            <ac:cxnSpMk id="13" creationId="{B6E9069F-75F8-1DFD-72EC-A198791CB26D}"/>
          </ac:cxnSpMkLst>
        </pc:cxnChg>
      </pc:sldChg>
      <pc:sldChg chg="addSp delSp modSp add del mod ord">
        <pc:chgData name="MATHIEU Alexandre" userId="e241321e-edca-4be9-918c-7dd3cd5e5b9d" providerId="ADAL" clId="{E9BC2238-4F52-4776-B101-01CBE828E475}" dt="2023-11-08T10:51:36.494" v="10543" actId="47"/>
        <pc:sldMkLst>
          <pc:docMk/>
          <pc:sldMk cId="800155125" sldId="1262"/>
        </pc:sldMkLst>
        <pc:spChg chg="add mod">
          <ac:chgData name="MATHIEU Alexandre" userId="e241321e-edca-4be9-918c-7dd3cd5e5b9d" providerId="ADAL" clId="{E9BC2238-4F52-4776-B101-01CBE828E475}" dt="2023-11-08T10:49:38.293" v="10271" actId="208"/>
          <ac:spMkLst>
            <pc:docMk/>
            <pc:sldMk cId="800155125" sldId="1262"/>
            <ac:spMk id="7" creationId="{D3D59661-FEC5-E270-3B41-DFB349F79613}"/>
          </ac:spMkLst>
        </pc:spChg>
        <pc:picChg chg="add del">
          <ac:chgData name="MATHIEU Alexandre" userId="e241321e-edca-4be9-918c-7dd3cd5e5b9d" providerId="ADAL" clId="{E9BC2238-4F52-4776-B101-01CBE828E475}" dt="2023-11-08T10:49:49.676" v="10276" actId="478"/>
          <ac:picMkLst>
            <pc:docMk/>
            <pc:sldMk cId="800155125" sldId="1262"/>
            <ac:picMk id="8" creationId="{5C6D7572-030B-B3F1-4EBC-37CADBA65C5A}"/>
          </ac:picMkLst>
        </pc:picChg>
        <pc:cxnChg chg="add mod">
          <ac:chgData name="MATHIEU Alexandre" userId="e241321e-edca-4be9-918c-7dd3cd5e5b9d" providerId="ADAL" clId="{E9BC2238-4F52-4776-B101-01CBE828E475}" dt="2023-11-08T10:49:46.163" v="10274" actId="208"/>
          <ac:cxnSpMkLst>
            <pc:docMk/>
            <pc:sldMk cId="800155125" sldId="1262"/>
            <ac:cxnSpMk id="11" creationId="{98DDD1FD-F45C-D7A9-DD37-156B1C388B12}"/>
          </ac:cxnSpMkLst>
        </pc:cxnChg>
      </pc:sldChg>
      <pc:sldChg chg="delSp modSp add mod">
        <pc:chgData name="MATHIEU Alexandre" userId="e241321e-edca-4be9-918c-7dd3cd5e5b9d" providerId="ADAL" clId="{E9BC2238-4F52-4776-B101-01CBE828E475}" dt="2023-11-12T11:55:52.100" v="15019" actId="790"/>
        <pc:sldMkLst>
          <pc:docMk/>
          <pc:sldMk cId="2671662006" sldId="1263"/>
        </pc:sldMkLst>
        <pc:spChg chg="mod">
          <ac:chgData name="MATHIEU Alexandre" userId="e241321e-edca-4be9-918c-7dd3cd5e5b9d" providerId="ADAL" clId="{E9BC2238-4F52-4776-B101-01CBE828E475}" dt="2023-11-12T11:55:52.100" v="15019" actId="790"/>
          <ac:spMkLst>
            <pc:docMk/>
            <pc:sldMk cId="2671662006" sldId="1263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5:52.100" v="15019" actId="790"/>
          <ac:spMkLst>
            <pc:docMk/>
            <pc:sldMk cId="2671662006" sldId="1263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5:52.100" v="15019" actId="790"/>
          <ac:spMkLst>
            <pc:docMk/>
            <pc:sldMk cId="2671662006" sldId="1263"/>
            <ac:spMk id="6" creationId="{1069274F-73D7-E842-6013-F6C5D1E5A036}"/>
          </ac:spMkLst>
        </pc:spChg>
        <pc:spChg chg="del">
          <ac:chgData name="MATHIEU Alexandre" userId="e241321e-edca-4be9-918c-7dd3cd5e5b9d" providerId="ADAL" clId="{E9BC2238-4F52-4776-B101-01CBE828E475}" dt="2023-11-08T10:49:57.539" v="10278" actId="478"/>
          <ac:spMkLst>
            <pc:docMk/>
            <pc:sldMk cId="2671662006" sldId="1263"/>
            <ac:spMk id="7" creationId="{D3D59661-FEC5-E270-3B41-DFB349F79613}"/>
          </ac:spMkLst>
        </pc:spChg>
        <pc:spChg chg="mod">
          <ac:chgData name="MATHIEU Alexandre" userId="e241321e-edca-4be9-918c-7dd3cd5e5b9d" providerId="ADAL" clId="{E9BC2238-4F52-4776-B101-01CBE828E475}" dt="2023-11-12T11:55:52.100" v="15019" actId="790"/>
          <ac:spMkLst>
            <pc:docMk/>
            <pc:sldMk cId="2671662006" sldId="1263"/>
            <ac:spMk id="8" creationId="{C76CA850-A1E6-9625-64CE-E26DDAB3E710}"/>
          </ac:spMkLst>
        </pc:spChg>
        <pc:picChg chg="mod">
          <ac:chgData name="MATHIEU Alexandre" userId="e241321e-edca-4be9-918c-7dd3cd5e5b9d" providerId="ADAL" clId="{E9BC2238-4F52-4776-B101-01CBE828E475}" dt="2023-11-08T11:02:07.149" v="11137" actId="1076"/>
          <ac:picMkLst>
            <pc:docMk/>
            <pc:sldMk cId="2671662006" sldId="1263"/>
            <ac:picMk id="3" creationId="{F2386736-06DD-0661-EEFB-5537AE2E5F97}"/>
          </ac:picMkLst>
        </pc:picChg>
        <pc:picChg chg="del">
          <ac:chgData name="MATHIEU Alexandre" userId="e241321e-edca-4be9-918c-7dd3cd5e5b9d" providerId="ADAL" clId="{E9BC2238-4F52-4776-B101-01CBE828E475}" dt="2023-11-08T10:49:59.485" v="10281" actId="478"/>
          <ac:picMkLst>
            <pc:docMk/>
            <pc:sldMk cId="2671662006" sldId="1263"/>
            <ac:picMk id="8" creationId="{5C6D7572-030B-B3F1-4EBC-37CADBA65C5A}"/>
          </ac:picMkLst>
        </pc:picChg>
        <pc:picChg chg="mod">
          <ac:chgData name="MATHIEU Alexandre" userId="e241321e-edca-4be9-918c-7dd3cd5e5b9d" providerId="ADAL" clId="{E9BC2238-4F52-4776-B101-01CBE828E475}" dt="2023-11-08T10:52:11.615" v="10611" actId="1076"/>
          <ac:picMkLst>
            <pc:docMk/>
            <pc:sldMk cId="2671662006" sldId="1263"/>
            <ac:picMk id="9" creationId="{E41FBC92-2CA7-6480-B2CE-B50E443946F7}"/>
          </ac:picMkLst>
        </pc:picChg>
        <pc:picChg chg="del">
          <ac:chgData name="MATHIEU Alexandre" userId="e241321e-edca-4be9-918c-7dd3cd5e5b9d" providerId="ADAL" clId="{E9BC2238-4F52-4776-B101-01CBE828E475}" dt="2023-11-08T10:49:59.010" v="10280" actId="478"/>
          <ac:picMkLst>
            <pc:docMk/>
            <pc:sldMk cId="2671662006" sldId="1263"/>
            <ac:picMk id="12" creationId="{0A057020-DF93-0AFB-C810-FF52077B4394}"/>
          </ac:picMkLst>
        </pc:picChg>
        <pc:cxnChg chg="del">
          <ac:chgData name="MATHIEU Alexandre" userId="e241321e-edca-4be9-918c-7dd3cd5e5b9d" providerId="ADAL" clId="{E9BC2238-4F52-4776-B101-01CBE828E475}" dt="2023-11-08T10:49:58.403" v="10279" actId="478"/>
          <ac:cxnSpMkLst>
            <pc:docMk/>
            <pc:sldMk cId="2671662006" sldId="1263"/>
            <ac:cxnSpMk id="11" creationId="{98DDD1FD-F45C-D7A9-DD37-156B1C388B12}"/>
          </ac:cxnSpMkLst>
        </pc:cxnChg>
      </pc:sldChg>
      <pc:sldChg chg="addSp delSp modSp add mod ord">
        <pc:chgData name="MATHIEU Alexandre" userId="e241321e-edca-4be9-918c-7dd3cd5e5b9d" providerId="ADAL" clId="{E9BC2238-4F52-4776-B101-01CBE828E475}" dt="2023-11-27T07:09:07.032" v="17470" actId="20577"/>
        <pc:sldMkLst>
          <pc:docMk/>
          <pc:sldMk cId="1138828071" sldId="1264"/>
        </pc:sldMkLst>
        <pc:spChg chg="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2" creationId="{2FB38D7D-D2FB-48E6-EEEA-80468305B382}"/>
          </ac:spMkLst>
        </pc:spChg>
        <pc:spChg chg="del">
          <ac:chgData name="MATHIEU Alexandre" userId="e241321e-edca-4be9-918c-7dd3cd5e5b9d" providerId="ADAL" clId="{E9BC2238-4F52-4776-B101-01CBE828E475}" dt="2023-11-08T10:52:58.302" v="10623" actId="478"/>
          <ac:spMkLst>
            <pc:docMk/>
            <pc:sldMk cId="1138828071" sldId="1264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11:02:52.395" v="11149" actId="478"/>
          <ac:spMkLst>
            <pc:docMk/>
            <pc:sldMk cId="1138828071" sldId="1264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6" creationId="{EA347F47-A38A-588F-E10E-41A5800F98F0}"/>
          </ac:spMkLst>
        </pc:spChg>
        <pc:spChg chg="del mod ord">
          <ac:chgData name="MATHIEU Alexandre" userId="e241321e-edca-4be9-918c-7dd3cd5e5b9d" providerId="ADAL" clId="{E9BC2238-4F52-4776-B101-01CBE828E475}" dt="2023-11-08T11:14:37.244" v="11993" actId="478"/>
          <ac:spMkLst>
            <pc:docMk/>
            <pc:sldMk cId="1138828071" sldId="1264"/>
            <ac:spMk id="7" creationId="{D3D59661-FEC5-E270-3B41-DFB349F79613}"/>
          </ac:spMkLst>
        </pc:spChg>
        <pc:spChg chg="add del mod">
          <ac:chgData name="MATHIEU Alexandre" userId="e241321e-edca-4be9-918c-7dd3cd5e5b9d" providerId="ADAL" clId="{E9BC2238-4F52-4776-B101-01CBE828E475}" dt="2023-11-08T10:53:00.730" v="10624" actId="478"/>
          <ac:spMkLst>
            <pc:docMk/>
            <pc:sldMk cId="1138828071" sldId="1264"/>
            <ac:spMk id="13" creationId="{75235149-A7B7-C4AD-5CA4-3E17C983DDDB}"/>
          </ac:spMkLst>
        </pc:spChg>
        <pc:spChg chg="add 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14" creationId="{4FF19B9E-256A-844A-ECCB-E04986E81900}"/>
          </ac:spMkLst>
        </pc:spChg>
        <pc:spChg chg="add 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22" creationId="{DF03E884-D351-2497-BE61-B89D17448C3C}"/>
          </ac:spMkLst>
        </pc:spChg>
        <pc:spChg chg="add 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23" creationId="{D25C7CB3-0F95-AC2D-F120-6557FDC077CC}"/>
          </ac:spMkLst>
        </pc:spChg>
        <pc:spChg chg="add mod">
          <ac:chgData name="MATHIEU Alexandre" userId="e241321e-edca-4be9-918c-7dd3cd5e5b9d" providerId="ADAL" clId="{E9BC2238-4F52-4776-B101-01CBE828E475}" dt="2023-11-27T07:09:07.032" v="17470" actId="20577"/>
          <ac:spMkLst>
            <pc:docMk/>
            <pc:sldMk cId="1138828071" sldId="1264"/>
            <ac:spMk id="25" creationId="{E5824B29-0EC6-2907-FCF3-8CD438D5E457}"/>
          </ac:spMkLst>
        </pc:spChg>
        <pc:picChg chg="del">
          <ac:chgData name="MATHIEU Alexandre" userId="e241321e-edca-4be9-918c-7dd3cd5e5b9d" providerId="ADAL" clId="{E9BC2238-4F52-4776-B101-01CBE828E475}" dt="2023-11-08T10:50:04.570" v="10286" actId="478"/>
          <ac:picMkLst>
            <pc:docMk/>
            <pc:sldMk cId="1138828071" sldId="1264"/>
            <ac:picMk id="8" creationId="{5C6D7572-030B-B3F1-4EBC-37CADBA65C5A}"/>
          </ac:picMkLst>
        </pc:picChg>
        <pc:picChg chg="del">
          <ac:chgData name="MATHIEU Alexandre" userId="e241321e-edca-4be9-918c-7dd3cd5e5b9d" providerId="ADAL" clId="{E9BC2238-4F52-4776-B101-01CBE828E475}" dt="2023-11-08T10:52:58.302" v="10623" actId="478"/>
          <ac:picMkLst>
            <pc:docMk/>
            <pc:sldMk cId="1138828071" sldId="1264"/>
            <ac:picMk id="9" creationId="{E41FBC92-2CA7-6480-B2CE-B50E443946F7}"/>
          </ac:picMkLst>
        </pc:picChg>
        <pc:picChg chg="del">
          <ac:chgData name="MATHIEU Alexandre" userId="e241321e-edca-4be9-918c-7dd3cd5e5b9d" providerId="ADAL" clId="{E9BC2238-4F52-4776-B101-01CBE828E475}" dt="2023-11-08T10:50:04.147" v="10285" actId="478"/>
          <ac:picMkLst>
            <pc:docMk/>
            <pc:sldMk cId="1138828071" sldId="1264"/>
            <ac:picMk id="12" creationId="{0A057020-DF93-0AFB-C810-FF52077B4394}"/>
          </ac:picMkLst>
        </pc:picChg>
        <pc:picChg chg="add del mod">
          <ac:chgData name="MATHIEU Alexandre" userId="e241321e-edca-4be9-918c-7dd3cd5e5b9d" providerId="ADAL" clId="{E9BC2238-4F52-4776-B101-01CBE828E475}" dt="2023-11-08T10:54:24.629" v="10646" actId="478"/>
          <ac:picMkLst>
            <pc:docMk/>
            <pc:sldMk cId="1138828071" sldId="1264"/>
            <ac:picMk id="15" creationId="{46A99F8C-9AC8-06D3-1BBA-F239222B7716}"/>
          </ac:picMkLst>
        </pc:picChg>
        <pc:picChg chg="add del mod">
          <ac:chgData name="MATHIEU Alexandre" userId="e241321e-edca-4be9-918c-7dd3cd5e5b9d" providerId="ADAL" clId="{E9BC2238-4F52-4776-B101-01CBE828E475}" dt="2023-11-08T10:54:24.269" v="10645" actId="22"/>
          <ac:picMkLst>
            <pc:docMk/>
            <pc:sldMk cId="1138828071" sldId="1264"/>
            <ac:picMk id="21" creationId="{81E6EE55-C1EE-6730-F84B-F123B749AEE6}"/>
          </ac:picMkLst>
        </pc:picChg>
        <pc:cxnChg chg="add del mod">
          <ac:chgData name="MATHIEU Alexandre" userId="e241321e-edca-4be9-918c-7dd3cd5e5b9d" providerId="ADAL" clId="{E9BC2238-4F52-4776-B101-01CBE828E475}" dt="2023-11-08T11:14:37.244" v="11993" actId="478"/>
          <ac:cxnSpMkLst>
            <pc:docMk/>
            <pc:sldMk cId="1138828071" sldId="1264"/>
            <ac:cxnSpMk id="17" creationId="{EB2A3DA6-33A1-356A-6D4E-AFFA8171A856}"/>
          </ac:cxnSpMkLst>
        </pc:cxnChg>
        <pc:cxnChg chg="add mod">
          <ac:chgData name="MATHIEU Alexandre" userId="e241321e-edca-4be9-918c-7dd3cd5e5b9d" providerId="ADAL" clId="{E9BC2238-4F52-4776-B101-01CBE828E475}" dt="2023-11-08T11:14:39.819" v="11995" actId="14100"/>
          <ac:cxnSpMkLst>
            <pc:docMk/>
            <pc:sldMk cId="1138828071" sldId="1264"/>
            <ac:cxnSpMk id="24" creationId="{86721209-D856-898C-305E-6E3C27573438}"/>
          </ac:cxnSpMkLst>
        </pc:cxnChg>
      </pc:sldChg>
      <pc:sldChg chg="addSp delSp modSp add mod">
        <pc:chgData name="MATHIEU Alexandre" userId="e241321e-edca-4be9-918c-7dd3cd5e5b9d" providerId="ADAL" clId="{E9BC2238-4F52-4776-B101-01CBE828E475}" dt="2023-11-12T11:56:16.818" v="15022" actId="790"/>
        <pc:sldMkLst>
          <pc:docMk/>
          <pc:sldMk cId="2882534944" sldId="1265"/>
        </pc:sldMkLst>
        <pc:spChg chg="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2" creationId="{2FB38D7D-D2FB-48E6-EEEA-80468305B382}"/>
          </ac:spMkLst>
        </pc:spChg>
        <pc:spChg chg="del">
          <ac:chgData name="MATHIEU Alexandre" userId="e241321e-edca-4be9-918c-7dd3cd5e5b9d" providerId="ADAL" clId="{E9BC2238-4F52-4776-B101-01CBE828E475}" dt="2023-11-08T11:02:56.204" v="11151" actId="478"/>
          <ac:spMkLst>
            <pc:docMk/>
            <pc:sldMk cId="2882534944" sldId="1265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6" creationId="{DBE25CA9-54BC-9494-1F70-0ACC35E87E50}"/>
          </ac:spMkLst>
        </pc:spChg>
        <pc:spChg chg="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7" creationId="{D3D59661-FEC5-E270-3B41-DFB349F79613}"/>
          </ac:spMkLst>
        </pc:spChg>
        <pc:spChg chg="add 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12" creationId="{2F46055D-FC5E-0F32-5A51-424B9253F7DB}"/>
          </ac:spMkLst>
        </pc:spChg>
        <pc:spChg chg="add 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13" creationId="{32848A78-902C-3CD0-EF2B-0FF528078A6C}"/>
          </ac:spMkLst>
        </pc:spChg>
        <pc:spChg chg="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14" creationId="{4FF19B9E-256A-844A-ECCB-E04986E81900}"/>
          </ac:spMkLst>
        </pc:spChg>
        <pc:picChg chg="add mod ord">
          <ac:chgData name="MATHIEU Alexandre" userId="e241321e-edca-4be9-918c-7dd3cd5e5b9d" providerId="ADAL" clId="{E9BC2238-4F52-4776-B101-01CBE828E475}" dt="2023-11-08T10:54:59.910" v="10661" actId="14100"/>
          <ac:picMkLst>
            <pc:docMk/>
            <pc:sldMk cId="2882534944" sldId="1265"/>
            <ac:picMk id="8" creationId="{A770548F-452C-5D18-C9ED-461FE973ADDA}"/>
          </ac:picMkLst>
        </pc:picChg>
        <pc:picChg chg="del mod">
          <ac:chgData name="MATHIEU Alexandre" userId="e241321e-edca-4be9-918c-7dd3cd5e5b9d" providerId="ADAL" clId="{E9BC2238-4F52-4776-B101-01CBE828E475}" dt="2023-11-08T10:54:32.674" v="10649" actId="478"/>
          <ac:picMkLst>
            <pc:docMk/>
            <pc:sldMk cId="2882534944" sldId="1265"/>
            <ac:picMk id="15" creationId="{46A99F8C-9AC8-06D3-1BBA-F239222B7716}"/>
          </ac:picMkLst>
        </pc:picChg>
        <pc:cxnChg chg="mod">
          <ac:chgData name="MATHIEU Alexandre" userId="e241321e-edca-4be9-918c-7dd3cd5e5b9d" providerId="ADAL" clId="{E9BC2238-4F52-4776-B101-01CBE828E475}" dt="2023-11-08T10:55:16.671" v="10671" actId="14100"/>
          <ac:cxnSpMkLst>
            <pc:docMk/>
            <pc:sldMk cId="2882534944" sldId="1265"/>
            <ac:cxnSpMk id="11" creationId="{98DDD1FD-F45C-D7A9-DD37-156B1C388B12}"/>
          </ac:cxnSpMkLst>
        </pc:cxnChg>
        <pc:cxnChg chg="del">
          <ac:chgData name="MATHIEU Alexandre" userId="e241321e-edca-4be9-918c-7dd3cd5e5b9d" providerId="ADAL" clId="{E9BC2238-4F52-4776-B101-01CBE828E475}" dt="2023-11-08T10:54:42.955" v="10656" actId="478"/>
          <ac:cxnSpMkLst>
            <pc:docMk/>
            <pc:sldMk cId="2882534944" sldId="1265"/>
            <ac:cxnSpMk id="17" creationId="{EB2A3DA6-33A1-356A-6D4E-AFFA8171A856}"/>
          </ac:cxnSpMkLst>
        </pc:cxnChg>
      </pc:sldChg>
      <pc:sldChg chg="new del">
        <pc:chgData name="MATHIEU Alexandre" userId="e241321e-edca-4be9-918c-7dd3cd5e5b9d" providerId="ADAL" clId="{E9BC2238-4F52-4776-B101-01CBE828E475}" dt="2023-11-08T11:05:06.718" v="11189" actId="47"/>
        <pc:sldMkLst>
          <pc:docMk/>
          <pc:sldMk cId="861006800" sldId="1266"/>
        </pc:sldMkLst>
      </pc:sldChg>
      <pc:sldChg chg="addSp delSp modSp add mod ord">
        <pc:chgData name="MATHIEU Alexandre" userId="e241321e-edca-4be9-918c-7dd3cd5e5b9d" providerId="ADAL" clId="{E9BC2238-4F52-4776-B101-01CBE828E475}" dt="2023-11-12T12:16:19.981" v="15244" actId="1076"/>
        <pc:sldMkLst>
          <pc:docMk/>
          <pc:sldMk cId="2525158395" sldId="1267"/>
        </pc:sldMkLst>
        <pc:spChg chg="mod">
          <ac:chgData name="MATHIEU Alexandre" userId="e241321e-edca-4be9-918c-7dd3cd5e5b9d" providerId="ADAL" clId="{E9BC2238-4F52-4776-B101-01CBE828E475}" dt="2023-11-12T11:56:23.672" v="15023" actId="790"/>
          <ac:spMkLst>
            <pc:docMk/>
            <pc:sldMk cId="2525158395" sldId="1267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2:16:19.981" v="15244" actId="1076"/>
          <ac:spMkLst>
            <pc:docMk/>
            <pc:sldMk cId="2525158395" sldId="1267"/>
            <ac:spMk id="5" creationId="{01D793E3-0BA2-A655-ECD7-41CFD694C4B5}"/>
          </ac:spMkLst>
        </pc:spChg>
        <pc:spChg chg="del">
          <ac:chgData name="MATHIEU Alexandre" userId="e241321e-edca-4be9-918c-7dd3cd5e5b9d" providerId="ADAL" clId="{E9BC2238-4F52-4776-B101-01CBE828E475}" dt="2023-11-08T11:03:07.378" v="11155" actId="478"/>
          <ac:spMkLst>
            <pc:docMk/>
            <pc:sldMk cId="2525158395" sldId="1267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6:23.672" v="15023" actId="790"/>
          <ac:spMkLst>
            <pc:docMk/>
            <pc:sldMk cId="2525158395" sldId="1267"/>
            <ac:spMk id="6" creationId="{C98A4E57-8F45-DFFB-C77D-3F0193700414}"/>
          </ac:spMkLst>
        </pc:spChg>
        <pc:spChg chg="del">
          <ac:chgData name="MATHIEU Alexandre" userId="e241321e-edca-4be9-918c-7dd3cd5e5b9d" providerId="ADAL" clId="{E9BC2238-4F52-4776-B101-01CBE828E475}" dt="2023-11-08T10:56:35.451" v="10844" actId="478"/>
          <ac:spMkLst>
            <pc:docMk/>
            <pc:sldMk cId="2525158395" sldId="1267"/>
            <ac:spMk id="7" creationId="{D3D59661-FEC5-E270-3B41-DFB349F79613}"/>
          </ac:spMkLst>
        </pc:spChg>
        <pc:spChg chg="add mod">
          <ac:chgData name="MATHIEU Alexandre" userId="e241321e-edca-4be9-918c-7dd3cd5e5b9d" providerId="ADAL" clId="{E9BC2238-4F52-4776-B101-01CBE828E475}" dt="2023-11-12T11:56:23.672" v="15023" actId="790"/>
          <ac:spMkLst>
            <pc:docMk/>
            <pc:sldMk cId="2525158395" sldId="1267"/>
            <ac:spMk id="10" creationId="{4050826E-BB93-74E2-D2A3-00BE023B8545}"/>
          </ac:spMkLst>
        </pc:spChg>
        <pc:spChg chg="mod">
          <ac:chgData name="MATHIEU Alexandre" userId="e241321e-edca-4be9-918c-7dd3cd5e5b9d" providerId="ADAL" clId="{E9BC2238-4F52-4776-B101-01CBE828E475}" dt="2023-11-12T12:00:20.154" v="15045" actId="20577"/>
          <ac:spMkLst>
            <pc:docMk/>
            <pc:sldMk cId="2525158395" sldId="1267"/>
            <ac:spMk id="14" creationId="{4FF19B9E-256A-844A-ECCB-E04986E81900}"/>
          </ac:spMkLst>
        </pc:spChg>
        <pc:picChg chg="del">
          <ac:chgData name="MATHIEU Alexandre" userId="e241321e-edca-4be9-918c-7dd3cd5e5b9d" providerId="ADAL" clId="{E9BC2238-4F52-4776-B101-01CBE828E475}" dt="2023-11-08T10:56:30.451" v="10843" actId="478"/>
          <ac:picMkLst>
            <pc:docMk/>
            <pc:sldMk cId="2525158395" sldId="1267"/>
            <ac:picMk id="8" creationId="{A770548F-452C-5D18-C9ED-461FE973ADDA}"/>
          </ac:picMkLst>
        </pc:picChg>
        <pc:picChg chg="add mod modCrop">
          <ac:chgData name="MATHIEU Alexandre" userId="e241321e-edca-4be9-918c-7dd3cd5e5b9d" providerId="ADAL" clId="{E9BC2238-4F52-4776-B101-01CBE828E475}" dt="2023-11-12T12:16:16.837" v="15243" actId="14100"/>
          <ac:picMkLst>
            <pc:docMk/>
            <pc:sldMk cId="2525158395" sldId="1267"/>
            <ac:picMk id="9" creationId="{277281A5-EFD5-5947-D397-28D5885918BF}"/>
          </ac:picMkLst>
        </pc:picChg>
        <pc:cxnChg chg="del">
          <ac:chgData name="MATHIEU Alexandre" userId="e241321e-edca-4be9-918c-7dd3cd5e5b9d" providerId="ADAL" clId="{E9BC2238-4F52-4776-B101-01CBE828E475}" dt="2023-11-08T10:56:37.827" v="10845" actId="478"/>
          <ac:cxnSpMkLst>
            <pc:docMk/>
            <pc:sldMk cId="2525158395" sldId="1267"/>
            <ac:cxnSpMk id="11" creationId="{98DDD1FD-F45C-D7A9-DD37-156B1C388B12}"/>
          </ac:cxnSpMkLst>
        </pc:cxnChg>
      </pc:sldChg>
      <pc:sldChg chg="addSp delSp modSp add del mod">
        <pc:chgData name="MATHIEU Alexandre" userId="e241321e-edca-4be9-918c-7dd3cd5e5b9d" providerId="ADAL" clId="{E9BC2238-4F52-4776-B101-01CBE828E475}" dt="2023-11-09T16:40:03.766" v="14642" actId="47"/>
        <pc:sldMkLst>
          <pc:docMk/>
          <pc:sldMk cId="2058881922" sldId="1268"/>
        </pc:sldMkLst>
        <pc:spChg chg="add mod">
          <ac:chgData name="MATHIEU Alexandre" userId="e241321e-edca-4be9-918c-7dd3cd5e5b9d" providerId="ADAL" clId="{E9BC2238-4F52-4776-B101-01CBE828E475}" dt="2023-11-08T11:03:02.624" v="11154"/>
          <ac:spMkLst>
            <pc:docMk/>
            <pc:sldMk cId="2058881922" sldId="1268"/>
            <ac:spMk id="4" creationId="{34D272F8-D62C-9185-5B8E-5846F70DBE87}"/>
          </ac:spMkLst>
        </pc:spChg>
        <pc:spChg chg="del">
          <ac:chgData name="MATHIEU Alexandre" userId="e241321e-edca-4be9-918c-7dd3cd5e5b9d" providerId="ADAL" clId="{E9BC2238-4F52-4776-B101-01CBE828E475}" dt="2023-11-08T11:03:02.484" v="11153" actId="478"/>
          <ac:spMkLst>
            <pc:docMk/>
            <pc:sldMk cId="2058881922" sldId="1268"/>
            <ac:spMk id="6" creationId="{1069274F-73D7-E842-6013-F6C5D1E5A036}"/>
          </ac:spMkLst>
        </pc:spChg>
        <pc:spChg chg="add mod">
          <ac:chgData name="MATHIEU Alexandre" userId="e241321e-edca-4be9-918c-7dd3cd5e5b9d" providerId="ADAL" clId="{E9BC2238-4F52-4776-B101-01CBE828E475}" dt="2023-11-08T11:03:48.049" v="11158" actId="1076"/>
          <ac:spMkLst>
            <pc:docMk/>
            <pc:sldMk cId="2058881922" sldId="1268"/>
            <ac:spMk id="8" creationId="{D4450E9B-8199-9129-0A25-ED398EA36D26}"/>
          </ac:spMkLst>
        </pc:spChg>
        <pc:spChg chg="mod">
          <ac:chgData name="MATHIEU Alexandre" userId="e241321e-edca-4be9-918c-7dd3cd5e5b9d" providerId="ADAL" clId="{E9BC2238-4F52-4776-B101-01CBE828E475}" dt="2023-11-08T11:23:10.446" v="12297" actId="20577"/>
          <ac:spMkLst>
            <pc:docMk/>
            <pc:sldMk cId="2058881922" sldId="1268"/>
            <ac:spMk id="14" creationId="{4FF19B9E-256A-844A-ECCB-E04986E81900}"/>
          </ac:spMkLst>
        </pc:spChg>
        <pc:picChg chg="add mod">
          <ac:chgData name="MATHIEU Alexandre" userId="e241321e-edca-4be9-918c-7dd3cd5e5b9d" providerId="ADAL" clId="{E9BC2238-4F52-4776-B101-01CBE828E475}" dt="2023-11-08T11:03:48.049" v="11158" actId="1076"/>
          <ac:picMkLst>
            <pc:docMk/>
            <pc:sldMk cId="2058881922" sldId="1268"/>
            <ac:picMk id="7" creationId="{F518E5C8-D904-201C-79EE-5CBBEE766543}"/>
          </ac:picMkLst>
        </pc:picChg>
        <pc:picChg chg="del">
          <ac:chgData name="MATHIEU Alexandre" userId="e241321e-edca-4be9-918c-7dd3cd5e5b9d" providerId="ADAL" clId="{E9BC2238-4F52-4776-B101-01CBE828E475}" dt="2023-11-08T10:59:47.571" v="11003" actId="478"/>
          <ac:picMkLst>
            <pc:docMk/>
            <pc:sldMk cId="2058881922" sldId="1268"/>
            <ac:picMk id="9" creationId="{277281A5-EFD5-5947-D397-28D5885918BF}"/>
          </ac:picMkLst>
        </pc:picChg>
      </pc:sldChg>
      <pc:sldChg chg="delSp modSp add mod">
        <pc:chgData name="MATHIEU Alexandre" userId="e241321e-edca-4be9-918c-7dd3cd5e5b9d" providerId="ADAL" clId="{E9BC2238-4F52-4776-B101-01CBE828E475}" dt="2023-11-12T11:55:44.319" v="15018" actId="790"/>
        <pc:sldMkLst>
          <pc:docMk/>
          <pc:sldMk cId="2109856537" sldId="1269"/>
        </pc:sldMkLst>
        <pc:spChg chg="mod">
          <ac:chgData name="MATHIEU Alexandre" userId="e241321e-edca-4be9-918c-7dd3cd5e5b9d" providerId="ADAL" clId="{E9BC2238-4F52-4776-B101-01CBE828E475}" dt="2023-11-12T11:55:44.319" v="15018" actId="790"/>
          <ac:spMkLst>
            <pc:docMk/>
            <pc:sldMk cId="2109856537" sldId="126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5:44.319" v="15018" actId="790"/>
          <ac:spMkLst>
            <pc:docMk/>
            <pc:sldMk cId="2109856537" sldId="1269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5:44.319" v="15018" actId="790"/>
          <ac:spMkLst>
            <pc:docMk/>
            <pc:sldMk cId="2109856537" sldId="1269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5:44.319" v="15018" actId="790"/>
          <ac:spMkLst>
            <pc:docMk/>
            <pc:sldMk cId="2109856537" sldId="1269"/>
            <ac:spMk id="8" creationId="{59D62603-3E9C-860D-B684-C51E41C0D635}"/>
          </ac:spMkLst>
        </pc:spChg>
        <pc:picChg chg="mod">
          <ac:chgData name="MATHIEU Alexandre" userId="e241321e-edca-4be9-918c-7dd3cd5e5b9d" providerId="ADAL" clId="{E9BC2238-4F52-4776-B101-01CBE828E475}" dt="2023-11-08T11:02:29.276" v="11145" actId="14100"/>
          <ac:picMkLst>
            <pc:docMk/>
            <pc:sldMk cId="2109856537" sldId="1269"/>
            <ac:picMk id="3" creationId="{F2386736-06DD-0661-EEFB-5537AE2E5F97}"/>
          </ac:picMkLst>
        </pc:picChg>
        <pc:picChg chg="del">
          <ac:chgData name="MATHIEU Alexandre" userId="e241321e-edca-4be9-918c-7dd3cd5e5b9d" providerId="ADAL" clId="{E9BC2238-4F52-4776-B101-01CBE828E475}" dt="2023-11-08T11:02:22.908" v="11143" actId="478"/>
          <ac:picMkLst>
            <pc:docMk/>
            <pc:sldMk cId="2109856537" sldId="1269"/>
            <ac:picMk id="9" creationId="{E41FBC92-2CA7-6480-B2CE-B50E443946F7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2:16:11.619" v="15242" actId="1076"/>
        <pc:sldMkLst>
          <pc:docMk/>
          <pc:sldMk cId="3642096690" sldId="1270"/>
        </pc:sldMkLst>
        <pc:spChg chg="mo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2:16:11.619" v="15242" actId="1076"/>
          <ac:spMkLst>
            <pc:docMk/>
            <pc:sldMk cId="3642096690" sldId="1270"/>
            <ac:spMk id="3" creationId="{7333636A-C30D-4C28-3E99-63DDBFA56CC5}"/>
          </ac:spMkLst>
        </pc:spChg>
        <pc:spChg chg="mo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11:13:47.404" v="11950" actId="478"/>
          <ac:spMkLst>
            <pc:docMk/>
            <pc:sldMk cId="3642096690" sldId="1270"/>
            <ac:spMk id="8" creationId="{30915DD3-66C3-F5E2-F4FF-5C7D773AB500}"/>
          </ac:spMkLst>
        </pc:spChg>
        <pc:spChg chg="mo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8" creationId="{46FB0055-984A-7A5A-9BE8-9C701BD04388}"/>
          </ac:spMkLst>
        </pc:spChg>
        <pc:spChg chg="mo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9" creationId="{C62EF07D-D58B-8F69-7FAF-7A73A32955D6}"/>
          </ac:spMkLst>
        </pc:spChg>
        <pc:spChg chg="del">
          <ac:chgData name="MATHIEU Alexandre" userId="e241321e-edca-4be9-918c-7dd3cd5e5b9d" providerId="ADAL" clId="{E9BC2238-4F52-4776-B101-01CBE828E475}" dt="2023-11-08T11:13:50.395" v="11951" actId="21"/>
          <ac:spMkLst>
            <pc:docMk/>
            <pc:sldMk cId="3642096690" sldId="1270"/>
            <ac:spMk id="10" creationId="{A514213A-CDBC-6AF8-999A-3C9D1A926A72}"/>
          </ac:spMkLst>
        </pc:spChg>
        <pc:spChg chg="add mod or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11" creationId="{96A97555-70B7-312F-0147-C450A0717ED7}"/>
          </ac:spMkLst>
        </pc:spChg>
        <pc:picChg chg="add mod ord">
          <ac:chgData name="MATHIEU Alexandre" userId="e241321e-edca-4be9-918c-7dd3cd5e5b9d" providerId="ADAL" clId="{E9BC2238-4F52-4776-B101-01CBE828E475}" dt="2023-11-12T12:16:07.856" v="15241" actId="1076"/>
          <ac:picMkLst>
            <pc:docMk/>
            <pc:sldMk cId="3642096690" sldId="1270"/>
            <ac:picMk id="7" creationId="{50C9482F-8E44-4A5B-0E18-C3A2117A6276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27T07:10:19.580" v="17473" actId="20577"/>
        <pc:sldMkLst>
          <pc:docMk/>
          <pc:sldMk cId="4265840183" sldId="1271"/>
        </pc:sldMkLst>
        <pc:spChg chg="mod">
          <ac:chgData name="MATHIEU Alexandre" userId="e241321e-edca-4be9-918c-7dd3cd5e5b9d" providerId="ADAL" clId="{E9BC2238-4F52-4776-B101-01CBE828E475}" dt="2023-11-12T11:56:36.779" v="15025" actId="790"/>
          <ac:spMkLst>
            <pc:docMk/>
            <pc:sldMk cId="4265840183" sldId="1271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6:36.779" v="15025" actId="790"/>
          <ac:spMkLst>
            <pc:docMk/>
            <pc:sldMk cId="4265840183" sldId="1271"/>
            <ac:spMk id="4" creationId="{B70D3FF2-0E2B-A4D6-C18F-E338239DF34C}"/>
          </ac:spMkLst>
        </pc:spChg>
        <pc:spChg chg="del mod">
          <ac:chgData name="MATHIEU Alexandre" userId="e241321e-edca-4be9-918c-7dd3cd5e5b9d" providerId="ADAL" clId="{E9BC2238-4F52-4776-B101-01CBE828E475}" dt="2023-11-08T11:25:17.209" v="12331" actId="478"/>
          <ac:spMkLst>
            <pc:docMk/>
            <pc:sldMk cId="4265840183" sldId="1271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11:13:32.004" v="11948" actId="478"/>
          <ac:spMkLst>
            <pc:docMk/>
            <pc:sldMk cId="4265840183" sldId="1271"/>
            <ac:spMk id="8" creationId="{30915DD3-66C3-F5E2-F4FF-5C7D773AB500}"/>
          </ac:spMkLst>
        </pc:spChg>
        <pc:spChg chg="mod">
          <ac:chgData name="MATHIEU Alexandre" userId="e241321e-edca-4be9-918c-7dd3cd5e5b9d" providerId="ADAL" clId="{E9BC2238-4F52-4776-B101-01CBE828E475}" dt="2023-11-12T11:56:36.779" v="15025" actId="790"/>
          <ac:spMkLst>
            <pc:docMk/>
            <pc:sldMk cId="4265840183" sldId="1271"/>
            <ac:spMk id="9" creationId="{C62EF07D-D58B-8F69-7FAF-7A73A32955D6}"/>
          </ac:spMkLst>
        </pc:spChg>
        <pc:spChg chg="del">
          <ac:chgData name="MATHIEU Alexandre" userId="e241321e-edca-4be9-918c-7dd3cd5e5b9d" providerId="ADAL" clId="{E9BC2238-4F52-4776-B101-01CBE828E475}" dt="2023-11-08T11:13:34.157" v="11949" actId="478"/>
          <ac:spMkLst>
            <pc:docMk/>
            <pc:sldMk cId="4265840183" sldId="1271"/>
            <ac:spMk id="10" creationId="{A514213A-CDBC-6AF8-999A-3C9D1A926A72}"/>
          </ac:spMkLst>
        </pc:spChg>
        <pc:spChg chg="mod">
          <ac:chgData name="MATHIEU Alexandre" userId="e241321e-edca-4be9-918c-7dd3cd5e5b9d" providerId="ADAL" clId="{E9BC2238-4F52-4776-B101-01CBE828E475}" dt="2023-11-12T11:56:36.779" v="15025" actId="790"/>
          <ac:spMkLst>
            <pc:docMk/>
            <pc:sldMk cId="4265840183" sldId="1271"/>
            <ac:spMk id="11" creationId="{96A97555-70B7-312F-0147-C450A0717ED7}"/>
          </ac:spMkLst>
        </pc:spChg>
        <pc:spChg chg="add del mod">
          <ac:chgData name="MATHIEU Alexandre" userId="e241321e-edca-4be9-918c-7dd3cd5e5b9d" providerId="ADAL" clId="{E9BC2238-4F52-4776-B101-01CBE828E475}" dt="2023-11-08T11:25:19.310" v="12333" actId="478"/>
          <ac:spMkLst>
            <pc:docMk/>
            <pc:sldMk cId="4265840183" sldId="1271"/>
            <ac:spMk id="12" creationId="{D1C3838E-76DB-AC8E-5B1C-673F6D2FAF44}"/>
          </ac:spMkLst>
        </pc:spChg>
        <pc:spChg chg="add mod">
          <ac:chgData name="MATHIEU Alexandre" userId="e241321e-edca-4be9-918c-7dd3cd5e5b9d" providerId="ADAL" clId="{E9BC2238-4F52-4776-B101-01CBE828E475}" dt="2023-11-27T07:10:19.580" v="17473" actId="20577"/>
          <ac:spMkLst>
            <pc:docMk/>
            <pc:sldMk cId="4265840183" sldId="1271"/>
            <ac:spMk id="13" creationId="{48314168-17FD-0B86-20EF-AAA03CB4249C}"/>
          </ac:spMkLst>
        </pc:spChg>
        <pc:picChg chg="del">
          <ac:chgData name="MATHIEU Alexandre" userId="e241321e-edca-4be9-918c-7dd3cd5e5b9d" providerId="ADAL" clId="{E9BC2238-4F52-4776-B101-01CBE828E475}" dt="2023-11-08T11:13:26.172" v="11947" actId="478"/>
          <ac:picMkLst>
            <pc:docMk/>
            <pc:sldMk cId="4265840183" sldId="1271"/>
            <ac:picMk id="7" creationId="{50C9482F-8E44-4A5B-0E18-C3A2117A6276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2:00:24.895" v="15046" actId="33524"/>
        <pc:sldMkLst>
          <pc:docMk/>
          <pc:sldMk cId="1797372950" sldId="1272"/>
        </pc:sldMkLst>
        <pc:spChg chg="mo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4" creationId="{19099A19-B264-2734-EE62-D6E846823078}"/>
          </ac:spMkLst>
        </pc:spChg>
        <pc:spChg chg="del">
          <ac:chgData name="MATHIEU Alexandre" userId="e241321e-edca-4be9-918c-7dd3cd5e5b9d" providerId="ADAL" clId="{E9BC2238-4F52-4776-B101-01CBE828E475}" dt="2023-11-08T11:22:09.565" v="12282" actId="478"/>
          <ac:spMkLst>
            <pc:docMk/>
            <pc:sldMk cId="1797372950" sldId="1272"/>
            <ac:spMk id="4" creationId="{34D272F8-D62C-9185-5B8E-5846F70DBE87}"/>
          </ac:spMkLst>
        </pc:spChg>
        <pc:spChg chg="mo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8" creationId="{D4450E9B-8199-9129-0A25-ED398EA36D26}"/>
          </ac:spMkLst>
        </pc:spChg>
        <pc:spChg chg="add mo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10" creationId="{FCB1D560-5EE9-B93B-05E3-71948707274D}"/>
          </ac:spMkLst>
        </pc:spChg>
        <pc:spChg chg="add mod or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11" creationId="{7D9F2E59-9028-CA6C-2750-13126ED5D655}"/>
          </ac:spMkLst>
        </pc:spChg>
        <pc:spChg chg="mod">
          <ac:chgData name="MATHIEU Alexandre" userId="e241321e-edca-4be9-918c-7dd3cd5e5b9d" providerId="ADAL" clId="{E9BC2238-4F52-4776-B101-01CBE828E475}" dt="2023-11-12T12:00:24.895" v="15046" actId="33524"/>
          <ac:spMkLst>
            <pc:docMk/>
            <pc:sldMk cId="1797372950" sldId="1272"/>
            <ac:spMk id="14" creationId="{4FF19B9E-256A-844A-ECCB-E04986E81900}"/>
          </ac:spMkLst>
        </pc:spChg>
        <pc:picChg chg="del">
          <ac:chgData name="MATHIEU Alexandre" userId="e241321e-edca-4be9-918c-7dd3cd5e5b9d" providerId="ADAL" clId="{E9BC2238-4F52-4776-B101-01CBE828E475}" dt="2023-11-08T11:22:08.798" v="12281" actId="478"/>
          <ac:picMkLst>
            <pc:docMk/>
            <pc:sldMk cId="1797372950" sldId="1272"/>
            <ac:picMk id="3" creationId="{F2386736-06DD-0661-EEFB-5537AE2E5F97}"/>
          </ac:picMkLst>
        </pc:picChg>
        <pc:picChg chg="mod">
          <ac:chgData name="MATHIEU Alexandre" userId="e241321e-edca-4be9-918c-7dd3cd5e5b9d" providerId="ADAL" clId="{E9BC2238-4F52-4776-B101-01CBE828E475}" dt="2023-11-08T11:22:47.018" v="12290" actId="1076"/>
          <ac:picMkLst>
            <pc:docMk/>
            <pc:sldMk cId="1797372950" sldId="1272"/>
            <ac:picMk id="7" creationId="{F518E5C8-D904-201C-79EE-5CBBEE766543}"/>
          </ac:picMkLst>
        </pc:picChg>
        <pc:picChg chg="add mod ord modCrop">
          <ac:chgData name="MATHIEU Alexandre" userId="e241321e-edca-4be9-918c-7dd3cd5e5b9d" providerId="ADAL" clId="{E9BC2238-4F52-4776-B101-01CBE828E475}" dt="2023-11-08T11:22:42.749" v="12289" actId="1076"/>
          <ac:picMkLst>
            <pc:docMk/>
            <pc:sldMk cId="1797372950" sldId="1272"/>
            <ac:picMk id="9" creationId="{B3CC673E-DC90-E667-FE70-CC85546F6472}"/>
          </ac:picMkLst>
        </pc:picChg>
      </pc:sldChg>
      <pc:sldChg chg="addSp delSp modSp add del mod">
        <pc:chgData name="MATHIEU Alexandre" userId="e241321e-edca-4be9-918c-7dd3cd5e5b9d" providerId="ADAL" clId="{E9BC2238-4F52-4776-B101-01CBE828E475}" dt="2023-11-08T13:49:37.430" v="14289" actId="47"/>
        <pc:sldMkLst>
          <pc:docMk/>
          <pc:sldMk cId="2641174197" sldId="1273"/>
        </pc:sldMkLst>
        <pc:spChg chg="mod">
          <ac:chgData name="MATHIEU Alexandre" userId="e241321e-edca-4be9-918c-7dd3cd5e5b9d" providerId="ADAL" clId="{E9BC2238-4F52-4776-B101-01CBE828E475}" dt="2023-11-08T13:46:39.564" v="14218" actId="14100"/>
          <ac:spMkLst>
            <pc:docMk/>
            <pc:sldMk cId="2641174197" sldId="1273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13:17:36.944" v="13050" actId="478"/>
          <ac:spMkLst>
            <pc:docMk/>
            <pc:sldMk cId="2641174197" sldId="1273"/>
            <ac:spMk id="8" creationId="{30915DD3-66C3-F5E2-F4FF-5C7D773AB500}"/>
          </ac:spMkLst>
        </pc:spChg>
        <pc:spChg chg="del">
          <ac:chgData name="MATHIEU Alexandre" userId="e241321e-edca-4be9-918c-7dd3cd5e5b9d" providerId="ADAL" clId="{E9BC2238-4F52-4776-B101-01CBE828E475}" dt="2023-11-08T13:17:38.416" v="13052" actId="478"/>
          <ac:spMkLst>
            <pc:docMk/>
            <pc:sldMk cId="2641174197" sldId="1273"/>
            <ac:spMk id="9" creationId="{C62EF07D-D58B-8F69-7FAF-7A73A32955D6}"/>
          </ac:spMkLst>
        </pc:spChg>
        <pc:spChg chg="del">
          <ac:chgData name="MATHIEU Alexandre" userId="e241321e-edca-4be9-918c-7dd3cd5e5b9d" providerId="ADAL" clId="{E9BC2238-4F52-4776-B101-01CBE828E475}" dt="2023-11-08T13:17:37.728" v="13051" actId="478"/>
          <ac:spMkLst>
            <pc:docMk/>
            <pc:sldMk cId="2641174197" sldId="1273"/>
            <ac:spMk id="10" creationId="{A514213A-CDBC-6AF8-999A-3C9D1A926A72}"/>
          </ac:spMkLst>
        </pc:spChg>
        <pc:spChg chg="add mod">
          <ac:chgData name="MATHIEU Alexandre" userId="e241321e-edca-4be9-918c-7dd3cd5e5b9d" providerId="ADAL" clId="{E9BC2238-4F52-4776-B101-01CBE828E475}" dt="2023-11-08T13:17:41.148" v="13053" actId="1076"/>
          <ac:spMkLst>
            <pc:docMk/>
            <pc:sldMk cId="2641174197" sldId="1273"/>
            <ac:spMk id="11" creationId="{05C79FB2-F20D-7577-3DB7-BEEDE0ED0EE6}"/>
          </ac:spMkLst>
        </pc:spChg>
        <pc:spChg chg="add del">
          <ac:chgData name="MATHIEU Alexandre" userId="e241321e-edca-4be9-918c-7dd3cd5e5b9d" providerId="ADAL" clId="{E9BC2238-4F52-4776-B101-01CBE828E475}" dt="2023-11-08T13:20:00.180" v="13177" actId="22"/>
          <ac:spMkLst>
            <pc:docMk/>
            <pc:sldMk cId="2641174197" sldId="1273"/>
            <ac:spMk id="13" creationId="{F915F5E1-306A-CFE4-CB67-0E88027C6A5B}"/>
          </ac:spMkLst>
        </pc:spChg>
        <pc:picChg chg="del">
          <ac:chgData name="MATHIEU Alexandre" userId="e241321e-edca-4be9-918c-7dd3cd5e5b9d" providerId="ADAL" clId="{E9BC2238-4F52-4776-B101-01CBE828E475}" dt="2023-11-08T13:17:36.216" v="13049" actId="478"/>
          <ac:picMkLst>
            <pc:docMk/>
            <pc:sldMk cId="2641174197" sldId="1273"/>
            <ac:picMk id="6" creationId="{48D1F42B-14E6-26FC-8CAE-6A9F33AA8B1A}"/>
          </ac:picMkLst>
        </pc:picChg>
        <pc:picChg chg="add del mod modCrop">
          <ac:chgData name="MATHIEU Alexandre" userId="e241321e-edca-4be9-918c-7dd3cd5e5b9d" providerId="ADAL" clId="{E9BC2238-4F52-4776-B101-01CBE828E475}" dt="2023-11-08T13:40:44.746" v="14025" actId="478"/>
          <ac:picMkLst>
            <pc:docMk/>
            <pc:sldMk cId="2641174197" sldId="1273"/>
            <ac:picMk id="7" creationId="{8E953F95-FD70-B24B-6985-B3197E85175A}"/>
          </ac:picMkLst>
        </pc:picChg>
        <pc:picChg chg="add del mod">
          <ac:chgData name="MATHIEU Alexandre" userId="e241321e-edca-4be9-918c-7dd3cd5e5b9d" providerId="ADAL" clId="{E9BC2238-4F52-4776-B101-01CBE828E475}" dt="2023-11-08T13:41:27.266" v="14052" actId="478"/>
          <ac:picMkLst>
            <pc:docMk/>
            <pc:sldMk cId="2641174197" sldId="1273"/>
            <ac:picMk id="15" creationId="{A6E74C77-10CC-0FFE-EC5C-B96668B6ED30}"/>
          </ac:picMkLst>
        </pc:picChg>
        <pc:picChg chg="add mod">
          <ac:chgData name="MATHIEU Alexandre" userId="e241321e-edca-4be9-918c-7dd3cd5e5b9d" providerId="ADAL" clId="{E9BC2238-4F52-4776-B101-01CBE828E475}" dt="2023-11-08T13:41:23.941" v="14051" actId="571"/>
          <ac:picMkLst>
            <pc:docMk/>
            <pc:sldMk cId="2641174197" sldId="1273"/>
            <ac:picMk id="16" creationId="{B1C24CE9-A2DE-ABB6-F61A-BAF661D9A707}"/>
          </ac:picMkLst>
        </pc:picChg>
      </pc:sldChg>
      <pc:sldChg chg="addSp modSp add mod">
        <pc:chgData name="MATHIEU Alexandre" userId="e241321e-edca-4be9-918c-7dd3cd5e5b9d" providerId="ADAL" clId="{E9BC2238-4F52-4776-B101-01CBE828E475}" dt="2023-11-12T11:57:06.108" v="15028" actId="790"/>
        <pc:sldMkLst>
          <pc:docMk/>
          <pc:sldMk cId="2540256378" sldId="1274"/>
        </pc:sldMkLst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3" creationId="{73347CAE-0D99-7B9C-6635-373852DF4133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8" creationId="{30915DD3-66C3-F5E2-F4FF-5C7D773AB500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9" creationId="{C62EF07D-D58B-8F69-7FAF-7A73A32955D6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10" creationId="{A514213A-CDBC-6AF8-999A-3C9D1A926A72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11" creationId="{81AA9B1F-C001-96F9-51C5-1652E35432BC}"/>
          </ac:spMkLst>
        </pc:spChg>
        <pc:picChg chg="mod">
          <ac:chgData name="MATHIEU Alexandre" userId="e241321e-edca-4be9-918c-7dd3cd5e5b9d" providerId="ADAL" clId="{E9BC2238-4F52-4776-B101-01CBE828E475}" dt="2023-11-08T13:34:40.390" v="13672" actId="1076"/>
          <ac:picMkLst>
            <pc:docMk/>
            <pc:sldMk cId="2540256378" sldId="1274"/>
            <ac:picMk id="12" creationId="{FE1C3BB2-CE11-A6F7-83AA-2E8277A7C669}"/>
          </ac:picMkLst>
        </pc:picChg>
      </pc:sldChg>
      <pc:sldChg chg="delSp modSp add del mod">
        <pc:chgData name="MATHIEU Alexandre" userId="e241321e-edca-4be9-918c-7dd3cd5e5b9d" providerId="ADAL" clId="{E9BC2238-4F52-4776-B101-01CBE828E475}" dt="2023-11-08T13:32:46.892" v="13570" actId="47"/>
        <pc:sldMkLst>
          <pc:docMk/>
          <pc:sldMk cId="2467951526" sldId="1275"/>
        </pc:sldMkLst>
        <pc:spChg chg="mod">
          <ac:chgData name="MATHIEU Alexandre" userId="e241321e-edca-4be9-918c-7dd3cd5e5b9d" providerId="ADAL" clId="{E9BC2238-4F52-4776-B101-01CBE828E475}" dt="2023-11-08T13:31:11.637" v="13557" actId="20577"/>
          <ac:spMkLst>
            <pc:docMk/>
            <pc:sldMk cId="2467951526" sldId="1275"/>
            <ac:spMk id="4" creationId="{FB77CE37-C16D-87DB-423D-7852D3AE3BE7}"/>
          </ac:spMkLst>
        </pc:spChg>
        <pc:picChg chg="del">
          <ac:chgData name="MATHIEU Alexandre" userId="e241321e-edca-4be9-918c-7dd3cd5e5b9d" providerId="ADAL" clId="{E9BC2238-4F52-4776-B101-01CBE828E475}" dt="2023-11-08T13:02:32.407" v="12532" actId="478"/>
          <ac:picMkLst>
            <pc:docMk/>
            <pc:sldMk cId="2467951526" sldId="1275"/>
            <ac:picMk id="12" creationId="{FE1C3BB2-CE11-A6F7-83AA-2E8277A7C669}"/>
          </ac:picMkLst>
        </pc:picChg>
      </pc:sldChg>
      <pc:sldChg chg="modSp add del mod">
        <pc:chgData name="MATHIEU Alexandre" userId="e241321e-edca-4be9-918c-7dd3cd5e5b9d" providerId="ADAL" clId="{E9BC2238-4F52-4776-B101-01CBE828E475}" dt="2023-11-08T13:32:47.755" v="13571" actId="47"/>
        <pc:sldMkLst>
          <pc:docMk/>
          <pc:sldMk cId="546621006" sldId="1276"/>
        </pc:sldMkLst>
        <pc:spChg chg="mod">
          <ac:chgData name="MATHIEU Alexandre" userId="e241321e-edca-4be9-918c-7dd3cd5e5b9d" providerId="ADAL" clId="{E9BC2238-4F52-4776-B101-01CBE828E475}" dt="2023-11-08T13:31:30.532" v="13561" actId="27636"/>
          <ac:spMkLst>
            <pc:docMk/>
            <pc:sldMk cId="546621006" sldId="1276"/>
            <ac:spMk id="4" creationId="{FB77CE37-C16D-87DB-423D-7852D3AE3BE7}"/>
          </ac:spMkLst>
        </pc:spChg>
      </pc:sldChg>
      <pc:sldChg chg="addSp modSp add mod ord">
        <pc:chgData name="MATHIEU Alexandre" userId="e241321e-edca-4be9-918c-7dd3cd5e5b9d" providerId="ADAL" clId="{E9BC2238-4F52-4776-B101-01CBE828E475}" dt="2023-11-12T12:17:39.252" v="15276" actId="1076"/>
        <pc:sldMkLst>
          <pc:docMk/>
          <pc:sldMk cId="2144967118" sldId="1277"/>
        </pc:sldMkLst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2:17:18.809" v="15253"/>
          <ac:spMkLst>
            <pc:docMk/>
            <pc:sldMk cId="2144967118" sldId="1277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17:39.252" v="15276" actId="1076"/>
          <ac:spMkLst>
            <pc:docMk/>
            <pc:sldMk cId="2144967118" sldId="1277"/>
            <ac:spMk id="5" creationId="{BE72C15C-29F4-71A1-3D22-3621BC227DD0}"/>
          </ac:spMkLst>
        </pc:spChg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7" creationId="{DCA7CFA7-21F0-45CB-4F0C-7DDB4F694C9E}"/>
          </ac:spMkLst>
        </pc:spChg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8" creationId="{30915DD3-66C3-F5E2-F4FF-5C7D773AB500}"/>
          </ac:spMkLst>
        </pc:spChg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9" creationId="{C62EF07D-D58B-8F69-7FAF-7A73A32955D6}"/>
          </ac:spMkLst>
        </pc:spChg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10" creationId="{A514213A-CDBC-6AF8-999A-3C9D1A926A72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12T12:19:41.210" v="15304" actId="1076"/>
        <pc:sldMkLst>
          <pc:docMk/>
          <pc:sldMk cId="3152134327" sldId="1278"/>
        </pc:sldMkLst>
        <pc:spChg chg="mod">
          <ac:chgData name="MATHIEU Alexandre" userId="e241321e-edca-4be9-918c-7dd3cd5e5b9d" providerId="ADAL" clId="{E9BC2238-4F52-4776-B101-01CBE828E475}" dt="2023-11-12T11:58:15.930" v="15030" actId="790"/>
          <ac:spMkLst>
            <pc:docMk/>
            <pc:sldMk cId="3152134327" sldId="1278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8:22.267" v="15032" actId="20577"/>
          <ac:spMkLst>
            <pc:docMk/>
            <pc:sldMk cId="3152134327" sldId="1278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19:41.210" v="15304" actId="1076"/>
          <ac:spMkLst>
            <pc:docMk/>
            <pc:sldMk cId="3152134327" sldId="1278"/>
            <ac:spMk id="5" creationId="{BC8ACD83-75BE-EA6E-CB34-65841A1E582F}"/>
          </ac:spMkLst>
        </pc:spChg>
        <pc:spChg chg="mod">
          <ac:chgData name="MATHIEU Alexandre" userId="e241321e-edca-4be9-918c-7dd3cd5e5b9d" providerId="ADAL" clId="{E9BC2238-4F52-4776-B101-01CBE828E475}" dt="2023-11-12T11:58:15.930" v="15030" actId="790"/>
          <ac:spMkLst>
            <pc:docMk/>
            <pc:sldMk cId="3152134327" sldId="1278"/>
            <ac:spMk id="6" creationId="{1A5E8C38-4DB5-88EF-B4A7-062A47CE25B3}"/>
          </ac:spMkLst>
        </pc:spChg>
        <pc:spChg chg="del">
          <ac:chgData name="MATHIEU Alexandre" userId="e241321e-edca-4be9-918c-7dd3cd5e5b9d" providerId="ADAL" clId="{E9BC2238-4F52-4776-B101-01CBE828E475}" dt="2023-11-09T16:42:13.108" v="14706" actId="478"/>
          <ac:spMkLst>
            <pc:docMk/>
            <pc:sldMk cId="3152134327" sldId="1278"/>
            <ac:spMk id="11" creationId="{05C79FB2-F20D-7577-3DB7-BEEDE0ED0EE6}"/>
          </ac:spMkLst>
        </pc:spChg>
        <pc:picChg chg="del">
          <ac:chgData name="MATHIEU Alexandre" userId="e241321e-edca-4be9-918c-7dd3cd5e5b9d" providerId="ADAL" clId="{E9BC2238-4F52-4776-B101-01CBE828E475}" dt="2023-11-09T16:46:33.187" v="14756" actId="478"/>
          <ac:picMkLst>
            <pc:docMk/>
            <pc:sldMk cId="3152134327" sldId="1278"/>
            <ac:picMk id="16" creationId="{B1C24CE9-A2DE-ABB6-F61A-BAF661D9A707}"/>
          </ac:picMkLst>
        </pc:picChg>
      </pc:sldChg>
      <pc:sldChg chg="modSp add mod ord">
        <pc:chgData name="MATHIEU Alexandre" userId="e241321e-edca-4be9-918c-7dd3cd5e5b9d" providerId="ADAL" clId="{E9BC2238-4F52-4776-B101-01CBE828E475}" dt="2023-11-12T12:21:07.698" v="15349" actId="14100"/>
        <pc:sldMkLst>
          <pc:docMk/>
          <pc:sldMk cId="2312729185" sldId="1279"/>
        </pc:sldMkLst>
        <pc:spChg chg="mod">
          <ac:chgData name="MATHIEU Alexandre" userId="e241321e-edca-4be9-918c-7dd3cd5e5b9d" providerId="ADAL" clId="{E9BC2238-4F52-4776-B101-01CBE828E475}" dt="2023-11-12T11:55:31.075" v="15016" actId="790"/>
          <ac:spMkLst>
            <pc:docMk/>
            <pc:sldMk cId="2312729185" sldId="127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2:21:07.698" v="15349" actId="14100"/>
          <ac:spMkLst>
            <pc:docMk/>
            <pc:sldMk cId="2312729185" sldId="1279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5:31.075" v="15016" actId="790"/>
          <ac:spMkLst>
            <pc:docMk/>
            <pc:sldMk cId="2312729185" sldId="1279"/>
            <ac:spMk id="6" creationId="{9920460B-3F44-CF15-3C2F-52CBA5C42D56}"/>
          </ac:spMkLst>
        </pc:spChg>
        <pc:spChg chg="mod">
          <ac:chgData name="MATHIEU Alexandre" userId="e241321e-edca-4be9-918c-7dd3cd5e5b9d" providerId="ADAL" clId="{E9BC2238-4F52-4776-B101-01CBE828E475}" dt="2023-11-12T11:55:33.934" v="15017" actId="313"/>
          <ac:spMkLst>
            <pc:docMk/>
            <pc:sldMk cId="2312729185" sldId="1279"/>
            <ac:spMk id="36" creationId="{D4F6E964-9D39-3B2C-92E2-602FF9AFB758}"/>
          </ac:spMkLst>
        </pc:spChg>
      </pc:sldChg>
      <pc:sldChg chg="modSp add mod">
        <pc:chgData name="MATHIEU Alexandre" userId="e241321e-edca-4be9-918c-7dd3cd5e5b9d" providerId="ADAL" clId="{E9BC2238-4F52-4776-B101-01CBE828E475}" dt="2023-11-12T12:20:51.910" v="15347" actId="14100"/>
        <pc:sldMkLst>
          <pc:docMk/>
          <pc:sldMk cId="2888398961" sldId="1280"/>
        </pc:sldMkLst>
        <pc:spChg chg="mod">
          <ac:chgData name="MATHIEU Alexandre" userId="e241321e-edca-4be9-918c-7dd3cd5e5b9d" providerId="ADAL" clId="{E9BC2238-4F52-4776-B101-01CBE828E475}" dt="2023-11-12T11:58:43.543" v="15034" actId="790"/>
          <ac:spMkLst>
            <pc:docMk/>
            <pc:sldMk cId="2888398961" sldId="1280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2:20:51.910" v="15347" actId="14100"/>
          <ac:spMkLst>
            <pc:docMk/>
            <pc:sldMk cId="2888398961" sldId="1280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8:43.543" v="15034" actId="790"/>
          <ac:spMkLst>
            <pc:docMk/>
            <pc:sldMk cId="2888398961" sldId="1280"/>
            <ac:spMk id="6" creationId="{182E4FF5-E459-95AE-68DC-063CCCFE7A06}"/>
          </ac:spMkLst>
        </pc:spChg>
        <pc:spChg chg="mod">
          <ac:chgData name="MATHIEU Alexandre" userId="e241321e-edca-4be9-918c-7dd3cd5e5b9d" providerId="ADAL" clId="{E9BC2238-4F52-4776-B101-01CBE828E475}" dt="2023-11-12T11:59:52.990" v="15043" actId="313"/>
          <ac:spMkLst>
            <pc:docMk/>
            <pc:sldMk cId="2888398961" sldId="1280"/>
            <ac:spMk id="36" creationId="{D4F6E964-9D39-3B2C-92E2-602FF9AFB758}"/>
          </ac:spMkLst>
        </pc:spChg>
      </pc:sldChg>
      <pc:sldChg chg="modSp add mod ord">
        <pc:chgData name="MATHIEU Alexandre" userId="e241321e-edca-4be9-918c-7dd3cd5e5b9d" providerId="ADAL" clId="{E9BC2238-4F52-4776-B101-01CBE828E475}" dt="2023-11-12T11:41:15.244" v="14827" actId="790"/>
        <pc:sldMkLst>
          <pc:docMk/>
          <pc:sldMk cId="1647231008" sldId="1281"/>
        </pc:sldMkLst>
        <pc:spChg chg="mod">
          <ac:chgData name="MATHIEU Alexandre" userId="e241321e-edca-4be9-918c-7dd3cd5e5b9d" providerId="ADAL" clId="{E9BC2238-4F52-4776-B101-01CBE828E475}" dt="2023-11-12T11:41:15.244" v="14827" actId="790"/>
          <ac:spMkLst>
            <pc:docMk/>
            <pc:sldMk cId="1647231008" sldId="1281"/>
            <ac:spMk id="3" creationId="{104ADCDE-F1CA-3D59-9CB8-986FDBD1C47C}"/>
          </ac:spMkLst>
        </pc:spChg>
      </pc:sldChg>
      <pc:sldChg chg="addSp modSp add mod">
        <pc:chgData name="MATHIEU Alexandre" userId="e241321e-edca-4be9-918c-7dd3cd5e5b9d" providerId="ADAL" clId="{E9BC2238-4F52-4776-B101-01CBE828E475}" dt="2023-11-27T07:11:24.925" v="17474"/>
        <pc:sldMkLst>
          <pc:docMk/>
          <pc:sldMk cId="1005633122" sldId="1282"/>
        </pc:sldMkLst>
        <pc:spChg chg="mod">
          <ac:chgData name="MATHIEU Alexandre" userId="e241321e-edca-4be9-918c-7dd3cd5e5b9d" providerId="ADAL" clId="{E9BC2238-4F52-4776-B101-01CBE828E475}" dt="2023-11-12T11:58:34.553" v="15033" actId="790"/>
          <ac:spMkLst>
            <pc:docMk/>
            <pc:sldMk cId="1005633122" sldId="1282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2:19:53.826" v="15308" actId="1035"/>
          <ac:spMkLst>
            <pc:docMk/>
            <pc:sldMk cId="1005633122" sldId="1282"/>
            <ac:spMk id="3" creationId="{AF72C2DD-9162-00A1-10E5-4384F2BE3813}"/>
          </ac:spMkLst>
        </pc:spChg>
        <pc:spChg chg="mod">
          <ac:chgData name="MATHIEU Alexandre" userId="e241321e-edca-4be9-918c-7dd3cd5e5b9d" providerId="ADAL" clId="{E9BC2238-4F52-4776-B101-01CBE828E475}" dt="2023-11-27T07:11:24.925" v="17474"/>
          <ac:spMkLst>
            <pc:docMk/>
            <pc:sldMk cId="1005633122" sldId="1282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8:34.553" v="15033" actId="790"/>
          <ac:spMkLst>
            <pc:docMk/>
            <pc:sldMk cId="1005633122" sldId="1282"/>
            <ac:spMk id="5" creationId="{BE269EAF-A79F-2928-474C-71D2599A9EDF}"/>
          </ac:spMkLst>
        </pc:spChg>
        <pc:spChg chg="mod">
          <ac:chgData name="MATHIEU Alexandre" userId="e241321e-edca-4be9-918c-7dd3cd5e5b9d" providerId="ADAL" clId="{E9BC2238-4F52-4776-B101-01CBE828E475}" dt="2023-11-12T11:58:34.553" v="15033" actId="790"/>
          <ac:spMkLst>
            <pc:docMk/>
            <pc:sldMk cId="1005633122" sldId="1282"/>
            <ac:spMk id="6" creationId="{AA879A12-A5C1-34DC-29B8-AB39953AA12D}"/>
          </ac:spMkLst>
        </pc:spChg>
        <pc:picChg chg="mod">
          <ac:chgData name="MATHIEU Alexandre" userId="e241321e-edca-4be9-918c-7dd3cd5e5b9d" providerId="ADAL" clId="{E9BC2238-4F52-4776-B101-01CBE828E475}" dt="2023-11-09T16:46:52.665" v="14789" actId="1076"/>
          <ac:picMkLst>
            <pc:docMk/>
            <pc:sldMk cId="1005633122" sldId="1282"/>
            <ac:picMk id="16" creationId="{B1C24CE9-A2DE-ABB6-F61A-BAF661D9A707}"/>
          </ac:picMkLst>
        </pc:picChg>
      </pc:sldChg>
      <pc:sldChg chg="addSp delSp modSp new mod">
        <pc:chgData name="MATHIEU Alexandre" userId="e241321e-edca-4be9-918c-7dd3cd5e5b9d" providerId="ADAL" clId="{E9BC2238-4F52-4776-B101-01CBE828E475}" dt="2023-11-12T13:43:33.693" v="17390" actId="20577"/>
        <pc:sldMkLst>
          <pc:docMk/>
          <pc:sldMk cId="504054634" sldId="1283"/>
        </pc:sldMkLst>
        <pc:spChg chg="mod">
          <ac:chgData name="MATHIEU Alexandre" userId="e241321e-edca-4be9-918c-7dd3cd5e5b9d" providerId="ADAL" clId="{E9BC2238-4F52-4776-B101-01CBE828E475}" dt="2023-11-12T12:54:53.817" v="15492" actId="1076"/>
          <ac:spMkLst>
            <pc:docMk/>
            <pc:sldMk cId="504054634" sldId="1283"/>
            <ac:spMk id="2" creationId="{2CB913D2-667B-F4E5-4F4F-84A4C8365249}"/>
          </ac:spMkLst>
        </pc:spChg>
        <pc:spChg chg="mod">
          <ac:chgData name="MATHIEU Alexandre" userId="e241321e-edca-4be9-918c-7dd3cd5e5b9d" providerId="ADAL" clId="{E9BC2238-4F52-4776-B101-01CBE828E475}" dt="2023-11-12T12:54:53.817" v="15492" actId="1076"/>
          <ac:spMkLst>
            <pc:docMk/>
            <pc:sldMk cId="504054634" sldId="1283"/>
            <ac:spMk id="3" creationId="{7994DBB2-7CD6-9E86-206B-0FC079FD797A}"/>
          </ac:spMkLst>
        </pc:spChg>
        <pc:spChg chg="del mod">
          <ac:chgData name="MATHIEU Alexandre" userId="e241321e-edca-4be9-918c-7dd3cd5e5b9d" providerId="ADAL" clId="{E9BC2238-4F52-4776-B101-01CBE828E475}" dt="2023-11-12T13:43:30.116" v="17387" actId="478"/>
          <ac:spMkLst>
            <pc:docMk/>
            <pc:sldMk cId="504054634" sldId="1283"/>
            <ac:spMk id="4" creationId="{A5767513-2822-48F0-9921-54075B698D7A}"/>
          </ac:spMkLst>
        </pc:spChg>
        <pc:spChg chg="add del mod">
          <ac:chgData name="MATHIEU Alexandre" userId="e241321e-edca-4be9-918c-7dd3cd5e5b9d" providerId="ADAL" clId="{E9BC2238-4F52-4776-B101-01CBE828E475}" dt="2023-11-12T13:43:31.541" v="17388" actId="478"/>
          <ac:spMkLst>
            <pc:docMk/>
            <pc:sldMk cId="504054634" sldId="1283"/>
            <ac:spMk id="9" creationId="{E656CDC7-E336-2C02-F6B6-AE6445C89AA7}"/>
          </ac:spMkLst>
        </pc:spChg>
        <pc:spChg chg="add mod">
          <ac:chgData name="MATHIEU Alexandre" userId="e241321e-edca-4be9-918c-7dd3cd5e5b9d" providerId="ADAL" clId="{E9BC2238-4F52-4776-B101-01CBE828E475}" dt="2023-11-12T13:43:33.693" v="17390" actId="20577"/>
          <ac:spMkLst>
            <pc:docMk/>
            <pc:sldMk cId="504054634" sldId="1283"/>
            <ac:spMk id="10" creationId="{5F8BE6D1-3C95-4B40-0D93-D42D6108D885}"/>
          </ac:spMkLst>
        </pc:spChg>
        <pc:picChg chg="add mod modCrop">
          <ac:chgData name="MATHIEU Alexandre" userId="e241321e-edca-4be9-918c-7dd3cd5e5b9d" providerId="ADAL" clId="{E9BC2238-4F52-4776-B101-01CBE828E475}" dt="2023-11-12T13:16:00.960" v="16117" actId="1076"/>
          <ac:picMkLst>
            <pc:docMk/>
            <pc:sldMk cId="504054634" sldId="1283"/>
            <ac:picMk id="7" creationId="{1E5889F8-48A7-994C-4519-47803C7A4401}"/>
          </ac:picMkLst>
        </pc:picChg>
      </pc:sldChg>
      <pc:sldChg chg="addSp delSp modSp new mod">
        <pc:chgData name="MATHIEU Alexandre" userId="e241321e-edca-4be9-918c-7dd3cd5e5b9d" providerId="ADAL" clId="{E9BC2238-4F52-4776-B101-01CBE828E475}" dt="2023-11-12T13:44:37.912" v="17411" actId="1076"/>
        <pc:sldMkLst>
          <pc:docMk/>
          <pc:sldMk cId="3223500295" sldId="1284"/>
        </pc:sldMkLst>
        <pc:spChg chg="mod">
          <ac:chgData name="MATHIEU Alexandre" userId="e241321e-edca-4be9-918c-7dd3cd5e5b9d" providerId="ADAL" clId="{E9BC2238-4F52-4776-B101-01CBE828E475}" dt="2023-11-12T13:25:52.858" v="16963"/>
          <ac:spMkLst>
            <pc:docMk/>
            <pc:sldMk cId="3223500295" sldId="1284"/>
            <ac:spMk id="2" creationId="{FA69122F-5FB3-1B94-D313-9958EABD27C5}"/>
          </ac:spMkLst>
        </pc:spChg>
        <pc:spChg chg="mod">
          <ac:chgData name="MATHIEU Alexandre" userId="e241321e-edca-4be9-918c-7dd3cd5e5b9d" providerId="ADAL" clId="{E9BC2238-4F52-4776-B101-01CBE828E475}" dt="2023-11-12T13:25:58.420" v="16986" actId="20577"/>
          <ac:spMkLst>
            <pc:docMk/>
            <pc:sldMk cId="3223500295" sldId="1284"/>
            <ac:spMk id="3" creationId="{F097AE76-4F2D-CFDA-95F5-7A30C426AAFE}"/>
          </ac:spMkLst>
        </pc:spChg>
        <pc:spChg chg="del">
          <ac:chgData name="MATHIEU Alexandre" userId="e241321e-edca-4be9-918c-7dd3cd5e5b9d" providerId="ADAL" clId="{E9BC2238-4F52-4776-B101-01CBE828E475}" dt="2023-11-12T13:26:06.481" v="16988" actId="478"/>
          <ac:spMkLst>
            <pc:docMk/>
            <pc:sldMk cId="3223500295" sldId="1284"/>
            <ac:spMk id="4" creationId="{6CD45A3B-2853-52DA-0F33-A95FA91197C6}"/>
          </ac:spMkLst>
        </pc:spChg>
        <pc:spChg chg="add mod">
          <ac:chgData name="MATHIEU Alexandre" userId="e241321e-edca-4be9-918c-7dd3cd5e5b9d" providerId="ADAL" clId="{E9BC2238-4F52-4776-B101-01CBE828E475}" dt="2023-11-12T13:44:33.407" v="17409" actId="1076"/>
          <ac:spMkLst>
            <pc:docMk/>
            <pc:sldMk cId="3223500295" sldId="1284"/>
            <ac:spMk id="6" creationId="{C3F183FB-7012-74B8-71E1-5286572E44C9}"/>
          </ac:spMkLst>
        </pc:spChg>
        <pc:picChg chg="add mod">
          <ac:chgData name="MATHIEU Alexandre" userId="e241321e-edca-4be9-918c-7dd3cd5e5b9d" providerId="ADAL" clId="{E9BC2238-4F52-4776-B101-01CBE828E475}" dt="2023-11-12T13:26:02.999" v="16987"/>
          <ac:picMkLst>
            <pc:docMk/>
            <pc:sldMk cId="3223500295" sldId="1284"/>
            <ac:picMk id="7" creationId="{280FF280-2AA0-AFD0-7EC1-A147C35CDE58}"/>
          </ac:picMkLst>
        </pc:picChg>
        <pc:picChg chg="add mod">
          <ac:chgData name="MATHIEU Alexandre" userId="e241321e-edca-4be9-918c-7dd3cd5e5b9d" providerId="ADAL" clId="{E9BC2238-4F52-4776-B101-01CBE828E475}" dt="2023-11-12T13:44:37.912" v="17411" actId="1076"/>
          <ac:picMkLst>
            <pc:docMk/>
            <pc:sldMk cId="3223500295" sldId="1284"/>
            <ac:picMk id="8" creationId="{5BF458C4-A386-DEBF-21B9-3734B0A0B1EC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27T07:12:27.648" v="17485" actId="20577"/>
        <pc:sldMkLst>
          <pc:docMk/>
          <pc:sldMk cId="2949245274" sldId="1285"/>
        </pc:sldMkLst>
        <pc:spChg chg="mod">
          <ac:chgData name="MATHIEU Alexandre" userId="e241321e-edca-4be9-918c-7dd3cd5e5b9d" providerId="ADAL" clId="{E9BC2238-4F52-4776-B101-01CBE828E475}" dt="2023-11-12T13:41:56.696" v="17372" actId="1076"/>
          <ac:spMkLst>
            <pc:docMk/>
            <pc:sldMk cId="2949245274" sldId="1285"/>
            <ac:spMk id="2" creationId="{2CB913D2-667B-F4E5-4F4F-84A4C8365249}"/>
          </ac:spMkLst>
        </pc:spChg>
        <pc:spChg chg="mod">
          <ac:chgData name="MATHIEU Alexandre" userId="e241321e-edca-4be9-918c-7dd3cd5e5b9d" providerId="ADAL" clId="{E9BC2238-4F52-4776-B101-01CBE828E475}" dt="2023-11-12T13:41:56.696" v="17372" actId="1076"/>
          <ac:spMkLst>
            <pc:docMk/>
            <pc:sldMk cId="2949245274" sldId="1285"/>
            <ac:spMk id="3" creationId="{7994DBB2-7CD6-9E86-206B-0FC079FD797A}"/>
          </ac:spMkLst>
        </pc:spChg>
        <pc:spChg chg="mod">
          <ac:chgData name="MATHIEU Alexandre" userId="e241321e-edca-4be9-918c-7dd3cd5e5b9d" providerId="ADAL" clId="{E9BC2238-4F52-4776-B101-01CBE828E475}" dt="2023-11-27T07:12:27.648" v="17485" actId="20577"/>
          <ac:spMkLst>
            <pc:docMk/>
            <pc:sldMk cId="2949245274" sldId="1285"/>
            <ac:spMk id="4" creationId="{A5767513-2822-48F0-9921-54075B698D7A}"/>
          </ac:spMkLst>
        </pc:spChg>
        <pc:spChg chg="add del">
          <ac:chgData name="MATHIEU Alexandre" userId="e241321e-edca-4be9-918c-7dd3cd5e5b9d" providerId="ADAL" clId="{E9BC2238-4F52-4776-B101-01CBE828E475}" dt="2023-11-12T13:23:54.160" v="16879"/>
          <ac:spMkLst>
            <pc:docMk/>
            <pc:sldMk cId="2949245274" sldId="1285"/>
            <ac:spMk id="9" creationId="{976BB0BB-C57B-3970-2A6A-A5062F888278}"/>
          </ac:spMkLst>
        </pc:spChg>
        <pc:picChg chg="del">
          <ac:chgData name="MATHIEU Alexandre" userId="e241321e-edca-4be9-918c-7dd3cd5e5b9d" providerId="ADAL" clId="{E9BC2238-4F52-4776-B101-01CBE828E475}" dt="2023-11-12T13:11:35.726" v="15760" actId="478"/>
          <ac:picMkLst>
            <pc:docMk/>
            <pc:sldMk cId="2949245274" sldId="1285"/>
            <ac:picMk id="7" creationId="{1E5889F8-48A7-994C-4519-47803C7A4401}"/>
          </ac:picMkLst>
        </pc:picChg>
        <pc:picChg chg="add del mod modCrop">
          <ac:chgData name="MATHIEU Alexandre" userId="e241321e-edca-4be9-918c-7dd3cd5e5b9d" providerId="ADAL" clId="{E9BC2238-4F52-4776-B101-01CBE828E475}" dt="2023-11-12T13:42:00.925" v="17373" actId="478"/>
          <ac:picMkLst>
            <pc:docMk/>
            <pc:sldMk cId="2949245274" sldId="1285"/>
            <ac:picMk id="8" creationId="{247CD653-9793-D62D-7B76-3F40EF158015}"/>
          </ac:picMkLst>
        </pc:picChg>
        <pc:picChg chg="add del mod">
          <ac:chgData name="MATHIEU Alexandre" userId="e241321e-edca-4be9-918c-7dd3cd5e5b9d" providerId="ADAL" clId="{E9BC2238-4F52-4776-B101-01CBE828E475}" dt="2023-11-12T13:44:19.921" v="17404" actId="21"/>
          <ac:picMkLst>
            <pc:docMk/>
            <pc:sldMk cId="2949245274" sldId="1285"/>
            <ac:picMk id="11" creationId="{5A9159C2-A722-C328-2A41-42BE38ECA723}"/>
          </ac:picMkLst>
        </pc:picChg>
      </pc:sldChg>
      <pc:sldChg chg="delSp modSp add mod">
        <pc:chgData name="MATHIEU Alexandre" userId="e241321e-edca-4be9-918c-7dd3cd5e5b9d" providerId="ADAL" clId="{E9BC2238-4F52-4776-B101-01CBE828E475}" dt="2023-11-12T13:42:59.704" v="17382" actId="255"/>
        <pc:sldMkLst>
          <pc:docMk/>
          <pc:sldMk cId="506831274" sldId="1286"/>
        </pc:sldMkLst>
        <pc:spChg chg="mod">
          <ac:chgData name="MATHIEU Alexandre" userId="e241321e-edca-4be9-918c-7dd3cd5e5b9d" providerId="ADAL" clId="{E9BC2238-4F52-4776-B101-01CBE828E475}" dt="2023-11-12T13:42:59.704" v="17382" actId="255"/>
          <ac:spMkLst>
            <pc:docMk/>
            <pc:sldMk cId="506831274" sldId="1286"/>
            <ac:spMk id="4" creationId="{A5767513-2822-48F0-9921-54075B698D7A}"/>
          </ac:spMkLst>
        </pc:spChg>
        <pc:picChg chg="del">
          <ac:chgData name="MATHIEU Alexandre" userId="e241321e-edca-4be9-918c-7dd3cd5e5b9d" providerId="ADAL" clId="{E9BC2238-4F52-4776-B101-01CBE828E475}" dt="2023-11-12T13:41:27.681" v="17368" actId="478"/>
          <ac:picMkLst>
            <pc:docMk/>
            <pc:sldMk cId="506831274" sldId="1286"/>
            <ac:picMk id="11" creationId="{5A9159C2-A722-C328-2A41-42BE38ECA723}"/>
          </ac:picMkLst>
        </pc:picChg>
      </pc:sldChg>
      <pc:sldChg chg="new del">
        <pc:chgData name="MATHIEU Alexandre" userId="e241321e-edca-4be9-918c-7dd3cd5e5b9d" providerId="ADAL" clId="{E9BC2238-4F52-4776-B101-01CBE828E475}" dt="2023-11-27T07:07:14.104" v="17468" actId="47"/>
        <pc:sldMkLst>
          <pc:docMk/>
          <pc:sldMk cId="1345276294" sldId="1287"/>
        </pc:sldMkLst>
      </pc:sldChg>
      <pc:sldMasterChg chg="modSldLayout">
        <pc:chgData name="MATHIEU Alexandre" userId="e241321e-edca-4be9-918c-7dd3cd5e5b9d" providerId="ADAL" clId="{E9BC2238-4F52-4776-B101-01CBE828E475}" dt="2023-11-09T16:47:12.316" v="14792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E9BC2238-4F52-4776-B101-01CBE828E475}" dt="2023-11-09T16:47:12.316" v="14792" actId="20577"/>
          <pc:sldLayoutMkLst>
            <pc:docMk/>
            <pc:sldMasterMk cId="3529744656" sldId="2147483648"/>
            <pc:sldLayoutMk cId="1224605063" sldId="2147483664"/>
          </pc:sldLayoutMkLst>
          <pc:spChg chg="mod">
            <ac:chgData name="MATHIEU Alexandre" userId="e241321e-edca-4be9-918c-7dd3cd5e5b9d" providerId="ADAL" clId="{E9BC2238-4F52-4776-B101-01CBE828E475}" dt="2023-11-09T16:47:12.316" v="14792" actId="20577"/>
            <ac:spMkLst>
              <pc:docMk/>
              <pc:sldMasterMk cId="3529744656" sldId="2147483648"/>
              <pc:sldLayoutMk cId="1224605063" sldId="2147483664"/>
              <ac:spMk id="14" creationId="{2C5197B3-7584-41FD-B017-74FFF7E622C1}"/>
            </ac:spMkLst>
          </pc:spChg>
        </pc:sldLayoutChg>
      </pc:sldMasterChg>
    </pc:docChg>
  </pc:docChgLst>
  <pc:docChgLst>
    <pc:chgData name="MATHIEU Alexandre" userId="e241321e-edca-4be9-918c-7dd3cd5e5b9d" providerId="ADAL" clId="{82FC3705-7977-45EA-AB6C-DE0FF5733C1E}"/>
    <pc:docChg chg="delSld modSld">
      <pc:chgData name="MATHIEU Alexandre" userId="e241321e-edca-4be9-918c-7dd3cd5e5b9d" providerId="ADAL" clId="{82FC3705-7977-45EA-AB6C-DE0FF5733C1E}" dt="2022-09-13T14:15:37.136" v="73" actId="20577"/>
      <pc:docMkLst>
        <pc:docMk/>
      </pc:docMkLst>
      <pc:sldChg chg="modSp mod">
        <pc:chgData name="MATHIEU Alexandre" userId="e241321e-edca-4be9-918c-7dd3cd5e5b9d" providerId="ADAL" clId="{82FC3705-7977-45EA-AB6C-DE0FF5733C1E}" dt="2022-09-13T14:15:37.136" v="73" actId="20577"/>
        <pc:sldMkLst>
          <pc:docMk/>
          <pc:sldMk cId="3475764514" sldId="1127"/>
        </pc:sldMkLst>
        <pc:spChg chg="mod">
          <ac:chgData name="MATHIEU Alexandre" userId="e241321e-edca-4be9-918c-7dd3cd5e5b9d" providerId="ADAL" clId="{82FC3705-7977-45EA-AB6C-DE0FF5733C1E}" dt="2022-09-13T14:15:37.136" v="73" actId="20577"/>
          <ac:spMkLst>
            <pc:docMk/>
            <pc:sldMk cId="3475764514" sldId="1127"/>
            <ac:spMk id="4" creationId="{00000000-0000-0000-0000-000000000000}"/>
          </ac:spMkLst>
        </pc:spChg>
      </pc:sldChg>
      <pc:sldChg chg="modSp mod">
        <pc:chgData name="MATHIEU Alexandre" userId="e241321e-edca-4be9-918c-7dd3cd5e5b9d" providerId="ADAL" clId="{82FC3705-7977-45EA-AB6C-DE0FF5733C1E}" dt="2022-09-13T14:07:32.296" v="2" actId="20577"/>
        <pc:sldMkLst>
          <pc:docMk/>
          <pc:sldMk cId="4074418965" sldId="1128"/>
        </pc:sldMkLst>
        <pc:spChg chg="mod">
          <ac:chgData name="MATHIEU Alexandre" userId="e241321e-edca-4be9-918c-7dd3cd5e5b9d" providerId="ADAL" clId="{82FC3705-7977-45EA-AB6C-DE0FF5733C1E}" dt="2022-09-13T14:07:32.296" v="2" actId="20577"/>
          <ac:spMkLst>
            <pc:docMk/>
            <pc:sldMk cId="4074418965" sldId="1128"/>
            <ac:spMk id="7" creationId="{00000000-0000-0000-0000-000000000000}"/>
          </ac:spMkLst>
        </pc:spChg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74689201" sldId="1144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589772672" sldId="1146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4034630540" sldId="1148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622989202" sldId="1149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989549217" sldId="1151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4022973725" sldId="1152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888287152" sldId="1153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180235285" sldId="1154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745863764" sldId="1155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371596046" sldId="1156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507350421" sldId="1159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523860144" sldId="1160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962595786" sldId="1161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678782921" sldId="1162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67918913" sldId="1164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645433660" sldId="1165"/>
        </pc:sldMkLst>
      </pc:sldChg>
      <pc:sldChg chg="del">
        <pc:chgData name="MATHIEU Alexandre" userId="e241321e-edca-4be9-918c-7dd3cd5e5b9d" providerId="ADAL" clId="{82FC3705-7977-45EA-AB6C-DE0FF5733C1E}" dt="2022-09-13T14:07:20.783" v="1" actId="47"/>
        <pc:sldMkLst>
          <pc:docMk/>
          <pc:sldMk cId="3878877984" sldId="1166"/>
        </pc:sldMkLst>
      </pc:sldChg>
      <pc:sldChg chg="del">
        <pc:chgData name="MATHIEU Alexandre" userId="e241321e-edca-4be9-918c-7dd3cd5e5b9d" providerId="ADAL" clId="{82FC3705-7977-45EA-AB6C-DE0FF5733C1E}" dt="2022-09-13T14:07:20.783" v="1" actId="47"/>
        <pc:sldMkLst>
          <pc:docMk/>
          <pc:sldMk cId="2809072112" sldId="1167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02788470" sldId="1168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541559397" sldId="1169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752404418" sldId="1170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853553981" sldId="1171"/>
        </pc:sldMkLst>
      </pc:sldChg>
    </pc:docChg>
  </pc:docChgLst>
  <pc:docChgLst>
    <pc:chgData name="Alexandre MATHIEU" userId="e241321e-edca-4be9-918c-7dd3cd5e5b9d" providerId="ADAL" clId="{7357E9F1-7731-46D6-B479-C5C34922C9F3}"/>
    <pc:docChg chg="custSel modSld">
      <pc:chgData name="Alexandre MATHIEU" userId="e241321e-edca-4be9-918c-7dd3cd5e5b9d" providerId="ADAL" clId="{7357E9F1-7731-46D6-B479-C5C34922C9F3}" dt="2022-11-25T14:44:52.909" v="67" actId="1076"/>
      <pc:docMkLst>
        <pc:docMk/>
      </pc:docMkLst>
      <pc:sldChg chg="modSp mod">
        <pc:chgData name="Alexandre MATHIEU" userId="e241321e-edca-4be9-918c-7dd3cd5e5b9d" providerId="ADAL" clId="{7357E9F1-7731-46D6-B479-C5C34922C9F3}" dt="2022-11-25T14:44:52.909" v="67" actId="1076"/>
        <pc:sldMkLst>
          <pc:docMk/>
          <pc:sldMk cId="1616748228" sldId="1158"/>
        </pc:sldMkLst>
        <pc:spChg chg="mod">
          <ac:chgData name="Alexandre MATHIEU" userId="e241321e-edca-4be9-918c-7dd3cd5e5b9d" providerId="ADAL" clId="{7357E9F1-7731-46D6-B479-C5C34922C9F3}" dt="2022-11-25T14:44:52.909" v="67" actId="1076"/>
          <ac:spMkLst>
            <pc:docMk/>
            <pc:sldMk cId="1616748228" sldId="1158"/>
            <ac:spMk id="10" creationId="{F175F488-3C68-41FE-A8F5-C6A036A10ADA}"/>
          </ac:spMkLst>
        </pc:spChg>
      </pc:sldChg>
    </pc:docChg>
  </pc:docChgLst>
  <pc:docChgLst>
    <pc:chgData name="MATHIEU Alexandre" userId="e241321e-edca-4be9-918c-7dd3cd5e5b9d" providerId="ADAL" clId="{DB51473D-ADBA-4105-9583-72084AC08E7B}"/>
    <pc:docChg chg="undo custSel addSld delSld modSld sldOrd addMainMaster delMainMaster modMainMaster modNotesMaster">
      <pc:chgData name="MATHIEU Alexandre" userId="e241321e-edca-4be9-918c-7dd3cd5e5b9d" providerId="ADAL" clId="{DB51473D-ADBA-4105-9583-72084AC08E7B}" dt="2022-10-17T12:55:30.890" v="4178" actId="20577"/>
      <pc:docMkLst>
        <pc:docMk/>
      </pc:docMkLst>
      <pc:sldChg chg="modSp del mod">
        <pc:chgData name="MATHIEU Alexandre" userId="e241321e-edca-4be9-918c-7dd3cd5e5b9d" providerId="ADAL" clId="{DB51473D-ADBA-4105-9583-72084AC08E7B}" dt="2022-10-12T14:27:44.107" v="729" actId="47"/>
        <pc:sldMkLst>
          <pc:docMk/>
          <pc:sldMk cId="3618400585" sldId="1126"/>
        </pc:sldMkLst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618400585" sldId="1126"/>
            <ac:spMk id="2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618400585" sldId="1126"/>
            <ac:spMk id="3" creationId="{1032C367-B836-4A25-AA12-B1705F2EFF6A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618400585" sldId="1126"/>
            <ac:spMk id="4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618400585" sldId="1126"/>
            <ac:spMk id="5" creationId="{00000000-0000-0000-0000-000000000000}"/>
          </ac:spMkLst>
        </pc:sp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3618400585" sldId="1126"/>
            <ac:picMk id="6" creationId="{00000000-0000-0000-0000-000000000000}"/>
          </ac:picMkLst>
        </pc:pic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3618400585" sldId="1126"/>
            <ac:picMk id="7" creationId="{00000000-0000-0000-0000-000000000000}"/>
          </ac:picMkLst>
        </pc:pic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3618400585" sldId="1126"/>
            <ac:picMk id="9" creationId="{00000000-0000-0000-0000-000000000000}"/>
          </ac:picMkLst>
        </pc:picChg>
      </pc:sldChg>
      <pc:sldChg chg="addSp delSp modSp del mod modNotes">
        <pc:chgData name="MATHIEU Alexandre" userId="e241321e-edca-4be9-918c-7dd3cd5e5b9d" providerId="ADAL" clId="{DB51473D-ADBA-4105-9583-72084AC08E7B}" dt="2022-10-13T09:37:32.672" v="2857" actId="47"/>
        <pc:sldMkLst>
          <pc:docMk/>
          <pc:sldMk cId="3475764514" sldId="1127"/>
        </pc:sldMkLst>
        <pc:spChg chg="mod">
          <ac:chgData name="MATHIEU Alexandre" userId="e241321e-edca-4be9-918c-7dd3cd5e5b9d" providerId="ADAL" clId="{DB51473D-ADBA-4105-9583-72084AC08E7B}" dt="2022-10-13T09:37:12.813" v="2840" actId="21"/>
          <ac:spMkLst>
            <pc:docMk/>
            <pc:sldMk cId="3475764514" sldId="1127"/>
            <ac:spMk id="2" creationId="{00000000-0000-0000-0000-000000000000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3475764514" sldId="1127"/>
            <ac:spMk id="3" creationId="{C601A4CD-93F0-4033-B861-7A61ADBF2641}"/>
          </ac:spMkLst>
        </pc:spChg>
        <pc:spChg chg="mod">
          <ac:chgData name="MATHIEU Alexandre" userId="e241321e-edca-4be9-918c-7dd3cd5e5b9d" providerId="ADAL" clId="{DB51473D-ADBA-4105-9583-72084AC08E7B}" dt="2022-10-13T09:37:22.781" v="2851" actId="21"/>
          <ac:spMkLst>
            <pc:docMk/>
            <pc:sldMk cId="3475764514" sldId="1127"/>
            <ac:spMk id="4" creationId="{00000000-0000-0000-0000-000000000000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3475764514" sldId="1127"/>
            <ac:spMk id="5" creationId="{967AD0C9-5367-40E5-AA50-1F72CE60A6D2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3475764514" sldId="1127"/>
            <ac:spMk id="6" creationId="{A1B56D22-8A15-4ECC-8C82-F05F79683E66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3475764514" sldId="1127"/>
            <ac:spMk id="7" creationId="{C0B9F92A-F484-4BEE-8960-1D33332C50C3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3475764514" sldId="1127"/>
            <ac:spMk id="8" creationId="{75E52251-9012-496A-8A82-C89FBFB1240F}"/>
          </ac:spMkLst>
        </pc:spChg>
      </pc:sldChg>
      <pc:sldChg chg="addSp delSp modSp mod modNotes">
        <pc:chgData name="MATHIEU Alexandre" userId="e241321e-edca-4be9-918c-7dd3cd5e5b9d" providerId="ADAL" clId="{DB51473D-ADBA-4105-9583-72084AC08E7B}" dt="2022-10-13T10:49:29.433" v="4043" actId="20577"/>
        <pc:sldMkLst>
          <pc:docMk/>
          <pc:sldMk cId="4074418965" sldId="1128"/>
        </pc:sldMkLst>
        <pc:spChg chg="mod">
          <ac:chgData name="MATHIEU Alexandre" userId="e241321e-edca-4be9-918c-7dd3cd5e5b9d" providerId="ADAL" clId="{DB51473D-ADBA-4105-9583-72084AC08E7B}" dt="2022-10-13T10:36:48.457" v="3869" actId="1076"/>
          <ac:spMkLst>
            <pc:docMk/>
            <pc:sldMk cId="4074418965" sldId="1128"/>
            <ac:spMk id="2" creationId="{00000000-0000-0000-0000-000000000000}"/>
          </ac:spMkLst>
        </pc:spChg>
        <pc:spChg chg="add">
          <ac:chgData name="MATHIEU Alexandre" userId="e241321e-edca-4be9-918c-7dd3cd5e5b9d" providerId="ADAL" clId="{DB51473D-ADBA-4105-9583-72084AC08E7B}" dt="2022-10-12T14:40:00.385" v="749"/>
          <ac:spMkLst>
            <pc:docMk/>
            <pc:sldMk cId="4074418965" sldId="1128"/>
            <ac:spMk id="3" creationId="{B932CC7C-7DF4-454F-B242-913EAB8E0A3F}"/>
          </ac:spMkLst>
        </pc:spChg>
        <pc:spChg chg="mod">
          <ac:chgData name="MATHIEU Alexandre" userId="e241321e-edca-4be9-918c-7dd3cd5e5b9d" providerId="ADAL" clId="{DB51473D-ADBA-4105-9583-72084AC08E7B}" dt="2022-10-13T10:49:29.433" v="4043" actId="20577"/>
          <ac:spMkLst>
            <pc:docMk/>
            <pc:sldMk cId="4074418965" sldId="1128"/>
            <ac:spMk id="3" creationId="{FB97146E-D573-45D6-BA1D-EB7FECA41BD8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4074418965" sldId="1128"/>
            <ac:spMk id="4" creationId="{728A1BEE-B2FB-44B9-BA14-E8DF1E50910F}"/>
          </ac:spMkLst>
        </pc:spChg>
        <pc:spChg chg="del">
          <ac:chgData name="MATHIEU Alexandre" userId="e241321e-edca-4be9-918c-7dd3cd5e5b9d" providerId="ADAL" clId="{DB51473D-ADBA-4105-9583-72084AC08E7B}" dt="2022-10-12T14:49:21.187" v="795" actId="478"/>
          <ac:spMkLst>
            <pc:docMk/>
            <pc:sldMk cId="4074418965" sldId="1128"/>
            <ac:spMk id="5" creationId="{AF946FAB-CD82-4D22-A429-03A6AF803F56}"/>
          </ac:spMkLst>
        </pc:spChg>
        <pc:spChg chg="mod">
          <ac:chgData name="MATHIEU Alexandre" userId="e241321e-edca-4be9-918c-7dd3cd5e5b9d" providerId="ADAL" clId="{DB51473D-ADBA-4105-9583-72084AC08E7B}" dt="2022-10-13T10:36:54.226" v="3872" actId="403"/>
          <ac:spMkLst>
            <pc:docMk/>
            <pc:sldMk cId="4074418965" sldId="1128"/>
            <ac:spMk id="7" creationId="{00000000-0000-0000-0000-000000000000}"/>
          </ac:spMkLst>
        </pc:spChg>
        <pc:spChg chg="add mod">
          <ac:chgData name="MATHIEU Alexandre" userId="e241321e-edca-4be9-918c-7dd3cd5e5b9d" providerId="ADAL" clId="{DB51473D-ADBA-4105-9583-72084AC08E7B}" dt="2022-10-12T14:47:45.717" v="786"/>
          <ac:spMkLst>
            <pc:docMk/>
            <pc:sldMk cId="4074418965" sldId="1128"/>
            <ac:spMk id="9" creationId="{00000000-0000-0000-0000-000000000000}"/>
          </ac:spMkLst>
        </pc:spChg>
      </pc:sldChg>
      <pc:sldChg chg="addSp delSp modSp del mod modNotes">
        <pc:chgData name="MATHIEU Alexandre" userId="e241321e-edca-4be9-918c-7dd3cd5e5b9d" providerId="ADAL" clId="{DB51473D-ADBA-4105-9583-72084AC08E7B}" dt="2022-10-13T10:33:28.343" v="3802" actId="47"/>
        <pc:sldMkLst>
          <pc:docMk/>
          <pc:sldMk cId="947886174" sldId="1139"/>
        </pc:sldMkLst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947886174" sldId="1139"/>
            <ac:spMk id="2" creationId="{98B96D9B-5709-4B60-8964-DC2BCE676E61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947886174" sldId="1139"/>
            <ac:spMk id="3" creationId="{E65B82E6-69DA-4574-974C-5E4447B8831D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947886174" sldId="1139"/>
            <ac:spMk id="4" creationId="{1BDB5488-B9B8-4991-8689-90DAF5877B31}"/>
          </ac:spMkLst>
        </pc:spChg>
        <pc:spChg chg="add del mod">
          <ac:chgData name="MATHIEU Alexandre" userId="e241321e-edca-4be9-918c-7dd3cd5e5b9d" providerId="ADAL" clId="{DB51473D-ADBA-4105-9583-72084AC08E7B}" dt="2022-10-12T12:16:33.308" v="549"/>
          <ac:spMkLst>
            <pc:docMk/>
            <pc:sldMk cId="947886174" sldId="1139"/>
            <ac:spMk id="5" creationId="{17C10D97-71C6-4E33-9B69-C5438E64E017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947886174" sldId="1139"/>
            <ac:spMk id="6" creationId="{00000000-0000-0000-0000-000000000000}"/>
          </ac:spMkLst>
        </pc:spChg>
        <pc:spChg chg="add del mod">
          <ac:chgData name="MATHIEU Alexandre" userId="e241321e-edca-4be9-918c-7dd3cd5e5b9d" providerId="ADAL" clId="{DB51473D-ADBA-4105-9583-72084AC08E7B}" dt="2022-10-12T14:24:00.628" v="692"/>
          <ac:spMkLst>
            <pc:docMk/>
            <pc:sldMk cId="947886174" sldId="1139"/>
            <ac:spMk id="7" creationId="{04E91C74-533B-4BC9-9FA6-62D013FFFB11}"/>
          </ac:spMkLst>
        </pc:spChg>
        <pc:spChg chg="add del mod">
          <ac:chgData name="MATHIEU Alexandre" userId="e241321e-edca-4be9-918c-7dd3cd5e5b9d" providerId="ADAL" clId="{DB51473D-ADBA-4105-9583-72084AC08E7B}" dt="2022-10-12T14:24:00.628" v="692"/>
          <ac:spMkLst>
            <pc:docMk/>
            <pc:sldMk cId="947886174" sldId="1139"/>
            <ac:spMk id="9" creationId="{EE320254-6309-4A1D-B3C6-CEABB8F50D69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947886174" sldId="1139"/>
            <ac:spMk id="10" creationId="{F175F488-3C68-41FE-A8F5-C6A036A10ADA}"/>
          </ac:spMkLst>
        </pc:spChg>
        <pc:spChg chg="add del mod">
          <ac:chgData name="MATHIEU Alexandre" userId="e241321e-edca-4be9-918c-7dd3cd5e5b9d" providerId="ADAL" clId="{DB51473D-ADBA-4105-9583-72084AC08E7B}" dt="2022-10-12T14:24:00.628" v="692"/>
          <ac:spMkLst>
            <pc:docMk/>
            <pc:sldMk cId="947886174" sldId="1139"/>
            <ac:spMk id="11" creationId="{A6B8BD62-C331-4261-ADBA-2BA7262406BE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947886174" sldId="1139"/>
            <ac:spMk id="12" creationId="{756B83B5-F39A-4BB0-B877-B751E348FFBF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947886174" sldId="1139"/>
            <ac:spMk id="13" creationId="{3C90DD5B-11C4-44A5-AED3-BF890A70737E}"/>
          </ac:spMkLst>
        </pc:sp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947886174" sldId="1139"/>
            <ac:picMk id="8" creationId="{00000000-0000-0000-0000-000000000000}"/>
          </ac:picMkLst>
        </pc:picChg>
      </pc:sldChg>
      <pc:sldChg chg="addSp delSp modSp del modNotes">
        <pc:chgData name="MATHIEU Alexandre" userId="e241321e-edca-4be9-918c-7dd3cd5e5b9d" providerId="ADAL" clId="{DB51473D-ADBA-4105-9583-72084AC08E7B}" dt="2022-10-13T10:35:03.391" v="3822" actId="47"/>
        <pc:sldMkLst>
          <pc:docMk/>
          <pc:sldMk cId="3232317748" sldId="1141"/>
        </pc:sldMkLst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3232317748" sldId="1141"/>
            <ac:spMk id="2" creationId="{0BB125DC-4527-46C2-883B-AEA4D075AF93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3232317748" sldId="1141"/>
            <ac:spMk id="3" creationId="{69DAB79C-D781-436A-82A1-77B9413DB546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232317748" sldId="1141"/>
            <ac:spMk id="6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232317748" sldId="1141"/>
            <ac:spMk id="7" creationId="{00000000-0000-0000-0000-000000000000}"/>
          </ac:spMkLst>
        </pc:sp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3232317748" sldId="1141"/>
            <ac:picMk id="8" creationId="{00000000-0000-0000-0000-000000000000}"/>
          </ac:picMkLst>
        </pc:picChg>
      </pc:sldChg>
      <pc:sldChg chg="addSp delSp modSp new mod">
        <pc:chgData name="MATHIEU Alexandre" userId="e241321e-edca-4be9-918c-7dd3cd5e5b9d" providerId="ADAL" clId="{DB51473D-ADBA-4105-9583-72084AC08E7B}" dt="2022-10-13T10:38:52.796" v="3897"/>
        <pc:sldMkLst>
          <pc:docMk/>
          <pc:sldMk cId="2392987202" sldId="1142"/>
        </pc:sldMkLst>
        <pc:spChg chg="mod">
          <ac:chgData name="MATHIEU Alexandre" userId="e241321e-edca-4be9-918c-7dd3cd5e5b9d" providerId="ADAL" clId="{DB51473D-ADBA-4105-9583-72084AC08E7B}" dt="2022-10-13T09:24:35.601" v="2720" actId="20577"/>
          <ac:spMkLst>
            <pc:docMk/>
            <pc:sldMk cId="2392987202" sldId="1142"/>
            <ac:spMk id="2" creationId="{D6899D05-FCB8-4C56-9C6A-1A1EC92957D2}"/>
          </ac:spMkLst>
        </pc:spChg>
        <pc:spChg chg="del">
          <ac:chgData name="MATHIEU Alexandre" userId="e241321e-edca-4be9-918c-7dd3cd5e5b9d" providerId="ADAL" clId="{DB51473D-ADBA-4105-9583-72084AC08E7B}" dt="2022-10-07T15:26:38.525" v="374" actId="478"/>
          <ac:spMkLst>
            <pc:docMk/>
            <pc:sldMk cId="2392987202" sldId="1142"/>
            <ac:spMk id="3" creationId="{5A421EF7-9DE4-41D5-B2A4-0E0FAEE2EE45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2392987202" sldId="1142"/>
            <ac:spMk id="3" creationId="{F8153692-8612-4229-AE22-A7A633A0FAF4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2392987202" sldId="1142"/>
            <ac:spMk id="4" creationId="{07625E5C-B770-48BC-8E49-E6A4B4C98662}"/>
          </ac:spMkLst>
        </pc:spChg>
        <pc:spChg chg="del">
          <ac:chgData name="MATHIEU Alexandre" userId="e241321e-edca-4be9-918c-7dd3cd5e5b9d" providerId="ADAL" clId="{DB51473D-ADBA-4105-9583-72084AC08E7B}" dt="2022-10-07T15:15:39.253" v="229" actId="478"/>
          <ac:spMkLst>
            <pc:docMk/>
            <pc:sldMk cId="2392987202" sldId="1142"/>
            <ac:spMk id="4" creationId="{6123B262-A58C-492C-AD0C-385C5B349778}"/>
          </ac:spMkLst>
        </pc:spChg>
        <pc:spChg chg="add mod">
          <ac:chgData name="MATHIEU Alexandre" userId="e241321e-edca-4be9-918c-7dd3cd5e5b9d" providerId="ADAL" clId="{DB51473D-ADBA-4105-9583-72084AC08E7B}" dt="2022-10-13T10:38:52.796" v="3897"/>
          <ac:spMkLst>
            <pc:docMk/>
            <pc:sldMk cId="2392987202" sldId="1142"/>
            <ac:spMk id="16" creationId="{8623FB03-0226-4190-B015-FD0471415787}"/>
          </ac:spMkLst>
        </pc:spChg>
        <pc:spChg chg="add mod">
          <ac:chgData name="MATHIEU Alexandre" userId="e241321e-edca-4be9-918c-7dd3cd5e5b9d" providerId="ADAL" clId="{DB51473D-ADBA-4105-9583-72084AC08E7B}" dt="2022-10-12T14:26:03.521" v="698"/>
          <ac:spMkLst>
            <pc:docMk/>
            <pc:sldMk cId="2392987202" sldId="1142"/>
            <ac:spMk id="30" creationId="{B1407DB8-D35A-4569-A34C-C4BEAE050742}"/>
          </ac:spMkLst>
        </pc:spChg>
        <pc:graphicFrameChg chg="add del mod">
          <ac:chgData name="MATHIEU Alexandre" userId="e241321e-edca-4be9-918c-7dd3cd5e5b9d" providerId="ADAL" clId="{DB51473D-ADBA-4105-9583-72084AC08E7B}" dt="2022-10-07T15:17:01.839" v="236"/>
          <ac:graphicFrameMkLst>
            <pc:docMk/>
            <pc:sldMk cId="2392987202" sldId="1142"/>
            <ac:graphicFrameMk id="7" creationId="{6BFFFAA0-7FBC-4B39-B268-AEABCDF4F1D7}"/>
          </ac:graphicFrameMkLst>
        </pc:graphicFrameChg>
        <pc:graphicFrameChg chg="add del mod modGraphic">
          <ac:chgData name="MATHIEU Alexandre" userId="e241321e-edca-4be9-918c-7dd3cd5e5b9d" providerId="ADAL" clId="{DB51473D-ADBA-4105-9583-72084AC08E7B}" dt="2022-10-07T15:17:37.698" v="244" actId="478"/>
          <ac:graphicFrameMkLst>
            <pc:docMk/>
            <pc:sldMk cId="2392987202" sldId="1142"/>
            <ac:graphicFrameMk id="8" creationId="{EF4460D1-7C34-412E-9594-616E7BBBC93B}"/>
          </ac:graphicFrameMkLst>
        </pc:graphicFrameChg>
        <pc:picChg chg="add del mod">
          <ac:chgData name="MATHIEU Alexandre" userId="e241321e-edca-4be9-918c-7dd3cd5e5b9d" providerId="ADAL" clId="{DB51473D-ADBA-4105-9583-72084AC08E7B}" dt="2022-10-07T15:16:59.117" v="234" actId="478"/>
          <ac:picMkLst>
            <pc:docMk/>
            <pc:sldMk cId="2392987202" sldId="1142"/>
            <ac:picMk id="6" creationId="{FF1D84F6-D1D6-48A1-BDE9-B55AD3E96292}"/>
          </ac:picMkLst>
        </pc:picChg>
        <pc:picChg chg="add mod">
          <ac:chgData name="MATHIEU Alexandre" userId="e241321e-edca-4be9-918c-7dd3cd5e5b9d" providerId="ADAL" clId="{DB51473D-ADBA-4105-9583-72084AC08E7B}" dt="2022-10-12T14:26:03.521" v="698"/>
          <ac:picMkLst>
            <pc:docMk/>
            <pc:sldMk cId="2392987202" sldId="1142"/>
            <ac:picMk id="10" creationId="{F3BCFBFD-84B8-4AE0-B7F4-7C429891B7DB}"/>
          </ac:picMkLst>
        </pc:pic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12" creationId="{7A3D1036-81D8-42FA-924A-F410B753674F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14" creationId="{CE22E824-9AD7-42F7-98BE-17BDA0BD1B68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17" creationId="{320A201A-F85A-47D3-A49B-F04DFB77B76C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27" creationId="{0D84FF84-3A13-4BF7-90CE-3EED41D152EA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28" creationId="{8B023F50-ED46-4E04-A23D-AB6288548056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31" creationId="{D1AE8B88-EF41-456C-87D9-F1645F2EC668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35" creationId="{A316E495-F234-4E88-A734-32BD22629931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37" creationId="{757FE7CB-FB6D-4BFD-A2CB-557DDA09BFD0}"/>
          </ac:cxnSpMkLst>
        </pc:cxnChg>
        <pc:cxnChg chg="add del mod">
          <ac:chgData name="MATHIEU Alexandre" userId="e241321e-edca-4be9-918c-7dd3cd5e5b9d" providerId="ADAL" clId="{DB51473D-ADBA-4105-9583-72084AC08E7B}" dt="2022-10-07T15:23:54.453" v="331" actId="478"/>
          <ac:cxnSpMkLst>
            <pc:docMk/>
            <pc:sldMk cId="2392987202" sldId="1142"/>
            <ac:cxnSpMk id="39" creationId="{A888CC80-0264-4E82-8B0E-873B6593D0AF}"/>
          </ac:cxnSpMkLst>
        </pc:cxnChg>
        <pc:cxnChg chg="add del mod">
          <ac:chgData name="MATHIEU Alexandre" userId="e241321e-edca-4be9-918c-7dd3cd5e5b9d" providerId="ADAL" clId="{DB51473D-ADBA-4105-9583-72084AC08E7B}" dt="2022-10-07T15:24:01.156" v="334" actId="478"/>
          <ac:cxnSpMkLst>
            <pc:docMk/>
            <pc:sldMk cId="2392987202" sldId="1142"/>
            <ac:cxnSpMk id="41" creationId="{3B926994-C33F-47B5-B495-E097883F5BE2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42" creationId="{3E2DCE35-B133-4A2A-AB65-2439377ADC49}"/>
          </ac:cxnSpMkLst>
        </pc:cxnChg>
        <pc:cxnChg chg="add mod or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45" creationId="{E0C9A1E8-8CCF-4819-9801-DD76E69CA939}"/>
          </ac:cxnSpMkLst>
        </pc:cxnChg>
      </pc:sldChg>
      <pc:sldChg chg="addSp delSp modSp new del mod">
        <pc:chgData name="MATHIEU Alexandre" userId="e241321e-edca-4be9-918c-7dd3cd5e5b9d" providerId="ADAL" clId="{DB51473D-ADBA-4105-9583-72084AC08E7B}" dt="2022-10-12T11:57:27.296" v="535" actId="47"/>
        <pc:sldMkLst>
          <pc:docMk/>
          <pc:sldMk cId="229293997" sldId="1143"/>
        </pc:sldMkLst>
        <pc:spChg chg="mod">
          <ac:chgData name="MATHIEU Alexandre" userId="e241321e-edca-4be9-918c-7dd3cd5e5b9d" providerId="ADAL" clId="{DB51473D-ADBA-4105-9583-72084AC08E7B}" dt="2022-10-10T14:31:30.422" v="419" actId="20577"/>
          <ac:spMkLst>
            <pc:docMk/>
            <pc:sldMk cId="229293997" sldId="1143"/>
            <ac:spMk id="2" creationId="{C2908D47-74E5-4B0E-9D28-F7CEFE25DA09}"/>
          </ac:spMkLst>
        </pc:spChg>
        <pc:spChg chg="del">
          <ac:chgData name="MATHIEU Alexandre" userId="e241321e-edca-4be9-918c-7dd3cd5e5b9d" providerId="ADAL" clId="{DB51473D-ADBA-4105-9583-72084AC08E7B}" dt="2022-10-10T14:31:32.729" v="420" actId="478"/>
          <ac:spMkLst>
            <pc:docMk/>
            <pc:sldMk cId="229293997" sldId="1143"/>
            <ac:spMk id="3" creationId="{DCC944E3-95FB-45D8-8C70-EE54F687C90B}"/>
          </ac:spMkLst>
        </pc:spChg>
        <pc:spChg chg="del">
          <ac:chgData name="MATHIEU Alexandre" userId="e241321e-edca-4be9-918c-7dd3cd5e5b9d" providerId="ADAL" clId="{DB51473D-ADBA-4105-9583-72084AC08E7B}" dt="2022-10-10T14:31:25.313" v="409" actId="478"/>
          <ac:spMkLst>
            <pc:docMk/>
            <pc:sldMk cId="229293997" sldId="1143"/>
            <ac:spMk id="4" creationId="{AB10C5D1-78D0-4952-B7F7-C06CD087F522}"/>
          </ac:spMkLst>
        </pc:spChg>
        <pc:picChg chg="add mod modCrop">
          <ac:chgData name="MATHIEU Alexandre" userId="e241321e-edca-4be9-918c-7dd3cd5e5b9d" providerId="ADAL" clId="{DB51473D-ADBA-4105-9583-72084AC08E7B}" dt="2022-10-10T14:32:03.352" v="422" actId="732"/>
          <ac:picMkLst>
            <pc:docMk/>
            <pc:sldMk cId="229293997" sldId="1143"/>
            <ac:picMk id="6" creationId="{8070B989-B445-4FF1-B695-EA66945340BC}"/>
          </ac:picMkLst>
        </pc:picChg>
      </pc:sldChg>
      <pc:sldChg chg="addSp delSp modSp add mod">
        <pc:chgData name="MATHIEU Alexandre" userId="e241321e-edca-4be9-918c-7dd3cd5e5b9d" providerId="ADAL" clId="{DB51473D-ADBA-4105-9583-72084AC08E7B}" dt="2022-10-13T10:38:43.033" v="3895" actId="1076"/>
        <pc:sldMkLst>
          <pc:docMk/>
          <pc:sldMk cId="1777612935" sldId="1144"/>
        </pc:sldMkLst>
        <pc:spChg chg="mod">
          <ac:chgData name="MATHIEU Alexandre" userId="e241321e-edca-4be9-918c-7dd3cd5e5b9d" providerId="ADAL" clId="{DB51473D-ADBA-4105-9583-72084AC08E7B}" dt="2022-10-13T09:24:17.921" v="2680" actId="20577"/>
          <ac:spMkLst>
            <pc:docMk/>
            <pc:sldMk cId="1777612935" sldId="1144"/>
            <ac:spMk id="2" creationId="{C2908D47-74E5-4B0E-9D28-F7CEFE25DA09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1777612935" sldId="1144"/>
            <ac:spMk id="4" creationId="{B7907992-F410-40CC-BF7A-CC11DA033F10}"/>
          </ac:spMkLst>
        </pc:spChg>
        <pc:spChg chg="add del mod">
          <ac:chgData name="MATHIEU Alexandre" userId="e241321e-edca-4be9-918c-7dd3cd5e5b9d" providerId="ADAL" clId="{DB51473D-ADBA-4105-9583-72084AC08E7B}" dt="2022-10-13T09:47:14.377" v="2882" actId="478"/>
          <ac:spMkLst>
            <pc:docMk/>
            <pc:sldMk cId="1777612935" sldId="1144"/>
            <ac:spMk id="5" creationId="{0B4480C7-0346-462B-99B1-6F45A9C5326D}"/>
          </ac:spMkLst>
        </pc:spChg>
        <pc:spChg chg="add mod">
          <ac:chgData name="MATHIEU Alexandre" userId="e241321e-edca-4be9-918c-7dd3cd5e5b9d" providerId="ADAL" clId="{DB51473D-ADBA-4105-9583-72084AC08E7B}" dt="2022-10-13T10:38:43.033" v="3895" actId="1076"/>
          <ac:spMkLst>
            <pc:docMk/>
            <pc:sldMk cId="1777612935" sldId="1144"/>
            <ac:spMk id="7" creationId="{9B6037C4-8D1E-45C8-BE3F-80C9E9875C17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1777612935" sldId="1144"/>
            <ac:spMk id="7" creationId="{B4282CC9-BF31-4DC1-BBF8-24EE16E5FCAE}"/>
          </ac:spMkLst>
        </pc:spChg>
        <pc:picChg chg="mod">
          <ac:chgData name="MATHIEU Alexandre" userId="e241321e-edca-4be9-918c-7dd3cd5e5b9d" providerId="ADAL" clId="{DB51473D-ADBA-4105-9583-72084AC08E7B}" dt="2022-10-13T10:38:00.465" v="3878" actId="14100"/>
          <ac:picMkLst>
            <pc:docMk/>
            <pc:sldMk cId="1777612935" sldId="1144"/>
            <ac:picMk id="6" creationId="{8070B989-B445-4FF1-B695-EA66945340BC}"/>
          </ac:picMkLst>
        </pc:picChg>
      </pc:sldChg>
      <pc:sldChg chg="addSp delSp modSp add del mod modNotes">
        <pc:chgData name="MATHIEU Alexandre" userId="e241321e-edca-4be9-918c-7dd3cd5e5b9d" providerId="ADAL" clId="{DB51473D-ADBA-4105-9583-72084AC08E7B}" dt="2022-10-13T09:35:04.355" v="2793" actId="2696"/>
        <pc:sldMkLst>
          <pc:docMk/>
          <pc:sldMk cId="834218486" sldId="1145"/>
        </pc:sldMkLst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834218486" sldId="1145"/>
            <ac:spMk id="2" creationId="{3C2808AC-8BC8-40EB-A26F-69BB815B0B92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834218486" sldId="1145"/>
            <ac:spMk id="3" creationId="{2C543BE6-A060-4026-8DC9-DCCE9AE88964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834218486" sldId="1145"/>
            <ac:spMk id="6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834218486" sldId="1145"/>
            <ac:spMk id="10" creationId="{F175F488-3C68-41FE-A8F5-C6A036A10ADA}"/>
          </ac:spMkLst>
        </pc:sp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834218486" sldId="1145"/>
            <ac:picMk id="8" creationId="{00000000-0000-0000-0000-000000000000}"/>
          </ac:picMkLst>
        </pc:picChg>
      </pc:sldChg>
      <pc:sldChg chg="add del">
        <pc:chgData name="MATHIEU Alexandre" userId="e241321e-edca-4be9-918c-7dd3cd5e5b9d" providerId="ADAL" clId="{DB51473D-ADBA-4105-9583-72084AC08E7B}" dt="2022-10-13T10:34:25.893" v="3814" actId="47"/>
        <pc:sldMkLst>
          <pc:docMk/>
          <pc:sldMk cId="2087407927" sldId="1145"/>
        </pc:sldMkLst>
      </pc:sldChg>
      <pc:sldChg chg="addSp modSp add mod">
        <pc:chgData name="MATHIEU Alexandre" userId="e241321e-edca-4be9-918c-7dd3cd5e5b9d" providerId="ADAL" clId="{DB51473D-ADBA-4105-9583-72084AC08E7B}" dt="2022-10-13T10:40:00.761" v="3936" actId="108"/>
        <pc:sldMkLst>
          <pc:docMk/>
          <pc:sldMk cId="3099208026" sldId="1146"/>
        </pc:sldMkLst>
        <pc:spChg chg="mod">
          <ac:chgData name="MATHIEU Alexandre" userId="e241321e-edca-4be9-918c-7dd3cd5e5b9d" providerId="ADAL" clId="{DB51473D-ADBA-4105-9583-72084AC08E7B}" dt="2022-10-13T10:24:09.986" v="3801" actId="20577"/>
          <ac:spMkLst>
            <pc:docMk/>
            <pc:sldMk cId="3099208026" sldId="1146"/>
            <ac:spMk id="4" creationId="{255C8A1E-CB70-44AB-9676-00F83A413851}"/>
          </ac:spMkLst>
        </pc:spChg>
        <pc:spChg chg="add mod">
          <ac:chgData name="MATHIEU Alexandre" userId="e241321e-edca-4be9-918c-7dd3cd5e5b9d" providerId="ADAL" clId="{DB51473D-ADBA-4105-9583-72084AC08E7B}" dt="2022-10-13T10:20:29.853" v="3744" actId="21"/>
          <ac:spMkLst>
            <pc:docMk/>
            <pc:sldMk cId="3099208026" sldId="1146"/>
            <ac:spMk id="5" creationId="{E58D79BE-19F1-44B0-BA91-1F1865A08033}"/>
          </ac:spMkLst>
        </pc:spChg>
        <pc:spChg chg="add mod">
          <ac:chgData name="MATHIEU Alexandre" userId="e241321e-edca-4be9-918c-7dd3cd5e5b9d" providerId="ADAL" clId="{DB51473D-ADBA-4105-9583-72084AC08E7B}" dt="2022-10-13T10:40:00.761" v="3936" actId="108"/>
          <ac:spMkLst>
            <pc:docMk/>
            <pc:sldMk cId="3099208026" sldId="1146"/>
            <ac:spMk id="7" creationId="{06623A34-D2EE-42BD-B711-F1D0CC476EA9}"/>
          </ac:spMkLst>
        </pc:spChg>
        <pc:graphicFrameChg chg="add mod modGraphic">
          <ac:chgData name="MATHIEU Alexandre" userId="e241321e-edca-4be9-918c-7dd3cd5e5b9d" providerId="ADAL" clId="{DB51473D-ADBA-4105-9583-72084AC08E7B}" dt="2022-10-13T10:23:55.307" v="3791" actId="313"/>
          <ac:graphicFrameMkLst>
            <pc:docMk/>
            <pc:sldMk cId="3099208026" sldId="1146"/>
            <ac:graphicFrameMk id="3" creationId="{E94C8433-3840-46B5-9E6E-26D578804077}"/>
          </ac:graphicFrameMkLst>
        </pc:graphicFrameChg>
      </pc:sldChg>
      <pc:sldChg chg="addSp delSp modSp add del mod">
        <pc:chgData name="MATHIEU Alexandre" userId="e241321e-edca-4be9-918c-7dd3cd5e5b9d" providerId="ADAL" clId="{DB51473D-ADBA-4105-9583-72084AC08E7B}" dt="2022-10-13T09:35:04.355" v="2793" actId="2696"/>
        <pc:sldMkLst>
          <pc:docMk/>
          <pc:sldMk cId="3685579709" sldId="1146"/>
        </pc:sldMkLst>
        <pc:spChg chg="del">
          <ac:chgData name="MATHIEU Alexandre" userId="e241321e-edca-4be9-918c-7dd3cd5e5b9d" providerId="ADAL" clId="{DB51473D-ADBA-4105-9583-72084AC08E7B}" dt="2022-10-12T14:19:50.142" v="686" actId="478"/>
          <ac:spMkLst>
            <pc:docMk/>
            <pc:sldMk cId="3685579709" sldId="1146"/>
            <ac:spMk id="2" creationId="{C2908D47-74E5-4B0E-9D28-F7CEFE25DA09}"/>
          </ac:spMkLst>
        </pc:spChg>
        <pc:spChg chg="add mod">
          <ac:chgData name="MATHIEU Alexandre" userId="e241321e-edca-4be9-918c-7dd3cd5e5b9d" providerId="ADAL" clId="{DB51473D-ADBA-4105-9583-72084AC08E7B}" dt="2022-10-12T14:26:03.521" v="698"/>
          <ac:spMkLst>
            <pc:docMk/>
            <pc:sldMk cId="3685579709" sldId="1146"/>
            <ac:spMk id="4" creationId="{255C8A1E-CB70-44AB-9676-00F83A413851}"/>
          </ac:spMkLst>
        </pc:spChg>
        <pc:spChg chg="del">
          <ac:chgData name="MATHIEU Alexandre" userId="e241321e-edca-4be9-918c-7dd3cd5e5b9d" providerId="ADAL" clId="{DB51473D-ADBA-4105-9583-72084AC08E7B}" dt="2022-10-12T14:19:48.859" v="685" actId="478"/>
          <ac:spMkLst>
            <pc:docMk/>
            <pc:sldMk cId="3685579709" sldId="1146"/>
            <ac:spMk id="5" creationId="{0B4480C7-0346-462B-99B1-6F45A9C5326D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3685579709" sldId="1146"/>
            <ac:spMk id="7" creationId="{72F1F0A3-1958-49C7-B906-A267C31E83AE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3685579709" sldId="1146"/>
            <ac:spMk id="8" creationId="{F1E938BA-A6E1-48A2-805C-D6CB4825C856}"/>
          </ac:spMkLst>
        </pc:spChg>
        <pc:picChg chg="del">
          <ac:chgData name="MATHIEU Alexandre" userId="e241321e-edca-4be9-918c-7dd3cd5e5b9d" providerId="ADAL" clId="{DB51473D-ADBA-4105-9583-72084AC08E7B}" dt="2022-10-12T14:19:46.908" v="684" actId="478"/>
          <ac:picMkLst>
            <pc:docMk/>
            <pc:sldMk cId="3685579709" sldId="1146"/>
            <ac:picMk id="6" creationId="{8070B989-B445-4FF1-B695-EA66945340BC}"/>
          </ac:picMkLst>
        </pc:picChg>
      </pc:sldChg>
      <pc:sldChg chg="new del">
        <pc:chgData name="MATHIEU Alexandre" userId="e241321e-edca-4be9-918c-7dd3cd5e5b9d" providerId="ADAL" clId="{DB51473D-ADBA-4105-9583-72084AC08E7B}" dt="2022-10-12T14:24:34.786" v="694" actId="47"/>
        <pc:sldMkLst>
          <pc:docMk/>
          <pc:sldMk cId="1763960813" sldId="1147"/>
        </pc:sldMkLst>
      </pc:sldChg>
      <pc:sldChg chg="addSp delSp modSp new mod ord setBg">
        <pc:chgData name="MATHIEU Alexandre" userId="e241321e-edca-4be9-918c-7dd3cd5e5b9d" providerId="ADAL" clId="{DB51473D-ADBA-4105-9583-72084AC08E7B}" dt="2022-10-12T14:32:29.275" v="748"/>
        <pc:sldMkLst>
          <pc:docMk/>
          <pc:sldMk cId="1825094770" sldId="1147"/>
        </pc:sldMkLst>
        <pc:spChg chg="add del mod">
          <ac:chgData name="MATHIEU Alexandre" userId="e241321e-edca-4be9-918c-7dd3cd5e5b9d" providerId="ADAL" clId="{DB51473D-ADBA-4105-9583-72084AC08E7B}" dt="2022-10-12T14:26:42.334" v="711"/>
          <ac:spMkLst>
            <pc:docMk/>
            <pc:sldMk cId="1825094770" sldId="1147"/>
            <ac:spMk id="4" creationId="{65BAAE74-4AC8-4316-AE16-5DB05B438743}"/>
          </ac:spMkLst>
        </pc:spChg>
        <pc:spChg chg="add del mod">
          <ac:chgData name="MATHIEU Alexandre" userId="e241321e-edca-4be9-918c-7dd3cd5e5b9d" providerId="ADAL" clId="{DB51473D-ADBA-4105-9583-72084AC08E7B}" dt="2022-10-12T14:26:42.334" v="711"/>
          <ac:spMkLst>
            <pc:docMk/>
            <pc:sldMk cId="1825094770" sldId="1147"/>
            <ac:spMk id="5" creationId="{96693CA9-A8A0-4477-AA3F-0A12677DC569}"/>
          </ac:spMkLst>
        </pc:spChg>
        <pc:spChg chg="add del mod">
          <ac:chgData name="MATHIEU Alexandre" userId="e241321e-edca-4be9-918c-7dd3cd5e5b9d" providerId="ADAL" clId="{DB51473D-ADBA-4105-9583-72084AC08E7B}" dt="2022-10-12T14:26:42.334" v="711"/>
          <ac:spMkLst>
            <pc:docMk/>
            <pc:sldMk cId="1825094770" sldId="1147"/>
            <ac:spMk id="6" creationId="{08E1DBC7-5E36-4A8A-A039-CFACAA34F612}"/>
          </ac:spMkLst>
        </pc:spChg>
        <pc:spChg chg="add del mod">
          <ac:chgData name="MATHIEU Alexandre" userId="e241321e-edca-4be9-918c-7dd3cd5e5b9d" providerId="ADAL" clId="{DB51473D-ADBA-4105-9583-72084AC08E7B}" dt="2022-10-12T14:26:42.334" v="711"/>
          <ac:spMkLst>
            <pc:docMk/>
            <pc:sldMk cId="1825094770" sldId="1147"/>
            <ac:spMk id="7" creationId="{6A49DA75-F824-437F-8D2B-3F35B418F50F}"/>
          </ac:spMkLst>
        </pc:spChg>
        <pc:spChg chg="add mod">
          <ac:chgData name="MATHIEU Alexandre" userId="e241321e-edca-4be9-918c-7dd3cd5e5b9d" providerId="ADAL" clId="{DB51473D-ADBA-4105-9583-72084AC08E7B}" dt="2022-10-12T14:27:30.668" v="726" actId="20577"/>
          <ac:spMkLst>
            <pc:docMk/>
            <pc:sldMk cId="1825094770" sldId="1147"/>
            <ac:spMk id="8" creationId="{08AEB04E-A0EE-4BC3-B38A-D51C2D504BBA}"/>
          </ac:spMkLst>
        </pc:spChg>
        <pc:spChg chg="add mod">
          <ac:chgData name="MATHIEU Alexandre" userId="e241321e-edca-4be9-918c-7dd3cd5e5b9d" providerId="ADAL" clId="{DB51473D-ADBA-4105-9583-72084AC08E7B}" dt="2022-10-12T14:27:37.796" v="728" actId="14100"/>
          <ac:spMkLst>
            <pc:docMk/>
            <pc:sldMk cId="1825094770" sldId="1147"/>
            <ac:spMk id="10" creationId="{73C16E17-5057-4485-8DE1-A60155ED8818}"/>
          </ac:spMkLst>
        </pc:spChg>
        <pc:spChg chg="add mod">
          <ac:chgData name="MATHIEU Alexandre" userId="e241321e-edca-4be9-918c-7dd3cd5e5b9d" providerId="ADAL" clId="{DB51473D-ADBA-4105-9583-72084AC08E7B}" dt="2022-10-12T14:27:27.084" v="722" actId="207"/>
          <ac:spMkLst>
            <pc:docMk/>
            <pc:sldMk cId="1825094770" sldId="1147"/>
            <ac:spMk id="11" creationId="{B14A12FB-5D59-41B0-9274-D46F966502DE}"/>
          </ac:spMkLst>
        </pc:spChg>
        <pc:spChg chg="add mod">
          <ac:chgData name="MATHIEU Alexandre" userId="e241321e-edca-4be9-918c-7dd3cd5e5b9d" providerId="ADAL" clId="{DB51473D-ADBA-4105-9583-72084AC08E7B}" dt="2022-10-12T14:27:23.828" v="721" actId="207"/>
          <ac:spMkLst>
            <pc:docMk/>
            <pc:sldMk cId="1825094770" sldId="1147"/>
            <ac:spMk id="12" creationId="{1F1A7A7A-9327-465D-AE95-422BA7B9A32A}"/>
          </ac:spMkLst>
        </pc:spChg>
        <pc:picChg chg="add mod">
          <ac:chgData name="MATHIEU Alexandre" userId="e241321e-edca-4be9-918c-7dd3cd5e5b9d" providerId="ADAL" clId="{DB51473D-ADBA-4105-9583-72084AC08E7B}" dt="2022-10-12T14:26:33.283" v="708" actId="1076"/>
          <ac:picMkLst>
            <pc:docMk/>
            <pc:sldMk cId="1825094770" sldId="1147"/>
            <ac:picMk id="2" creationId="{8F72969D-232A-4B06-8C5F-AE786AE2FC99}"/>
          </ac:picMkLst>
        </pc:picChg>
        <pc:picChg chg="add mod">
          <ac:chgData name="MATHIEU Alexandre" userId="e241321e-edca-4be9-918c-7dd3cd5e5b9d" providerId="ADAL" clId="{DB51473D-ADBA-4105-9583-72084AC08E7B}" dt="2022-10-12T14:26:36.403" v="709" actId="1076"/>
          <ac:picMkLst>
            <pc:docMk/>
            <pc:sldMk cId="1825094770" sldId="1147"/>
            <ac:picMk id="3" creationId="{D3CB908C-5CEA-48CA-8378-368F85C73006}"/>
          </ac:picMkLst>
        </pc:picChg>
        <pc:picChg chg="add mod">
          <ac:chgData name="MATHIEU Alexandre" userId="e241321e-edca-4be9-918c-7dd3cd5e5b9d" providerId="ADAL" clId="{DB51473D-ADBA-4105-9583-72084AC08E7B}" dt="2022-10-12T14:29:25.819" v="735" actId="1076"/>
          <ac:picMkLst>
            <pc:docMk/>
            <pc:sldMk cId="1825094770" sldId="1147"/>
            <ac:picMk id="14" creationId="{09CE5107-23A5-464E-B705-1A9BDF381DA9}"/>
          </ac:picMkLst>
        </pc:picChg>
        <pc:cxnChg chg="add mod">
          <ac:chgData name="MATHIEU Alexandre" userId="e241321e-edca-4be9-918c-7dd3cd5e5b9d" providerId="ADAL" clId="{DB51473D-ADBA-4105-9583-72084AC08E7B}" dt="2022-10-12T14:30:05.611" v="746" actId="1076"/>
          <ac:cxnSpMkLst>
            <pc:docMk/>
            <pc:sldMk cId="1825094770" sldId="1147"/>
            <ac:cxnSpMk id="16" creationId="{39AFB3E4-D2AD-4AED-9D18-D229FD666353}"/>
          </ac:cxnSpMkLst>
        </pc:cxnChg>
      </pc:sldChg>
      <pc:sldChg chg="add del">
        <pc:chgData name="MATHIEU Alexandre" userId="e241321e-edca-4be9-918c-7dd3cd5e5b9d" providerId="ADAL" clId="{DB51473D-ADBA-4105-9583-72084AC08E7B}" dt="2022-10-12T14:54:25.007" v="843" actId="47"/>
        <pc:sldMkLst>
          <pc:docMk/>
          <pc:sldMk cId="10295436" sldId="1148"/>
        </pc:sldMkLst>
      </pc:sldChg>
      <pc:sldChg chg="modSp add del mod">
        <pc:chgData name="MATHIEU Alexandre" userId="e241321e-edca-4be9-918c-7dd3cd5e5b9d" providerId="ADAL" clId="{DB51473D-ADBA-4105-9583-72084AC08E7B}" dt="2022-10-13T10:33:43.538" v="3808" actId="47"/>
        <pc:sldMkLst>
          <pc:docMk/>
          <pc:sldMk cId="3382098561" sldId="1148"/>
        </pc:sldMkLst>
        <pc:spChg chg="mod">
          <ac:chgData name="MATHIEU Alexandre" userId="e241321e-edca-4be9-918c-7dd3cd5e5b9d" providerId="ADAL" clId="{DB51473D-ADBA-4105-9583-72084AC08E7B}" dt="2022-10-13T08:08:41.442" v="979" actId="20577"/>
          <ac:spMkLst>
            <pc:docMk/>
            <pc:sldMk cId="3382098561" sldId="1148"/>
            <ac:spMk id="10" creationId="{F175F488-3C68-41FE-A8F5-C6A036A10ADA}"/>
          </ac:spMkLst>
        </pc:spChg>
      </pc:sldChg>
      <pc:sldChg chg="addSp delSp modSp add mod modNotesTx">
        <pc:chgData name="MATHIEU Alexandre" userId="e241321e-edca-4be9-918c-7dd3cd5e5b9d" providerId="ADAL" clId="{DB51473D-ADBA-4105-9583-72084AC08E7B}" dt="2022-10-17T12:55:30.890" v="4178" actId="20577"/>
        <pc:sldMkLst>
          <pc:docMk/>
          <pc:sldMk cId="3740233412" sldId="1149"/>
        </pc:sldMkLst>
        <pc:spChg chg="del">
          <ac:chgData name="MATHIEU Alexandre" userId="e241321e-edca-4be9-918c-7dd3cd5e5b9d" providerId="ADAL" clId="{DB51473D-ADBA-4105-9583-72084AC08E7B}" dt="2022-10-13T08:08:59.481" v="980" actId="478"/>
          <ac:spMkLst>
            <pc:docMk/>
            <pc:sldMk cId="3740233412" sldId="1149"/>
            <ac:spMk id="4" creationId="{255C8A1E-CB70-44AB-9676-00F83A413851}"/>
          </ac:spMkLst>
        </pc:spChg>
        <pc:spChg chg="add mod">
          <ac:chgData name="MATHIEU Alexandre" userId="e241321e-edca-4be9-918c-7dd3cd5e5b9d" providerId="ADAL" clId="{DB51473D-ADBA-4105-9583-72084AC08E7B}" dt="2022-10-13T08:10:15.953" v="998" actId="20577"/>
          <ac:spMkLst>
            <pc:docMk/>
            <pc:sldMk cId="3740233412" sldId="1149"/>
            <ac:spMk id="8" creationId="{019AD3EB-C82A-47EB-B830-258E9DDA587C}"/>
          </ac:spMkLst>
        </pc:spChg>
        <pc:spChg chg="add mod">
          <ac:chgData name="MATHIEU Alexandre" userId="e241321e-edca-4be9-918c-7dd3cd5e5b9d" providerId="ADAL" clId="{DB51473D-ADBA-4105-9583-72084AC08E7B}" dt="2022-10-13T08:15:29.586" v="1053" actId="1582"/>
          <ac:spMkLst>
            <pc:docMk/>
            <pc:sldMk cId="3740233412" sldId="1149"/>
            <ac:spMk id="32" creationId="{2F647B41-A52C-4809-8F4E-27C1A39079FB}"/>
          </ac:spMkLst>
        </pc:spChg>
        <pc:spChg chg="add mod">
          <ac:chgData name="MATHIEU Alexandre" userId="e241321e-edca-4be9-918c-7dd3cd5e5b9d" providerId="ADAL" clId="{DB51473D-ADBA-4105-9583-72084AC08E7B}" dt="2022-10-13T08:16:02.313" v="1063" actId="14100"/>
          <ac:spMkLst>
            <pc:docMk/>
            <pc:sldMk cId="3740233412" sldId="1149"/>
            <ac:spMk id="33" creationId="{84FC8FC2-6183-4939-A468-39E44592EC2C}"/>
          </ac:spMkLst>
        </pc:spChg>
        <pc:spChg chg="add mod">
          <ac:chgData name="MATHIEU Alexandre" userId="e241321e-edca-4be9-918c-7dd3cd5e5b9d" providerId="ADAL" clId="{DB51473D-ADBA-4105-9583-72084AC08E7B}" dt="2022-10-13T08:16:15.767" v="1066" actId="208"/>
          <ac:spMkLst>
            <pc:docMk/>
            <pc:sldMk cId="3740233412" sldId="1149"/>
            <ac:spMk id="34" creationId="{F767EC81-E6AA-401B-AF3C-495624A9A69F}"/>
          </ac:spMkLst>
        </pc:spChg>
        <pc:spChg chg="add mod">
          <ac:chgData name="MATHIEU Alexandre" userId="e241321e-edca-4be9-918c-7dd3cd5e5b9d" providerId="ADAL" clId="{DB51473D-ADBA-4105-9583-72084AC08E7B}" dt="2022-10-13T08:16:25.577" v="1069" actId="14100"/>
          <ac:spMkLst>
            <pc:docMk/>
            <pc:sldMk cId="3740233412" sldId="1149"/>
            <ac:spMk id="35" creationId="{4F90DEAF-A9AA-4EC8-9BF0-611DC51529FF}"/>
          </ac:spMkLst>
        </pc:spChg>
        <pc:spChg chg="add mod">
          <ac:chgData name="MATHIEU Alexandre" userId="e241321e-edca-4be9-918c-7dd3cd5e5b9d" providerId="ADAL" clId="{DB51473D-ADBA-4105-9583-72084AC08E7B}" dt="2022-10-13T08:16:41.105" v="1075" actId="14100"/>
          <ac:spMkLst>
            <pc:docMk/>
            <pc:sldMk cId="3740233412" sldId="1149"/>
            <ac:spMk id="39" creationId="{9F494891-6BC0-4CCD-82D4-95B7140EC84E}"/>
          </ac:spMkLst>
        </pc:spChg>
        <pc:spChg chg="add mod ord">
          <ac:chgData name="MATHIEU Alexandre" userId="e241321e-edca-4be9-918c-7dd3cd5e5b9d" providerId="ADAL" clId="{DB51473D-ADBA-4105-9583-72084AC08E7B}" dt="2022-10-13T10:39:13.707" v="3902" actId="167"/>
          <ac:spMkLst>
            <pc:docMk/>
            <pc:sldMk cId="3740233412" sldId="1149"/>
            <ac:spMk id="43" creationId="{49B8E636-397E-444A-8D53-52D4AC4CC568}"/>
          </ac:spMkLst>
        </pc:spChg>
        <pc:spChg chg="add del mod">
          <ac:chgData name="MATHIEU Alexandre" userId="e241321e-edca-4be9-918c-7dd3cd5e5b9d" providerId="ADAL" clId="{DB51473D-ADBA-4105-9583-72084AC08E7B}" dt="2022-10-13T10:44:05.810" v="3996"/>
          <ac:spMkLst>
            <pc:docMk/>
            <pc:sldMk cId="3740233412" sldId="1149"/>
            <ac:spMk id="44" creationId="{88F20B28-01E1-4DCF-BDB0-2EE1BD8A6EDC}"/>
          </ac:spMkLst>
        </pc:spChg>
        <pc:graphicFrameChg chg="add mod">
          <ac:chgData name="MATHIEU Alexandre" userId="e241321e-edca-4be9-918c-7dd3cd5e5b9d" providerId="ADAL" clId="{DB51473D-ADBA-4105-9583-72084AC08E7B}" dt="2022-10-13T10:44:05.210" v="3994" actId="113"/>
          <ac:graphicFrameMkLst>
            <pc:docMk/>
            <pc:sldMk cId="3740233412" sldId="1149"/>
            <ac:graphicFrameMk id="11" creationId="{CAE89C53-E17F-4E33-A30A-995ECC80D1A3}"/>
          </ac:graphicFrameMkLst>
        </pc:graphicFrameChg>
        <pc:picChg chg="add del mod">
          <ac:chgData name="MATHIEU Alexandre" userId="e241321e-edca-4be9-918c-7dd3cd5e5b9d" providerId="ADAL" clId="{DB51473D-ADBA-4105-9583-72084AC08E7B}" dt="2022-10-13T08:09:11.233" v="987" actId="478"/>
          <ac:picMkLst>
            <pc:docMk/>
            <pc:sldMk cId="3740233412" sldId="1149"/>
            <ac:picMk id="3" creationId="{503D6934-5DC0-473D-8F8B-7A87F61F5C0B}"/>
          </ac:picMkLst>
        </pc:picChg>
        <pc:picChg chg="add del mod modCrop">
          <ac:chgData name="MATHIEU Alexandre" userId="e241321e-edca-4be9-918c-7dd3cd5e5b9d" providerId="ADAL" clId="{DB51473D-ADBA-4105-9583-72084AC08E7B}" dt="2022-10-13T08:14:14.817" v="1034" actId="478"/>
          <ac:picMkLst>
            <pc:docMk/>
            <pc:sldMk cId="3740233412" sldId="1149"/>
            <ac:picMk id="6" creationId="{C65D3B64-01E7-4A4A-B9C2-D28C35BFC079}"/>
          </ac:picMkLst>
        </pc:picChg>
        <pc:picChg chg="add mod modCrop">
          <ac:chgData name="MATHIEU Alexandre" userId="e241321e-edca-4be9-918c-7dd3cd5e5b9d" providerId="ADAL" clId="{DB51473D-ADBA-4105-9583-72084AC08E7B}" dt="2022-10-13T08:10:36.049" v="1003" actId="1076"/>
          <ac:picMkLst>
            <pc:docMk/>
            <pc:sldMk cId="3740233412" sldId="1149"/>
            <ac:picMk id="9" creationId="{8A1BE141-3A67-46D4-8E09-150A57917C99}"/>
          </ac:picMkLst>
        </pc:picChg>
        <pc:picChg chg="add mod ord">
          <ac:chgData name="MATHIEU Alexandre" userId="e241321e-edca-4be9-918c-7dd3cd5e5b9d" providerId="ADAL" clId="{DB51473D-ADBA-4105-9583-72084AC08E7B}" dt="2022-10-13T08:15:50.794" v="1061" actId="1076"/>
          <ac:picMkLst>
            <pc:docMk/>
            <pc:sldMk cId="3740233412" sldId="1149"/>
            <ac:picMk id="22" creationId="{DC1F3AC0-7C76-4904-8583-5A5BC8770E06}"/>
          </ac:picMkLst>
        </pc:picChg>
        <pc:cxnChg chg="add mod">
          <ac:chgData name="MATHIEU Alexandre" userId="e241321e-edca-4be9-918c-7dd3cd5e5b9d" providerId="ADAL" clId="{DB51473D-ADBA-4105-9583-72084AC08E7B}" dt="2022-10-13T10:44:50.041" v="3998" actId="14100"/>
          <ac:cxnSpMkLst>
            <pc:docMk/>
            <pc:sldMk cId="3740233412" sldId="1149"/>
            <ac:cxnSpMk id="12" creationId="{0E59E2B4-78F8-419E-8A49-CC426423DEA4}"/>
          </ac:cxnSpMkLst>
        </pc:cxnChg>
        <pc:cxnChg chg="add mod">
          <ac:chgData name="MATHIEU Alexandre" userId="e241321e-edca-4be9-918c-7dd3cd5e5b9d" providerId="ADAL" clId="{DB51473D-ADBA-4105-9583-72084AC08E7B}" dt="2022-10-13T08:17:00.777" v="1078" actId="14100"/>
          <ac:cxnSpMkLst>
            <pc:docMk/>
            <pc:sldMk cId="3740233412" sldId="1149"/>
            <ac:cxnSpMk id="14" creationId="{C8AE9205-2941-4D97-9919-B065106F1B39}"/>
          </ac:cxnSpMkLst>
        </pc:cxnChg>
        <pc:cxnChg chg="add mod">
          <ac:chgData name="MATHIEU Alexandre" userId="e241321e-edca-4be9-918c-7dd3cd5e5b9d" providerId="ADAL" clId="{DB51473D-ADBA-4105-9583-72084AC08E7B}" dt="2022-10-13T10:44:47.729" v="3997" actId="14100"/>
          <ac:cxnSpMkLst>
            <pc:docMk/>
            <pc:sldMk cId="3740233412" sldId="1149"/>
            <ac:cxnSpMk id="18" creationId="{674859F3-9654-4BB6-8767-70E2A8E4BA87}"/>
          </ac:cxnSpMkLst>
        </pc:cxnChg>
        <pc:cxnChg chg="add mod">
          <ac:chgData name="MATHIEU Alexandre" userId="e241321e-edca-4be9-918c-7dd3cd5e5b9d" providerId="ADAL" clId="{DB51473D-ADBA-4105-9583-72084AC08E7B}" dt="2022-10-13T10:44:55.841" v="3999" actId="14100"/>
          <ac:cxnSpMkLst>
            <pc:docMk/>
            <pc:sldMk cId="3740233412" sldId="1149"/>
            <ac:cxnSpMk id="26" creationId="{3707B229-A143-4969-BD23-7B44FEFA2EAE}"/>
          </ac:cxnSpMkLst>
        </pc:cxnChg>
        <pc:cxnChg chg="add mod">
          <ac:chgData name="MATHIEU Alexandre" userId="e241321e-edca-4be9-918c-7dd3cd5e5b9d" providerId="ADAL" clId="{DB51473D-ADBA-4105-9583-72084AC08E7B}" dt="2022-10-13T08:16:44.169" v="1076" actId="14100"/>
          <ac:cxnSpMkLst>
            <pc:docMk/>
            <pc:sldMk cId="3740233412" sldId="1149"/>
            <ac:cxnSpMk id="29" creationId="{F52D3CF5-A3CD-4DF0-932C-26F6C876E979}"/>
          </ac:cxnSpMkLst>
        </pc:cxnChg>
      </pc:sldChg>
      <pc:sldChg chg="addSp delSp modSp new mod">
        <pc:chgData name="MATHIEU Alexandre" userId="e241321e-edca-4be9-918c-7dd3cd5e5b9d" providerId="ADAL" clId="{DB51473D-ADBA-4105-9583-72084AC08E7B}" dt="2022-10-13T10:45:54.106" v="4031" actId="20577"/>
        <pc:sldMkLst>
          <pc:docMk/>
          <pc:sldMk cId="2550652448" sldId="1150"/>
        </pc:sldMkLst>
        <pc:spChg chg="mod">
          <ac:chgData name="MATHIEU Alexandre" userId="e241321e-edca-4be9-918c-7dd3cd5e5b9d" providerId="ADAL" clId="{DB51473D-ADBA-4105-9583-72084AC08E7B}" dt="2022-10-13T10:39:39.545" v="3933" actId="14100"/>
          <ac:spMkLst>
            <pc:docMk/>
            <pc:sldMk cId="2550652448" sldId="1150"/>
            <ac:spMk id="2" creationId="{EDFD3E56-F9C9-4721-96D9-E39DE0D7627F}"/>
          </ac:spMkLst>
        </pc:spChg>
        <pc:spChg chg="del">
          <ac:chgData name="MATHIEU Alexandre" userId="e241321e-edca-4be9-918c-7dd3cd5e5b9d" providerId="ADAL" clId="{DB51473D-ADBA-4105-9583-72084AC08E7B}" dt="2022-10-13T08:26:06.681" v="1136" actId="478"/>
          <ac:spMkLst>
            <pc:docMk/>
            <pc:sldMk cId="2550652448" sldId="1150"/>
            <ac:spMk id="3" creationId="{1E0E8D9D-A044-4FE4-9D42-F131A4C7AE98}"/>
          </ac:spMkLst>
        </pc:spChg>
        <pc:spChg chg="mod">
          <ac:chgData name="MATHIEU Alexandre" userId="e241321e-edca-4be9-918c-7dd3cd5e5b9d" providerId="ADAL" clId="{DB51473D-ADBA-4105-9583-72084AC08E7B}" dt="2022-10-13T10:45:54.106" v="4031" actId="20577"/>
          <ac:spMkLst>
            <pc:docMk/>
            <pc:sldMk cId="2550652448" sldId="1150"/>
            <ac:spMk id="4" creationId="{050F97EE-8E34-46FA-BA11-E037961E5476}"/>
          </ac:spMkLst>
        </pc:spChg>
        <pc:spChg chg="add mod">
          <ac:chgData name="MATHIEU Alexandre" userId="e241321e-edca-4be9-918c-7dd3cd5e5b9d" providerId="ADAL" clId="{DB51473D-ADBA-4105-9583-72084AC08E7B}" dt="2022-10-13T10:39:18.278" v="3903"/>
          <ac:spMkLst>
            <pc:docMk/>
            <pc:sldMk cId="2550652448" sldId="1150"/>
            <ac:spMk id="6" creationId="{8E00C2CF-F604-45A7-988B-B7111D84471A}"/>
          </ac:spMkLst>
        </pc:spChg>
      </pc:sldChg>
      <pc:sldChg chg="addSp delSp modSp add del mod ord">
        <pc:chgData name="MATHIEU Alexandre" userId="e241321e-edca-4be9-918c-7dd3cd5e5b9d" providerId="ADAL" clId="{DB51473D-ADBA-4105-9583-72084AC08E7B}" dt="2022-10-13T08:55:20.998" v="1992" actId="47"/>
        <pc:sldMkLst>
          <pc:docMk/>
          <pc:sldMk cId="573198491" sldId="1151"/>
        </pc:sldMkLst>
        <pc:spChg chg="mod">
          <ac:chgData name="MATHIEU Alexandre" userId="e241321e-edca-4be9-918c-7dd3cd5e5b9d" providerId="ADAL" clId="{DB51473D-ADBA-4105-9583-72084AC08E7B}" dt="2022-10-13T08:34:07.354" v="1562" actId="20577"/>
          <ac:spMkLst>
            <pc:docMk/>
            <pc:sldMk cId="573198491" sldId="1151"/>
            <ac:spMk id="2" creationId="{EDFD3E56-F9C9-4721-96D9-E39DE0D7627F}"/>
          </ac:spMkLst>
        </pc:spChg>
        <pc:spChg chg="del">
          <ac:chgData name="MATHIEU Alexandre" userId="e241321e-edca-4be9-918c-7dd3cd5e5b9d" providerId="ADAL" clId="{DB51473D-ADBA-4105-9583-72084AC08E7B}" dt="2022-10-13T08:34:09.731" v="1563" actId="478"/>
          <ac:spMkLst>
            <pc:docMk/>
            <pc:sldMk cId="573198491" sldId="1151"/>
            <ac:spMk id="4" creationId="{050F97EE-8E34-46FA-BA11-E037961E5476}"/>
          </ac:spMkLst>
        </pc:spChg>
        <pc:spChg chg="add del mod">
          <ac:chgData name="MATHIEU Alexandre" userId="e241321e-edca-4be9-918c-7dd3cd5e5b9d" providerId="ADAL" clId="{DB51473D-ADBA-4105-9583-72084AC08E7B}" dt="2022-10-13T08:34:55.393" v="1564" actId="478"/>
          <ac:spMkLst>
            <pc:docMk/>
            <pc:sldMk cId="573198491" sldId="1151"/>
            <ac:spMk id="6" creationId="{5B24A250-13E3-4A8A-8E75-F407D0E280EA}"/>
          </ac:spMkLst>
        </pc:spChg>
        <pc:spChg chg="add mod">
          <ac:chgData name="MATHIEU Alexandre" userId="e241321e-edca-4be9-918c-7dd3cd5e5b9d" providerId="ADAL" clId="{DB51473D-ADBA-4105-9583-72084AC08E7B}" dt="2022-10-13T08:50:37.697" v="1909" actId="1076"/>
          <ac:spMkLst>
            <pc:docMk/>
            <pc:sldMk cId="573198491" sldId="1151"/>
            <ac:spMk id="10" creationId="{C2F02245-DA37-406C-ACEE-D49786A9B070}"/>
          </ac:spMkLst>
        </pc:spChg>
        <pc:picChg chg="add del mod">
          <ac:chgData name="MATHIEU Alexandre" userId="e241321e-edca-4be9-918c-7dd3cd5e5b9d" providerId="ADAL" clId="{DB51473D-ADBA-4105-9583-72084AC08E7B}" dt="2022-10-13T08:52:52.103" v="1923" actId="21"/>
          <ac:picMkLst>
            <pc:docMk/>
            <pc:sldMk cId="573198491" sldId="1151"/>
            <ac:picMk id="8" creationId="{C186CF26-3F18-40F2-A3ED-DBBED4BC18E7}"/>
          </ac:picMkLst>
        </pc:picChg>
        <pc:picChg chg="add del mod">
          <ac:chgData name="MATHIEU Alexandre" userId="e241321e-edca-4be9-918c-7dd3cd5e5b9d" providerId="ADAL" clId="{DB51473D-ADBA-4105-9583-72084AC08E7B}" dt="2022-10-13T08:36:01.362" v="1569"/>
          <ac:picMkLst>
            <pc:docMk/>
            <pc:sldMk cId="573198491" sldId="1151"/>
            <ac:picMk id="9" creationId="{E455F951-8BAC-4CE3-BF2B-143F3B368DA1}"/>
          </ac:picMkLst>
        </pc:picChg>
      </pc:sldChg>
      <pc:sldChg chg="addSp delSp modSp add del mod">
        <pc:chgData name="MATHIEU Alexandre" userId="e241321e-edca-4be9-918c-7dd3cd5e5b9d" providerId="ADAL" clId="{DB51473D-ADBA-4105-9583-72084AC08E7B}" dt="2022-10-13T08:36:56.382" v="1640" actId="47"/>
        <pc:sldMkLst>
          <pc:docMk/>
          <pc:sldMk cId="3484972283" sldId="1152"/>
        </pc:sldMkLst>
        <pc:spChg chg="mod">
          <ac:chgData name="MATHIEU Alexandre" userId="e241321e-edca-4be9-918c-7dd3cd5e5b9d" providerId="ADAL" clId="{DB51473D-ADBA-4105-9583-72084AC08E7B}" dt="2022-10-13T08:36:49.646" v="1636" actId="21"/>
          <ac:spMkLst>
            <pc:docMk/>
            <pc:sldMk cId="3484972283" sldId="1152"/>
            <ac:spMk id="2" creationId="{EDFD3E56-F9C9-4721-96D9-E39DE0D7627F}"/>
          </ac:spMkLst>
        </pc:spChg>
        <pc:spChg chg="add del mod">
          <ac:chgData name="MATHIEU Alexandre" userId="e241321e-edca-4be9-918c-7dd3cd5e5b9d" providerId="ADAL" clId="{DB51473D-ADBA-4105-9583-72084AC08E7B}" dt="2022-10-13T08:36:38.394" v="1632" actId="22"/>
          <ac:spMkLst>
            <pc:docMk/>
            <pc:sldMk cId="3484972283" sldId="1152"/>
            <ac:spMk id="6" creationId="{A945C5F2-85D2-42E1-8B48-2CFD961FF799}"/>
          </ac:spMkLst>
        </pc:spChg>
        <pc:picChg chg="add del">
          <ac:chgData name="MATHIEU Alexandre" userId="e241321e-edca-4be9-918c-7dd3cd5e5b9d" providerId="ADAL" clId="{DB51473D-ADBA-4105-9583-72084AC08E7B}" dt="2022-10-13T08:36:38.810" v="1633" actId="478"/>
          <ac:picMkLst>
            <pc:docMk/>
            <pc:sldMk cId="3484972283" sldId="1152"/>
            <ac:picMk id="8" creationId="{C186CF26-3F18-40F2-A3ED-DBBED4BC18E7}"/>
          </ac:picMkLst>
        </pc:picChg>
      </pc:sldChg>
      <pc:sldChg chg="addSp delSp modSp add mod ord">
        <pc:chgData name="MATHIEU Alexandre" userId="e241321e-edca-4be9-918c-7dd3cd5e5b9d" providerId="ADAL" clId="{DB51473D-ADBA-4105-9583-72084AC08E7B}" dt="2022-10-13T10:39:04.649" v="3900" actId="108"/>
        <pc:sldMkLst>
          <pc:docMk/>
          <pc:sldMk cId="1280602950" sldId="1153"/>
        </pc:sldMkLst>
        <pc:spChg chg="mod">
          <ac:chgData name="MATHIEU Alexandre" userId="e241321e-edca-4be9-918c-7dd3cd5e5b9d" providerId="ADAL" clId="{DB51473D-ADBA-4105-9583-72084AC08E7B}" dt="2022-10-13T08:58:30.345" v="2198" actId="20577"/>
          <ac:spMkLst>
            <pc:docMk/>
            <pc:sldMk cId="1280602950" sldId="1153"/>
            <ac:spMk id="2" creationId="{EDFD3E56-F9C9-4721-96D9-E39DE0D7627F}"/>
          </ac:spMkLst>
        </pc:spChg>
        <pc:spChg chg="mod">
          <ac:chgData name="MATHIEU Alexandre" userId="e241321e-edca-4be9-918c-7dd3cd5e5b9d" providerId="ADAL" clId="{DB51473D-ADBA-4105-9583-72084AC08E7B}" dt="2022-10-13T08:59:24.074" v="2310" actId="20577"/>
          <ac:spMkLst>
            <pc:docMk/>
            <pc:sldMk cId="1280602950" sldId="1153"/>
            <ac:spMk id="4" creationId="{050F97EE-8E34-46FA-BA11-E037961E5476}"/>
          </ac:spMkLst>
        </pc:spChg>
        <pc:spChg chg="add mod">
          <ac:chgData name="MATHIEU Alexandre" userId="e241321e-edca-4be9-918c-7dd3cd5e5b9d" providerId="ADAL" clId="{DB51473D-ADBA-4105-9583-72084AC08E7B}" dt="2022-10-13T10:39:04.649" v="3900" actId="108"/>
          <ac:spMkLst>
            <pc:docMk/>
            <pc:sldMk cId="1280602950" sldId="1153"/>
            <ac:spMk id="7" creationId="{2C10FF7E-AA4E-46CD-8436-18454D62C5C8}"/>
          </ac:spMkLst>
        </pc:spChg>
        <pc:picChg chg="add del mod">
          <ac:chgData name="MATHIEU Alexandre" userId="e241321e-edca-4be9-918c-7dd3cd5e5b9d" providerId="ADAL" clId="{DB51473D-ADBA-4105-9583-72084AC08E7B}" dt="2022-10-13T08:58:42.321" v="2226" actId="478"/>
          <ac:picMkLst>
            <pc:docMk/>
            <pc:sldMk cId="1280602950" sldId="1153"/>
            <ac:picMk id="6" creationId="{5238453F-65F6-472A-8698-E3AA90D28362}"/>
          </ac:picMkLst>
        </pc:picChg>
      </pc:sldChg>
      <pc:sldChg chg="modSp add del mod">
        <pc:chgData name="MATHIEU Alexandre" userId="e241321e-edca-4be9-918c-7dd3cd5e5b9d" providerId="ADAL" clId="{DB51473D-ADBA-4105-9583-72084AC08E7B}" dt="2022-10-13T10:34:49.882" v="3818" actId="47"/>
        <pc:sldMkLst>
          <pc:docMk/>
          <pc:sldMk cId="213681798" sldId="1154"/>
        </pc:sldMkLst>
        <pc:spChg chg="mod">
          <ac:chgData name="MATHIEU Alexandre" userId="e241321e-edca-4be9-918c-7dd3cd5e5b9d" providerId="ADAL" clId="{DB51473D-ADBA-4105-9583-72084AC08E7B}" dt="2022-10-13T09:35:17.009" v="2808" actId="20577"/>
          <ac:spMkLst>
            <pc:docMk/>
            <pc:sldMk cId="213681798" sldId="1154"/>
            <ac:spMk id="10" creationId="{F175F488-3C68-41FE-A8F5-C6A036A10ADA}"/>
          </ac:spMkLst>
        </pc:spChg>
      </pc:sldChg>
      <pc:sldChg chg="new del">
        <pc:chgData name="MATHIEU Alexandre" userId="e241321e-edca-4be9-918c-7dd3cd5e5b9d" providerId="ADAL" clId="{DB51473D-ADBA-4105-9583-72084AC08E7B}" dt="2022-10-13T08:36:54.702" v="1639" actId="680"/>
        <pc:sldMkLst>
          <pc:docMk/>
          <pc:sldMk cId="1828569798" sldId="1154"/>
        </pc:sldMkLst>
      </pc:sldChg>
      <pc:sldChg chg="add del">
        <pc:chgData name="MATHIEU Alexandre" userId="e241321e-edca-4be9-918c-7dd3cd5e5b9d" providerId="ADAL" clId="{DB51473D-ADBA-4105-9583-72084AC08E7B}" dt="2022-10-13T08:56:07.310" v="2008" actId="47"/>
        <pc:sldMkLst>
          <pc:docMk/>
          <pc:sldMk cId="1621773541" sldId="1155"/>
        </pc:sldMkLst>
      </pc:sldChg>
      <pc:sldChg chg="addSp delSp modSp new mod">
        <pc:chgData name="MATHIEU Alexandre" userId="e241321e-edca-4be9-918c-7dd3cd5e5b9d" providerId="ADAL" clId="{DB51473D-ADBA-4105-9583-72084AC08E7B}" dt="2022-10-13T11:01:16.705" v="4065" actId="20577"/>
        <pc:sldMkLst>
          <pc:docMk/>
          <pc:sldMk cId="2779490981" sldId="1155"/>
        </pc:sldMkLst>
        <pc:spChg chg="mod">
          <ac:chgData name="MATHIEU Alexandre" userId="e241321e-edca-4be9-918c-7dd3cd5e5b9d" providerId="ADAL" clId="{DB51473D-ADBA-4105-9583-72084AC08E7B}" dt="2022-10-13T09:35:44.722" v="2838" actId="113"/>
          <ac:spMkLst>
            <pc:docMk/>
            <pc:sldMk cId="2779490981" sldId="1155"/>
            <ac:spMk id="2" creationId="{E55CAC59-3DF4-434B-9096-F91DA40A91D4}"/>
          </ac:spMkLst>
        </pc:spChg>
        <pc:spChg chg="del">
          <ac:chgData name="MATHIEU Alexandre" userId="e241321e-edca-4be9-918c-7dd3cd5e5b9d" providerId="ADAL" clId="{DB51473D-ADBA-4105-9583-72084AC08E7B}" dt="2022-10-13T08:56:32.553" v="2094" actId="478"/>
          <ac:spMkLst>
            <pc:docMk/>
            <pc:sldMk cId="2779490981" sldId="1155"/>
            <ac:spMk id="3" creationId="{877BF23E-D8FF-4E6B-87EA-4974ED403187}"/>
          </ac:spMkLst>
        </pc:spChg>
        <pc:spChg chg="mod">
          <ac:chgData name="MATHIEU Alexandre" userId="e241321e-edca-4be9-918c-7dd3cd5e5b9d" providerId="ADAL" clId="{DB51473D-ADBA-4105-9583-72084AC08E7B}" dt="2022-10-13T11:01:16.705" v="4065" actId="20577"/>
          <ac:spMkLst>
            <pc:docMk/>
            <pc:sldMk cId="2779490981" sldId="1155"/>
            <ac:spMk id="4" creationId="{6F6CAABA-F4C5-4D97-97FC-10EDFC5AE666}"/>
          </ac:spMkLst>
        </pc:spChg>
        <pc:spChg chg="add mod">
          <ac:chgData name="MATHIEU Alexandre" userId="e241321e-edca-4be9-918c-7dd3cd5e5b9d" providerId="ADAL" clId="{DB51473D-ADBA-4105-9583-72084AC08E7B}" dt="2022-10-13T10:40:23.058" v="3939" actId="108"/>
          <ac:spMkLst>
            <pc:docMk/>
            <pc:sldMk cId="2779490981" sldId="1155"/>
            <ac:spMk id="6" creationId="{9336079B-C430-4993-B366-CA69DA043A0D}"/>
          </ac:spMkLst>
        </pc:spChg>
      </pc:sldChg>
      <pc:sldChg chg="addSp delSp modSp add mod modNotesTx">
        <pc:chgData name="MATHIEU Alexandre" userId="e241321e-edca-4be9-918c-7dd3cd5e5b9d" providerId="ADAL" clId="{DB51473D-ADBA-4105-9583-72084AC08E7B}" dt="2022-10-17T12:44:35.755" v="4117" actId="20577"/>
        <pc:sldMkLst>
          <pc:docMk/>
          <pc:sldMk cId="592344107" sldId="1156"/>
        </pc:sldMkLst>
        <pc:spChg chg="mod">
          <ac:chgData name="MATHIEU Alexandre" userId="e241321e-edca-4be9-918c-7dd3cd5e5b9d" providerId="ADAL" clId="{DB51473D-ADBA-4105-9583-72084AC08E7B}" dt="2022-10-13T09:24:25.742" v="2699" actId="313"/>
          <ac:spMkLst>
            <pc:docMk/>
            <pc:sldMk cId="592344107" sldId="1156"/>
            <ac:spMk id="2" creationId="{C2908D47-74E5-4B0E-9D28-F7CEFE25DA09}"/>
          </ac:spMkLst>
        </pc:spChg>
        <pc:spChg chg="del mod">
          <ac:chgData name="MATHIEU Alexandre" userId="e241321e-edca-4be9-918c-7dd3cd5e5b9d" providerId="ADAL" clId="{DB51473D-ADBA-4105-9583-72084AC08E7B}" dt="2022-10-13T09:33:17.281" v="2736" actId="478"/>
          <ac:spMkLst>
            <pc:docMk/>
            <pc:sldMk cId="592344107" sldId="1156"/>
            <ac:spMk id="5" creationId="{0B4480C7-0346-462B-99B1-6F45A9C5326D}"/>
          </ac:spMkLst>
        </pc:spChg>
        <pc:spChg chg="add mod">
          <ac:chgData name="MATHIEU Alexandre" userId="e241321e-edca-4be9-918c-7dd3cd5e5b9d" providerId="ADAL" clId="{DB51473D-ADBA-4105-9583-72084AC08E7B}" dt="2022-10-13T10:38:51.245" v="3896"/>
          <ac:spMkLst>
            <pc:docMk/>
            <pc:sldMk cId="592344107" sldId="1156"/>
            <ac:spMk id="10" creationId="{3A6A6379-375E-433F-955C-36D387735605}"/>
          </ac:spMkLst>
        </pc:spChg>
        <pc:graphicFrameChg chg="add mod modGraphic">
          <ac:chgData name="MATHIEU Alexandre" userId="e241321e-edca-4be9-918c-7dd3cd5e5b9d" providerId="ADAL" clId="{DB51473D-ADBA-4105-9583-72084AC08E7B}" dt="2022-10-17T12:44:35.755" v="4117" actId="20577"/>
          <ac:graphicFrameMkLst>
            <pc:docMk/>
            <pc:sldMk cId="592344107" sldId="1156"/>
            <ac:graphicFrameMk id="3" creationId="{52744102-E653-467A-94C8-50CFC32FF591}"/>
          </ac:graphicFrameMkLst>
        </pc:graphicFrameChg>
        <pc:picChg chg="del">
          <ac:chgData name="MATHIEU Alexandre" userId="e241321e-edca-4be9-918c-7dd3cd5e5b9d" providerId="ADAL" clId="{DB51473D-ADBA-4105-9583-72084AC08E7B}" dt="2022-10-13T09:24:08.585" v="2672" actId="478"/>
          <ac:picMkLst>
            <pc:docMk/>
            <pc:sldMk cId="592344107" sldId="1156"/>
            <ac:picMk id="6" creationId="{8070B989-B445-4FF1-B695-EA66945340BC}"/>
          </ac:picMkLst>
        </pc:picChg>
        <pc:picChg chg="add del mod">
          <ac:chgData name="MATHIEU Alexandre" userId="e241321e-edca-4be9-918c-7dd3cd5e5b9d" providerId="ADAL" clId="{DB51473D-ADBA-4105-9583-72084AC08E7B}" dt="2022-10-13T09:28:49.283" v="2730" actId="21"/>
          <ac:picMkLst>
            <pc:docMk/>
            <pc:sldMk cId="592344107" sldId="1156"/>
            <ac:picMk id="7" creationId="{19571F5B-2B80-4077-BA9D-62F075F4DEEC}"/>
          </ac:picMkLst>
        </pc:picChg>
      </pc:sldChg>
      <pc:sldChg chg="addSp delSp modSp new del mod">
        <pc:chgData name="MATHIEU Alexandre" userId="e241321e-edca-4be9-918c-7dd3cd5e5b9d" providerId="ADAL" clId="{DB51473D-ADBA-4105-9583-72084AC08E7B}" dt="2022-10-13T09:38:32.439" v="2876" actId="47"/>
        <pc:sldMkLst>
          <pc:docMk/>
          <pc:sldMk cId="1449505062" sldId="1157"/>
        </pc:sldMkLst>
        <pc:spChg chg="mod">
          <ac:chgData name="MATHIEU Alexandre" userId="e241321e-edca-4be9-918c-7dd3cd5e5b9d" providerId="ADAL" clId="{DB51473D-ADBA-4105-9583-72084AC08E7B}" dt="2022-10-13T09:37:18.850" v="2850" actId="403"/>
          <ac:spMkLst>
            <pc:docMk/>
            <pc:sldMk cId="1449505062" sldId="1157"/>
            <ac:spMk id="2" creationId="{9CF52A48-FA87-4EE7-A059-8AC68A068CC1}"/>
          </ac:spMkLst>
        </pc:spChg>
        <pc:spChg chg="del">
          <ac:chgData name="MATHIEU Alexandre" userId="e241321e-edca-4be9-918c-7dd3cd5e5b9d" providerId="ADAL" clId="{DB51473D-ADBA-4105-9583-72084AC08E7B}" dt="2022-10-13T09:37:36.777" v="2858" actId="478"/>
          <ac:spMkLst>
            <pc:docMk/>
            <pc:sldMk cId="1449505062" sldId="1157"/>
            <ac:spMk id="3" creationId="{06D34C67-1AE0-400F-92DA-8478876D3750}"/>
          </ac:spMkLst>
        </pc:spChg>
        <pc:spChg chg="del mod">
          <ac:chgData name="MATHIEU Alexandre" userId="e241321e-edca-4be9-918c-7dd3cd5e5b9d" providerId="ADAL" clId="{DB51473D-ADBA-4105-9583-72084AC08E7B}" dt="2022-10-13T09:38:31.360" v="2875" actId="21"/>
          <ac:spMkLst>
            <pc:docMk/>
            <pc:sldMk cId="1449505062" sldId="1157"/>
            <ac:spMk id="4" creationId="{9C71EBE4-0728-4E13-A1B3-BDB6AEFEFCE3}"/>
          </ac:spMkLst>
        </pc:spChg>
        <pc:spChg chg="add mod">
          <ac:chgData name="MATHIEU Alexandre" userId="e241321e-edca-4be9-918c-7dd3cd5e5b9d" providerId="ADAL" clId="{DB51473D-ADBA-4105-9583-72084AC08E7B}" dt="2022-10-13T09:38:31.360" v="2875" actId="21"/>
          <ac:spMkLst>
            <pc:docMk/>
            <pc:sldMk cId="1449505062" sldId="1157"/>
            <ac:spMk id="7" creationId="{28A4262A-C059-4B53-9662-740A9548110F}"/>
          </ac:spMkLst>
        </pc:spChg>
      </pc:sldChg>
      <pc:sldChg chg="addSp delSp modSp add mod">
        <pc:chgData name="MATHIEU Alexandre" userId="e241321e-edca-4be9-918c-7dd3cd5e5b9d" providerId="ADAL" clId="{DB51473D-ADBA-4105-9583-72084AC08E7B}" dt="2022-10-13T10:11:16.121" v="3355" actId="478"/>
        <pc:sldMkLst>
          <pc:docMk/>
          <pc:sldMk cId="1616748228" sldId="1158"/>
        </pc:sldMkLst>
        <pc:spChg chg="add del mod">
          <ac:chgData name="MATHIEU Alexandre" userId="e241321e-edca-4be9-918c-7dd3cd5e5b9d" providerId="ADAL" clId="{DB51473D-ADBA-4105-9583-72084AC08E7B}" dt="2022-10-13T10:11:16.121" v="3355" actId="478"/>
          <ac:spMkLst>
            <pc:docMk/>
            <pc:sldMk cId="1616748228" sldId="1158"/>
            <ac:spMk id="3" creationId="{9E52F4DE-218F-431A-A752-CD79220BBD36}"/>
          </ac:spMkLst>
        </pc:spChg>
        <pc:spChg chg="add del mod">
          <ac:chgData name="MATHIEU Alexandre" userId="e241321e-edca-4be9-918c-7dd3cd5e5b9d" providerId="ADAL" clId="{DB51473D-ADBA-4105-9583-72084AC08E7B}" dt="2022-10-13T09:37:59.961" v="2861"/>
          <ac:spMkLst>
            <pc:docMk/>
            <pc:sldMk cId="1616748228" sldId="1158"/>
            <ac:spMk id="7" creationId="{DB9AB3C0-06C0-455D-B2F6-9FC35D638602}"/>
          </ac:spMkLst>
        </pc:spChg>
        <pc:spChg chg="add mod">
          <ac:chgData name="MATHIEU Alexandre" userId="e241321e-edca-4be9-918c-7dd3cd5e5b9d" providerId="ADAL" clId="{DB51473D-ADBA-4105-9583-72084AC08E7B}" dt="2022-10-13T09:38:23.802" v="2874" actId="403"/>
          <ac:spMkLst>
            <pc:docMk/>
            <pc:sldMk cId="1616748228" sldId="1158"/>
            <ac:spMk id="9" creationId="{D0F50374-9D26-4E3E-8A04-B15DC1CB6411}"/>
          </ac:spMkLst>
        </pc:spChg>
        <pc:spChg chg="mod">
          <ac:chgData name="MATHIEU Alexandre" userId="e241321e-edca-4be9-918c-7dd3cd5e5b9d" providerId="ADAL" clId="{DB51473D-ADBA-4105-9583-72084AC08E7B}" dt="2022-10-13T10:11:03.610" v="3353" actId="108"/>
          <ac:spMkLst>
            <pc:docMk/>
            <pc:sldMk cId="1616748228" sldId="1158"/>
            <ac:spMk id="10" creationId="{F175F488-3C68-41FE-A8F5-C6A036A10ADA}"/>
          </ac:spMkLst>
        </pc:spChg>
        <pc:spChg chg="add del mod">
          <ac:chgData name="MATHIEU Alexandre" userId="e241321e-edca-4be9-918c-7dd3cd5e5b9d" providerId="ADAL" clId="{DB51473D-ADBA-4105-9583-72084AC08E7B}" dt="2022-10-13T10:11:10.996" v="3354" actId="478"/>
          <ac:spMkLst>
            <pc:docMk/>
            <pc:sldMk cId="1616748228" sldId="1158"/>
            <ac:spMk id="11" creationId="{BA94DBE1-5904-434A-ACDA-9610310B9BC7}"/>
          </ac:spMkLst>
        </pc:spChg>
      </pc:sldChg>
      <pc:sldChg chg="modSp add mod ord">
        <pc:chgData name="MATHIEU Alexandre" userId="e241321e-edca-4be9-918c-7dd3cd5e5b9d" providerId="ADAL" clId="{DB51473D-ADBA-4105-9583-72084AC08E7B}" dt="2022-10-13T10:33:37.912" v="3806" actId="207"/>
        <pc:sldMkLst>
          <pc:docMk/>
          <pc:sldMk cId="2596356337" sldId="1159"/>
        </pc:sldMkLst>
        <pc:spChg chg="mod">
          <ac:chgData name="MATHIEU Alexandre" userId="e241321e-edca-4be9-918c-7dd3cd5e5b9d" providerId="ADAL" clId="{DB51473D-ADBA-4105-9583-72084AC08E7B}" dt="2022-10-13T10:33:37.912" v="3806" actId="207"/>
          <ac:spMkLst>
            <pc:docMk/>
            <pc:sldMk cId="2596356337" sldId="1159"/>
            <ac:spMk id="10" creationId="{F175F488-3C68-41FE-A8F5-C6A036A10ADA}"/>
          </ac:spMkLst>
        </pc:spChg>
      </pc:sldChg>
      <pc:sldChg chg="add del">
        <pc:chgData name="MATHIEU Alexandre" userId="e241321e-edca-4be9-918c-7dd3cd5e5b9d" providerId="ADAL" clId="{DB51473D-ADBA-4105-9583-72084AC08E7B}" dt="2022-10-13T09:46:04.075" v="2881"/>
        <pc:sldMkLst>
          <pc:docMk/>
          <pc:sldMk cId="3291441632" sldId="1159"/>
        </pc:sldMkLst>
      </pc:sldChg>
      <pc:sldChg chg="modSp add mod">
        <pc:chgData name="MATHIEU Alexandre" userId="e241321e-edca-4be9-918c-7dd3cd5e5b9d" providerId="ADAL" clId="{DB51473D-ADBA-4105-9583-72084AC08E7B}" dt="2022-10-13T10:34:06.457" v="3812" actId="108"/>
        <pc:sldMkLst>
          <pc:docMk/>
          <pc:sldMk cId="146125940" sldId="1160"/>
        </pc:sldMkLst>
        <pc:spChg chg="mod">
          <ac:chgData name="MATHIEU Alexandre" userId="e241321e-edca-4be9-918c-7dd3cd5e5b9d" providerId="ADAL" clId="{DB51473D-ADBA-4105-9583-72084AC08E7B}" dt="2022-10-13T10:34:06.457" v="3812" actId="108"/>
          <ac:spMkLst>
            <pc:docMk/>
            <pc:sldMk cId="146125940" sldId="1160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DB51473D-ADBA-4105-9583-72084AC08E7B}" dt="2022-10-13T10:34:41.698" v="3816" actId="108"/>
        <pc:sldMkLst>
          <pc:docMk/>
          <pc:sldMk cId="298940024" sldId="1161"/>
        </pc:sldMkLst>
        <pc:spChg chg="mod">
          <ac:chgData name="MATHIEU Alexandre" userId="e241321e-edca-4be9-918c-7dd3cd5e5b9d" providerId="ADAL" clId="{DB51473D-ADBA-4105-9583-72084AC08E7B}" dt="2022-10-13T10:34:41.698" v="3816" actId="108"/>
          <ac:spMkLst>
            <pc:docMk/>
            <pc:sldMk cId="298940024" sldId="1161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DB51473D-ADBA-4105-9583-72084AC08E7B}" dt="2022-10-13T10:34:59.130" v="3820" actId="108"/>
        <pc:sldMkLst>
          <pc:docMk/>
          <pc:sldMk cId="3143832190" sldId="1162"/>
        </pc:sldMkLst>
        <pc:spChg chg="mod">
          <ac:chgData name="MATHIEU Alexandre" userId="e241321e-edca-4be9-918c-7dd3cd5e5b9d" providerId="ADAL" clId="{DB51473D-ADBA-4105-9583-72084AC08E7B}" dt="2022-10-13T10:34:59.130" v="3820" actId="108"/>
          <ac:spMkLst>
            <pc:docMk/>
            <pc:sldMk cId="3143832190" sldId="1162"/>
            <ac:spMk id="10" creationId="{F175F488-3C68-41FE-A8F5-C6A036A10ADA}"/>
          </ac:spMkLst>
        </pc:spChg>
      </pc:sldChg>
      <pc:sldChg chg="modSp add mod modNotesTx">
        <pc:chgData name="MATHIEU Alexandre" userId="e241321e-edca-4be9-918c-7dd3cd5e5b9d" providerId="ADAL" clId="{DB51473D-ADBA-4105-9583-72084AC08E7B}" dt="2022-10-13T11:01:32.707" v="4066" actId="20577"/>
        <pc:sldMkLst>
          <pc:docMk/>
          <pc:sldMk cId="2969455423" sldId="1163"/>
        </pc:sldMkLst>
        <pc:spChg chg="mod">
          <ac:chgData name="MATHIEU Alexandre" userId="e241321e-edca-4be9-918c-7dd3cd5e5b9d" providerId="ADAL" clId="{DB51473D-ADBA-4105-9583-72084AC08E7B}" dt="2022-10-13T10:35:17.953" v="3824" actId="108"/>
          <ac:spMkLst>
            <pc:docMk/>
            <pc:sldMk cId="2969455423" sldId="1163"/>
            <ac:spMk id="10" creationId="{F175F488-3C68-41FE-A8F5-C6A036A10ADA}"/>
          </ac:spMkLst>
        </pc:spChg>
      </pc:sldChg>
      <pc:sldChg chg="addSp modSp add mod">
        <pc:chgData name="MATHIEU Alexandre" userId="e241321e-edca-4be9-918c-7dd3cd5e5b9d" providerId="ADAL" clId="{DB51473D-ADBA-4105-9583-72084AC08E7B}" dt="2022-10-13T11:06:25.378" v="4114" actId="14100"/>
        <pc:sldMkLst>
          <pc:docMk/>
          <pc:sldMk cId="3706610068" sldId="1164"/>
        </pc:sldMkLst>
        <pc:spChg chg="mod">
          <ac:chgData name="MATHIEU Alexandre" userId="e241321e-edca-4be9-918c-7dd3cd5e5b9d" providerId="ADAL" clId="{DB51473D-ADBA-4105-9583-72084AC08E7B}" dt="2022-10-13T11:05:35.386" v="4094" actId="1076"/>
          <ac:spMkLst>
            <pc:docMk/>
            <pc:sldMk cId="3706610068" sldId="1164"/>
            <ac:spMk id="2" creationId="{C2908D47-74E5-4B0E-9D28-F7CEFE25DA09}"/>
          </ac:spMkLst>
        </pc:spChg>
        <pc:spChg chg="add mod">
          <ac:chgData name="MATHIEU Alexandre" userId="e241321e-edca-4be9-918c-7dd3cd5e5b9d" providerId="ADAL" clId="{DB51473D-ADBA-4105-9583-72084AC08E7B}" dt="2022-10-13T11:06:25.378" v="4114" actId="14100"/>
          <ac:spMkLst>
            <pc:docMk/>
            <pc:sldMk cId="3706610068" sldId="1164"/>
            <ac:spMk id="7" creationId="{9E9A5284-5052-4BD5-A541-638E83866579}"/>
          </ac:spMkLst>
        </pc:spChg>
        <pc:graphicFrameChg chg="mod">
          <ac:chgData name="MATHIEU Alexandre" userId="e241321e-edca-4be9-918c-7dd3cd5e5b9d" providerId="ADAL" clId="{DB51473D-ADBA-4105-9583-72084AC08E7B}" dt="2022-10-13T11:06:14.917" v="4110" actId="1076"/>
          <ac:graphicFrameMkLst>
            <pc:docMk/>
            <pc:sldMk cId="3706610068" sldId="1164"/>
            <ac:graphicFrameMk id="3" creationId="{52744102-E653-467A-94C8-50CFC32FF591}"/>
          </ac:graphicFrameMkLst>
        </pc:graphicFrameChg>
        <pc:picChg chg="add mod modCrop">
          <ac:chgData name="MATHIEU Alexandre" userId="e241321e-edca-4be9-918c-7dd3cd5e5b9d" providerId="ADAL" clId="{DB51473D-ADBA-4105-9583-72084AC08E7B}" dt="2022-10-13T11:06:19.529" v="4112" actId="1076"/>
          <ac:picMkLst>
            <pc:docMk/>
            <pc:sldMk cId="3706610068" sldId="1164"/>
            <ac:picMk id="6" creationId="{C065BB6C-2B6E-4C38-9FE5-016F9FEF327E}"/>
          </ac:picMkLst>
        </pc:picChg>
      </pc:sldChg>
      <pc:sldMasterChg chg="modSp delSldLayout modSldLayout">
        <pc:chgData name="MATHIEU Alexandre" userId="e241321e-edca-4be9-918c-7dd3cd5e5b9d" providerId="ADAL" clId="{DB51473D-ADBA-4105-9583-72084AC08E7B}" dt="2022-10-13T10:48:36.027" v="4038" actId="20577"/>
        <pc:sldMasterMkLst>
          <pc:docMk/>
          <pc:sldMasterMk cId="3529744656" sldId="2147483648"/>
        </pc:sldMasterMkLst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2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3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4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5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6" creationId="{00000000-0000-0000-0000-000000000000}"/>
          </ac:spMkLst>
        </pc:sp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1942684705" sldId="2147483651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942684705" sldId="2147483651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942684705" sldId="2147483651"/>
              <ac:spMk id="3" creationId="{00000000-0000-0000-0000-000000000000}"/>
            </ac:spMkLst>
          </pc:sp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1942684705" sldId="2147483651"/>
              <ac:picMk id="8" creationId="{2ADAAC2C-0188-4A52-8969-10EAA5B86DFA}"/>
            </ac:picMkLst>
          </pc:pic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921149185" sldId="2147483656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921149185" sldId="2147483656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921149185" sldId="2147483656"/>
              <ac:spMk id="3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921149185" sldId="2147483656"/>
              <ac:spMk id="4" creationId="{00000000-0000-0000-0000-000000000000}"/>
            </ac:spMkLst>
          </pc:sp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2339092219" sldId="2147483657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39092219" sldId="2147483657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39092219" sldId="2147483657"/>
              <ac:spMk id="3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39092219" sldId="2147483657"/>
              <ac:spMk id="4" creationId="{00000000-0000-0000-0000-000000000000}"/>
            </ac:spMkLst>
          </pc:sp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2682709462" sldId="2147483659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682709462" sldId="2147483659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682709462" sldId="2147483659"/>
              <ac:spMk id="3" creationId="{00000000-0000-0000-0000-000000000000}"/>
            </ac:spMkLst>
          </pc:sp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1242227752" sldId="2147483660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242227752" sldId="2147483660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242227752" sldId="2147483660"/>
              <ac:spMk id="4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242227752" sldId="2147483660"/>
              <ac:spMk id="6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242227752" sldId="2147483660"/>
              <ac:spMk id="7" creationId="{60016EAD-24D4-43E5-A68A-3E7E63146130}"/>
            </ac:spMkLst>
          </pc:sp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1242227752" sldId="2147483660"/>
              <ac:picMk id="8" creationId="{18F4AF99-E651-4155-AEF9-C4A4121848B0}"/>
            </ac:picMkLst>
          </pc:pic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729371195" sldId="2147483662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729371195" sldId="2147483662"/>
              <ac:spMk id="7" creationId="{00000000-0000-0000-0000-000000000000}"/>
            </ac:spMkLst>
          </pc:sp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729371195" sldId="2147483662"/>
              <ac:picMk id="2" creationId="{41198B70-98B5-42EE-9F63-BEECE49E258B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729371195" sldId="2147483662"/>
              <ac:picMk id="69" creationId="{53A7A533-6DF4-4451-B1A3-92DEDD56CDDB}"/>
            </ac:picMkLst>
          </pc:pic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276811928" sldId="2147483663"/>
          </pc:sldLayoutMkLst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276811928" sldId="2147483663"/>
              <ac:picMk id="3" creationId="{DC24166A-7383-4A20-8485-D5C3645224CD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276811928" sldId="2147483663"/>
              <ac:picMk id="6" creationId="{40DFF6FE-F597-4134-9BFB-56D19AA206BF}"/>
            </ac:picMkLst>
          </pc:picChg>
        </pc:sldLayoutChg>
        <pc:sldLayoutChg chg="modSp del">
          <pc:chgData name="MATHIEU Alexandre" userId="e241321e-edca-4be9-918c-7dd3cd5e5b9d" providerId="ADAL" clId="{DB51473D-ADBA-4105-9583-72084AC08E7B}" dt="2022-10-12T14:27:44.107" v="729" actId="47"/>
          <pc:sldLayoutMkLst>
            <pc:docMk/>
            <pc:sldMasterMk cId="3529744656" sldId="2147483648"/>
            <pc:sldLayoutMk cId="3799214990" sldId="2147483664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3799214990" sldId="2147483664"/>
              <ac:spMk id="5" creationId="{00000000-0000-0000-0000-000000000000}"/>
            </ac:spMkLst>
          </pc:sp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2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3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4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6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7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8" creationId="{39BACF0E-1E9C-4CC0-BA33-45857886EDE6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15" creationId="{00000000-0000-0000-0000-000000000000}"/>
            </ac:picMkLst>
          </pc:picChg>
        </pc:sldLayoutChg>
        <pc:sldLayoutChg chg="addSp delSp modSp mod">
          <pc:chgData name="MATHIEU Alexandre" userId="e241321e-edca-4be9-918c-7dd3cd5e5b9d" providerId="ADAL" clId="{DB51473D-ADBA-4105-9583-72084AC08E7B}" dt="2022-10-13T10:48:36.027" v="4038" actId="20577"/>
          <pc:sldLayoutMkLst>
            <pc:docMk/>
            <pc:sldMasterMk cId="3529744656" sldId="2147483648"/>
            <pc:sldLayoutMk cId="2386905852" sldId="2147483665"/>
          </pc:sldLayoutMkLst>
          <pc:spChg chg="add del">
            <ac:chgData name="MATHIEU Alexandre" userId="e241321e-edca-4be9-918c-7dd3cd5e5b9d" providerId="ADAL" clId="{DB51473D-ADBA-4105-9583-72084AC08E7B}" dt="2022-10-12T14:40:53.468" v="750" actId="11529"/>
            <ac:spMkLst>
              <pc:docMk/>
              <pc:sldMasterMk cId="3529744656" sldId="2147483648"/>
              <pc:sldLayoutMk cId="2386905852" sldId="2147483665"/>
              <ac:spMk id="2" creationId="{A8121C5C-A62A-4D90-B65D-1054623460EA}"/>
            </ac:spMkLst>
          </pc:spChg>
          <pc:spChg chg="add del mod">
            <ac:chgData name="MATHIEU Alexandre" userId="e241321e-edca-4be9-918c-7dd3cd5e5b9d" providerId="ADAL" clId="{DB51473D-ADBA-4105-9583-72084AC08E7B}" dt="2022-10-12T14:43:14.380" v="767" actId="478"/>
            <ac:spMkLst>
              <pc:docMk/>
              <pc:sldMasterMk cId="3529744656" sldId="2147483648"/>
              <pc:sldLayoutMk cId="2386905852" sldId="2147483665"/>
              <ac:spMk id="3" creationId="{513A9C62-20C0-4E84-8C57-ABB8549F18B6}"/>
            </ac:spMkLst>
          </pc:spChg>
          <pc:spChg chg="mod">
            <ac:chgData name="MATHIEU Alexandre" userId="e241321e-edca-4be9-918c-7dd3cd5e5b9d" providerId="ADAL" clId="{DB51473D-ADBA-4105-9583-72084AC08E7B}" dt="2022-10-12T14:51:33.148" v="832" actId="14100"/>
            <ac:spMkLst>
              <pc:docMk/>
              <pc:sldMasterMk cId="3529744656" sldId="2147483648"/>
              <pc:sldLayoutMk cId="2386905852" sldId="2147483665"/>
              <ac:spMk id="6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86905852" sldId="2147483665"/>
              <ac:spMk id="11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86905852" sldId="2147483665"/>
              <ac:spMk id="1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86905852" sldId="2147483665"/>
              <ac:spMk id="13" creationId="{00000000-0000-0000-0000-000000000000}"/>
            </ac:spMkLst>
          </pc:spChg>
          <pc:spChg chg="add mod">
            <ac:chgData name="MATHIEU Alexandre" userId="e241321e-edca-4be9-918c-7dd3cd5e5b9d" providerId="ADAL" clId="{DB51473D-ADBA-4105-9583-72084AC08E7B}" dt="2022-10-13T10:48:36.027" v="4038" actId="20577"/>
            <ac:spMkLst>
              <pc:docMk/>
              <pc:sldMasterMk cId="3529744656" sldId="2147483648"/>
              <pc:sldLayoutMk cId="2386905852" sldId="2147483665"/>
              <ac:spMk id="14" creationId="{2C5197B3-7584-41FD-B017-74FFF7E622C1}"/>
            </ac:spMkLst>
          </pc:spChg>
          <pc:spChg chg="mod">
            <ac:chgData name="MATHIEU Alexandre" userId="e241321e-edca-4be9-918c-7dd3cd5e5b9d" providerId="ADAL" clId="{DB51473D-ADBA-4105-9583-72084AC08E7B}" dt="2022-10-12T14:51:43.948" v="835" actId="14100"/>
            <ac:spMkLst>
              <pc:docMk/>
              <pc:sldMasterMk cId="3529744656" sldId="2147483648"/>
              <pc:sldLayoutMk cId="2386905852" sldId="2147483665"/>
              <ac:spMk id="22" creationId="{00000000-0000-0000-0000-000000000000}"/>
            </ac:spMkLst>
          </pc:spChg>
          <pc:picChg chg="del mod">
            <ac:chgData name="MATHIEU Alexandre" userId="e241321e-edca-4be9-918c-7dd3cd5e5b9d" providerId="ADAL" clId="{DB51473D-ADBA-4105-9583-72084AC08E7B}" dt="2022-10-12T14:51:24.755" v="830" actId="478"/>
            <ac:picMkLst>
              <pc:docMk/>
              <pc:sldMasterMk cId="3529744656" sldId="2147483648"/>
              <pc:sldLayoutMk cId="2386905852" sldId="2147483665"/>
              <ac:picMk id="7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51:47.819" v="837" actId="14100"/>
            <ac:picMkLst>
              <pc:docMk/>
              <pc:sldMasterMk cId="3529744656" sldId="2147483648"/>
              <pc:sldLayoutMk cId="2386905852" sldId="2147483665"/>
              <ac:picMk id="23" creationId="{00000000-0000-0000-0000-000000000000}"/>
            </ac:picMkLst>
          </pc:picChg>
        </pc:sldLayoutChg>
        <pc:sldLayoutChg chg="addSp delSp modSp mod">
          <pc:chgData name="MATHIEU Alexandre" userId="e241321e-edca-4be9-918c-7dd3cd5e5b9d" providerId="ADAL" clId="{DB51473D-ADBA-4105-9583-72084AC08E7B}" dt="2022-10-12T14:52:36.220" v="842" actId="1076"/>
          <pc:sldLayoutMkLst>
            <pc:docMk/>
            <pc:sldMasterMk cId="3529744656" sldId="2147483648"/>
            <pc:sldLayoutMk cId="668385159" sldId="2147483666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668385159" sldId="2147483666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668385159" sldId="2147483666"/>
              <ac:spMk id="3" creationId="{00000000-0000-0000-0000-000000000000}"/>
            </ac:spMkLst>
          </pc:spChg>
          <pc:spChg chg="del mod">
            <ac:chgData name="MATHIEU Alexandre" userId="e241321e-edca-4be9-918c-7dd3cd5e5b9d" providerId="ADAL" clId="{DB51473D-ADBA-4105-9583-72084AC08E7B}" dt="2022-10-12T14:51:08.811" v="825" actId="478"/>
            <ac:spMkLst>
              <pc:docMk/>
              <pc:sldMasterMk cId="3529744656" sldId="2147483648"/>
              <pc:sldLayoutMk cId="668385159" sldId="2147483666"/>
              <ac:spMk id="4" creationId="{00000000-0000-0000-0000-000000000000}"/>
            </ac:spMkLst>
          </pc:spChg>
          <pc:spChg chg="del mod">
            <ac:chgData name="MATHIEU Alexandre" userId="e241321e-edca-4be9-918c-7dd3cd5e5b9d" providerId="ADAL" clId="{DB51473D-ADBA-4105-9583-72084AC08E7B}" dt="2022-10-12T14:51:06.588" v="824" actId="478"/>
            <ac:spMkLst>
              <pc:docMk/>
              <pc:sldMasterMk cId="3529744656" sldId="2147483648"/>
              <pc:sldLayoutMk cId="668385159" sldId="2147483666"/>
              <ac:spMk id="5" creationId="{00000000-0000-0000-0000-000000000000}"/>
            </ac:spMkLst>
          </pc:spChg>
          <pc:spChg chg="add del mod">
            <ac:chgData name="MATHIEU Alexandre" userId="e241321e-edca-4be9-918c-7dd3cd5e5b9d" providerId="ADAL" clId="{DB51473D-ADBA-4105-9583-72084AC08E7B}" dt="2022-10-12T14:50:03.035" v="803" actId="478"/>
            <ac:spMkLst>
              <pc:docMk/>
              <pc:sldMasterMk cId="3529744656" sldId="2147483648"/>
              <pc:sldLayoutMk cId="668385159" sldId="2147483666"/>
              <ac:spMk id="6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668385159" sldId="2147483666"/>
              <ac:spMk id="9" creationId="{00000000-0000-0000-0000-000000000000}"/>
            </ac:spMkLst>
          </pc:spChg>
          <pc:spChg chg="add del mod">
            <ac:chgData name="MATHIEU Alexandre" userId="e241321e-edca-4be9-918c-7dd3cd5e5b9d" providerId="ADAL" clId="{DB51473D-ADBA-4105-9583-72084AC08E7B}" dt="2022-10-12T14:49:55.419" v="797" actId="478"/>
            <ac:spMkLst>
              <pc:docMk/>
              <pc:sldMasterMk cId="3529744656" sldId="2147483648"/>
              <pc:sldLayoutMk cId="668385159" sldId="2147483666"/>
              <ac:spMk id="10" creationId="{9E51BF13-4437-414D-9B32-50EA65A5EC4D}"/>
            </ac:spMkLst>
          </pc:spChg>
          <pc:spChg chg="add del mod">
            <ac:chgData name="MATHIEU Alexandre" userId="e241321e-edca-4be9-918c-7dd3cd5e5b9d" providerId="ADAL" clId="{DB51473D-ADBA-4105-9583-72084AC08E7B}" dt="2022-10-12T14:52:26.691" v="840" actId="478"/>
            <ac:spMkLst>
              <pc:docMk/>
              <pc:sldMasterMk cId="3529744656" sldId="2147483648"/>
              <pc:sldLayoutMk cId="668385159" sldId="2147483666"/>
              <ac:spMk id="13" creationId="{8235AA00-2C72-4A02-AE05-0C8C70E6DE7D}"/>
            </ac:spMkLst>
          </pc:spChg>
          <pc:spChg chg="add mod">
            <ac:chgData name="MATHIEU Alexandre" userId="e241321e-edca-4be9-918c-7dd3cd5e5b9d" providerId="ADAL" clId="{DB51473D-ADBA-4105-9583-72084AC08E7B}" dt="2022-10-12T14:52:32.823" v="841"/>
            <ac:spMkLst>
              <pc:docMk/>
              <pc:sldMasterMk cId="3529744656" sldId="2147483648"/>
              <pc:sldLayoutMk cId="668385159" sldId="2147483666"/>
              <ac:spMk id="14" creationId="{BE947C65-92A8-4EBA-9F91-144183AD90C8}"/>
            </ac:spMkLst>
          </pc:spChg>
          <pc:picChg chg="del mod">
            <ac:chgData name="MATHIEU Alexandre" userId="e241321e-edca-4be9-918c-7dd3cd5e5b9d" providerId="ADAL" clId="{DB51473D-ADBA-4105-9583-72084AC08E7B}" dt="2022-10-12T14:51:04.507" v="823" actId="478"/>
            <ac:picMkLst>
              <pc:docMk/>
              <pc:sldMasterMk cId="3529744656" sldId="2147483648"/>
              <pc:sldLayoutMk cId="668385159" sldId="2147483666"/>
              <ac:picMk id="7" creationId="{00000000-0000-0000-0000-000000000000}"/>
            </ac:picMkLst>
          </pc:picChg>
          <pc:picChg chg="add del mod">
            <ac:chgData name="MATHIEU Alexandre" userId="e241321e-edca-4be9-918c-7dd3cd5e5b9d" providerId="ADAL" clId="{DB51473D-ADBA-4105-9583-72084AC08E7B}" dt="2022-10-12T14:50:54.916" v="820" actId="1076"/>
            <ac:picMkLst>
              <pc:docMk/>
              <pc:sldMasterMk cId="3529744656" sldId="2147483648"/>
              <pc:sldLayoutMk cId="668385159" sldId="2147483666"/>
              <ac:picMk id="11" creationId="{00000000-0000-0000-0000-000000000000}"/>
            </ac:picMkLst>
          </pc:picChg>
          <pc:picChg chg="add mod ord">
            <ac:chgData name="MATHIEU Alexandre" userId="e241321e-edca-4be9-918c-7dd3cd5e5b9d" providerId="ADAL" clId="{DB51473D-ADBA-4105-9583-72084AC08E7B}" dt="2022-10-12T14:52:36.220" v="842" actId="1076"/>
            <ac:picMkLst>
              <pc:docMk/>
              <pc:sldMasterMk cId="3529744656" sldId="2147483648"/>
              <pc:sldLayoutMk cId="668385159" sldId="2147483666"/>
              <ac:picMk id="12" creationId="{8AB80535-E8F6-4BD3-A04B-A518CDDC09F6}"/>
            </ac:picMkLst>
          </pc:picChg>
        </pc:sldLayoutChg>
      </pc:sldMasterChg>
      <pc:sldMasterChg chg="new del mod addSldLayout delSldLayout">
        <pc:chgData name="MATHIEU Alexandre" userId="e241321e-edca-4be9-918c-7dd3cd5e5b9d" providerId="ADAL" clId="{DB51473D-ADBA-4105-9583-72084AC08E7B}" dt="2022-10-12T14:48:19.138" v="792" actId="6938"/>
        <pc:sldMasterMkLst>
          <pc:docMk/>
          <pc:sldMasterMk cId="219571757" sldId="2147483667"/>
        </pc:sldMasterMkLst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1301378489" sldId="2147483668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399192263" sldId="2147483669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2681842991" sldId="2147483670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2723581598" sldId="2147483671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1233967204" sldId="2147483672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2547175966" sldId="2147483673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65218827" sldId="2147483674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3386166095" sldId="2147483675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2526700511" sldId="2147483676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3568280432" sldId="2147483677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1606069798" sldId="2147483678"/>
          </pc:sldLayoutMkLst>
        </pc:sldLayoutChg>
      </pc:sldMasterChg>
      <pc:sldMasterChg chg="modSldLayout">
        <pc:chgData name="MATHIEU Alexandre" userId="e241321e-edca-4be9-918c-7dd3cd5e5b9d" providerId="ADAL" clId="{DB51473D-ADBA-4105-9583-72084AC08E7B}" dt="2022-10-12T14:25:52.838" v="695"/>
        <pc:sldMasterMkLst>
          <pc:docMk/>
          <pc:sldMasterMk cId="2164350835" sldId="2147483667"/>
        </pc:sldMasterMkLst>
        <pc:sldLayoutChg chg="addSp">
          <pc:chgData name="MATHIEU Alexandre" userId="e241321e-edca-4be9-918c-7dd3cd5e5b9d" providerId="ADAL" clId="{DB51473D-ADBA-4105-9583-72084AC08E7B}" dt="2022-10-12T14:25:52.838" v="695"/>
          <pc:sldLayoutMkLst>
            <pc:docMk/>
            <pc:sldMasterMk cId="2164350835" sldId="2147483667"/>
            <pc:sldLayoutMk cId="4034455038" sldId="2147483670"/>
          </pc:sldLayoutMkLst>
          <pc:picChg chg="add">
            <ac:chgData name="MATHIEU Alexandre" userId="e241321e-edca-4be9-918c-7dd3cd5e5b9d" providerId="ADAL" clId="{DB51473D-ADBA-4105-9583-72084AC08E7B}" dt="2022-10-12T14:25:52.838" v="695"/>
            <ac:picMkLst>
              <pc:docMk/>
              <pc:sldMasterMk cId="2164350835" sldId="2147483667"/>
              <pc:sldLayoutMk cId="4034455038" sldId="2147483670"/>
              <ac:picMk id="7" creationId="{AD2CFC3F-31F2-43EE-AE28-AF3380CD6B23}"/>
            </ac:picMkLst>
          </pc:picChg>
        </pc:sldLayoutChg>
      </pc:sldMasterChg>
    </pc:docChg>
  </pc:docChgLst>
  <pc:docChgLst>
    <pc:chgData name="MATHIEU Alexandre" userId="e241321e-edca-4be9-918c-7dd3cd5e5b9d" providerId="ADAL" clId="{64338930-1DC0-4C3E-906A-62C36374CC56}"/>
    <pc:docChg chg="undo custSel addSld delSld modSld sldOrd modMainMaster">
      <pc:chgData name="MATHIEU Alexandre" userId="e241321e-edca-4be9-918c-7dd3cd5e5b9d" providerId="ADAL" clId="{64338930-1DC0-4C3E-906A-62C36374CC56}" dt="2023-04-04T16:44:14.100" v="1245" actId="113"/>
      <pc:docMkLst>
        <pc:docMk/>
      </pc:docMkLst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392987202" sldId="1142"/>
        </pc:sldMkLst>
      </pc:sldChg>
      <pc:sldChg chg="modSp add del mod setBg">
        <pc:chgData name="MATHIEU Alexandre" userId="e241321e-edca-4be9-918c-7dd3cd5e5b9d" providerId="ADAL" clId="{64338930-1DC0-4C3E-906A-62C36374CC56}" dt="2023-04-04T15:59:45.333" v="157"/>
        <pc:sldMkLst>
          <pc:docMk/>
          <pc:sldMk cId="1825094770" sldId="1147"/>
        </pc:sldMkLst>
        <pc:spChg chg="mod">
          <ac:chgData name="MATHIEU Alexandre" userId="e241321e-edca-4be9-918c-7dd3cd5e5b9d" providerId="ADAL" clId="{64338930-1DC0-4C3E-906A-62C36374CC56}" dt="2023-03-23T09:28:16.902" v="145" actId="20577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64338930-1DC0-4C3E-906A-62C36374CC56}" dt="2023-03-23T09:28:23.137" v="155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addSp delSp modSp add del mod">
        <pc:chgData name="MATHIEU Alexandre" userId="e241321e-edca-4be9-918c-7dd3cd5e5b9d" providerId="ADAL" clId="{64338930-1DC0-4C3E-906A-62C36374CC56}" dt="2023-04-04T16:16:55.146" v="437" actId="108"/>
        <pc:sldMkLst>
          <pc:docMk/>
          <pc:sldMk cId="1616748228" sldId="1158"/>
        </pc:sldMkLst>
        <pc:spChg chg="add mod">
          <ac:chgData name="MATHIEU Alexandre" userId="e241321e-edca-4be9-918c-7dd3cd5e5b9d" providerId="ADAL" clId="{64338930-1DC0-4C3E-906A-62C36374CC56}" dt="2023-04-04T16:16:55.146" v="437" actId="108"/>
          <ac:spMkLst>
            <pc:docMk/>
            <pc:sldMk cId="1616748228" sldId="1158"/>
            <ac:spMk id="3" creationId="{104ADCDE-F1CA-3D59-9CB8-986FDBD1C47C}"/>
          </ac:spMkLst>
        </pc:spChg>
        <pc:spChg chg="del mod">
          <ac:chgData name="MATHIEU Alexandre" userId="e241321e-edca-4be9-918c-7dd3cd5e5b9d" providerId="ADAL" clId="{64338930-1DC0-4C3E-906A-62C36374CC56}" dt="2023-04-04T16:16:33.438" v="432" actId="478"/>
          <ac:spMkLst>
            <pc:docMk/>
            <pc:sldMk cId="1616748228" sldId="1158"/>
            <ac:spMk id="10" creationId="{F175F488-3C68-41FE-A8F5-C6A036A10ADA}"/>
          </ac:spMkLst>
        </pc:spChg>
      </pc:sldChg>
      <pc:sldChg chg="addSp modSp add del mod">
        <pc:chgData name="MATHIEU Alexandre" userId="e241321e-edca-4be9-918c-7dd3cd5e5b9d" providerId="ADAL" clId="{64338930-1DC0-4C3E-906A-62C36374CC56}" dt="2023-04-04T16:38:28.099" v="1207" actId="207"/>
        <pc:sldMkLst>
          <pc:docMk/>
          <pc:sldMk cId="3885755662" sldId="1159"/>
        </pc:sldMkLst>
        <pc:spChg chg="add mod">
          <ac:chgData name="MATHIEU Alexandre" userId="e241321e-edca-4be9-918c-7dd3cd5e5b9d" providerId="ADAL" clId="{64338930-1DC0-4C3E-906A-62C36374CC56}" dt="2023-04-04T16:21:10.385" v="483" actId="1076"/>
          <ac:spMkLst>
            <pc:docMk/>
            <pc:sldMk cId="3885755662" sldId="1159"/>
            <ac:spMk id="2" creationId="{83A1DBD9-7972-48C2-C644-7840FAF0FCA3}"/>
          </ac:spMkLst>
        </pc:spChg>
        <pc:spChg chg="add mod">
          <ac:chgData name="MATHIEU Alexandre" userId="e241321e-edca-4be9-918c-7dd3cd5e5b9d" providerId="ADAL" clId="{64338930-1DC0-4C3E-906A-62C36374CC56}" dt="2023-04-04T16:38:28.099" v="1207" actId="207"/>
          <ac:spMkLst>
            <pc:docMk/>
            <pc:sldMk cId="3885755662" sldId="1159"/>
            <ac:spMk id="3" creationId="{9AC949D9-A58D-863C-BF8D-6C63FFD87C36}"/>
          </ac:spMkLst>
        </pc:sp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4052293532" sldId="1159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16446299" sldId="1160"/>
        </pc:sldMkLst>
      </pc:sldChg>
      <pc:sldChg chg="addSp modSp add del">
        <pc:chgData name="MATHIEU Alexandre" userId="e241321e-edca-4be9-918c-7dd3cd5e5b9d" providerId="ADAL" clId="{64338930-1DC0-4C3E-906A-62C36374CC56}" dt="2023-04-04T16:37:07.625" v="1185"/>
        <pc:sldMkLst>
          <pc:docMk/>
          <pc:sldMk cId="1587610678" sldId="1160"/>
        </pc:sldMkLst>
        <pc:spChg chg="add mod">
          <ac:chgData name="MATHIEU Alexandre" userId="e241321e-edca-4be9-918c-7dd3cd5e5b9d" providerId="ADAL" clId="{64338930-1DC0-4C3E-906A-62C36374CC56}" dt="2023-04-04T16:37:07.625" v="1185"/>
          <ac:spMkLst>
            <pc:docMk/>
            <pc:sldMk cId="1587610678" sldId="1160"/>
            <ac:spMk id="2" creationId="{750731EF-FF63-40A3-25C9-58DDC146C7A5}"/>
          </ac:spMkLst>
        </pc:spChg>
      </pc:sldChg>
      <pc:sldChg chg="addSp modSp add del mod">
        <pc:chgData name="MATHIEU Alexandre" userId="e241321e-edca-4be9-918c-7dd3cd5e5b9d" providerId="ADAL" clId="{64338930-1DC0-4C3E-906A-62C36374CC56}" dt="2023-04-04T16:38:32.106" v="1209"/>
        <pc:sldMkLst>
          <pc:docMk/>
          <pc:sldMk cId="3613676023" sldId="1161"/>
        </pc:sldMkLst>
        <pc:spChg chg="mod">
          <ac:chgData name="MATHIEU Alexandre" userId="e241321e-edca-4be9-918c-7dd3cd5e5b9d" providerId="ADAL" clId="{64338930-1DC0-4C3E-906A-62C36374CC56}" dt="2023-04-04T16:21:33.510" v="493" actId="20577"/>
          <ac:spMkLst>
            <pc:docMk/>
            <pc:sldMk cId="3613676023" sldId="1161"/>
            <ac:spMk id="2" creationId="{F8C978DE-A982-D61D-090C-F7892DC2B1DA}"/>
          </ac:spMkLst>
        </pc:spChg>
        <pc:spChg chg="add mod">
          <ac:chgData name="MATHIEU Alexandre" userId="e241321e-edca-4be9-918c-7dd3cd5e5b9d" providerId="ADAL" clId="{64338930-1DC0-4C3E-906A-62C36374CC56}" dt="2023-04-04T16:38:32.106" v="1209"/>
          <ac:spMkLst>
            <pc:docMk/>
            <pc:sldMk cId="3613676023" sldId="1161"/>
            <ac:spMk id="3" creationId="{51174058-C00C-67A1-6C88-15F0641E2450}"/>
          </ac:spMkLst>
        </pc:spChg>
        <pc:graphicFrameChg chg="mod">
          <ac:chgData name="MATHIEU Alexandre" userId="e241321e-edca-4be9-918c-7dd3cd5e5b9d" providerId="ADAL" clId="{64338930-1DC0-4C3E-906A-62C36374CC56}" dt="2023-04-04T16:26:29.862" v="624" actId="20577"/>
          <ac:graphicFrameMkLst>
            <pc:docMk/>
            <pc:sldMk cId="3613676023" sldId="1161"/>
            <ac:graphicFrameMk id="8" creationId="{BE3D2F2E-A646-7ECD-E24B-5B354FB9FB90}"/>
          </ac:graphicFrameMkLst>
        </pc:graphicFrame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567252398" sldId="1162"/>
        </pc:sldMkLst>
      </pc:sldChg>
      <pc:sldChg chg="add del">
        <pc:chgData name="MATHIEU Alexandre" userId="e241321e-edca-4be9-918c-7dd3cd5e5b9d" providerId="ADAL" clId="{64338930-1DC0-4C3E-906A-62C36374CC56}" dt="2023-04-04T16:01:51.918" v="172" actId="47"/>
        <pc:sldMkLst>
          <pc:docMk/>
          <pc:sldMk cId="2542193536" sldId="1162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311603889" sldId="1163"/>
        </pc:sldMkLst>
      </pc:sldChg>
      <pc:sldChg chg="add del">
        <pc:chgData name="MATHIEU Alexandre" userId="e241321e-edca-4be9-918c-7dd3cd5e5b9d" providerId="ADAL" clId="{64338930-1DC0-4C3E-906A-62C36374CC56}" dt="2023-04-04T16:02:42.053" v="260" actId="47"/>
        <pc:sldMkLst>
          <pc:docMk/>
          <pc:sldMk cId="3045213539" sldId="1163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084676277" sldId="1164"/>
        </pc:sldMkLst>
      </pc:sldChg>
      <pc:sldChg chg="add del">
        <pc:chgData name="MATHIEU Alexandre" userId="e241321e-edca-4be9-918c-7dd3cd5e5b9d" providerId="ADAL" clId="{64338930-1DC0-4C3E-906A-62C36374CC56}" dt="2023-04-04T15:59:45.333" v="157"/>
        <pc:sldMkLst>
          <pc:docMk/>
          <pc:sldMk cId="2289451799" sldId="1164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527931174" sldId="1165"/>
        </pc:sldMkLst>
      </pc:sldChg>
      <pc:sldChg chg="add del">
        <pc:chgData name="MATHIEU Alexandre" userId="e241321e-edca-4be9-918c-7dd3cd5e5b9d" providerId="ADAL" clId="{64338930-1DC0-4C3E-906A-62C36374CC56}" dt="2023-04-04T16:06:40.070" v="329" actId="47"/>
        <pc:sldMkLst>
          <pc:docMk/>
          <pc:sldMk cId="4164606670" sldId="1165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687766384" sldId="1166"/>
        </pc:sldMkLst>
      </pc:sldChg>
      <pc:sldChg chg="add del ord">
        <pc:chgData name="MATHIEU Alexandre" userId="e241321e-edca-4be9-918c-7dd3cd5e5b9d" providerId="ADAL" clId="{64338930-1DC0-4C3E-906A-62C36374CC56}" dt="2023-04-04T16:38:38.087" v="1210" actId="47"/>
        <pc:sldMkLst>
          <pc:docMk/>
          <pc:sldMk cId="4210709907" sldId="1166"/>
        </pc:sldMkLst>
      </pc:sldChg>
      <pc:sldChg chg="add del">
        <pc:chgData name="MATHIEU Alexandre" userId="e241321e-edca-4be9-918c-7dd3cd5e5b9d" providerId="ADAL" clId="{64338930-1DC0-4C3E-906A-62C36374CC56}" dt="2023-04-04T16:14:56.708" v="373" actId="47"/>
        <pc:sldMkLst>
          <pc:docMk/>
          <pc:sldMk cId="2066995973" sldId="1167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3532081675" sldId="1167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133286696" sldId="1168"/>
        </pc:sldMkLst>
      </pc:sldChg>
      <pc:sldChg chg="addSp modSp add del mod">
        <pc:chgData name="MATHIEU Alexandre" userId="e241321e-edca-4be9-918c-7dd3cd5e5b9d" providerId="ADAL" clId="{64338930-1DC0-4C3E-906A-62C36374CC56}" dt="2023-04-04T16:38:30.377" v="1208"/>
        <pc:sldMkLst>
          <pc:docMk/>
          <pc:sldMk cId="3788401913" sldId="1168"/>
        </pc:sldMkLst>
        <pc:spChg chg="mod">
          <ac:chgData name="MATHIEU Alexandre" userId="e241321e-edca-4be9-918c-7dd3cd5e5b9d" providerId="ADAL" clId="{64338930-1DC0-4C3E-906A-62C36374CC56}" dt="2023-04-04T16:12:53.571" v="367" actId="14100"/>
          <ac:spMkLst>
            <pc:docMk/>
            <pc:sldMk cId="3788401913" sldId="1168"/>
            <ac:spMk id="2" creationId="{2A2073D5-68D1-1AEE-BBAC-2E21CFC45BA4}"/>
          </ac:spMkLst>
        </pc:spChg>
        <pc:spChg chg="add mod">
          <ac:chgData name="MATHIEU Alexandre" userId="e241321e-edca-4be9-918c-7dd3cd5e5b9d" providerId="ADAL" clId="{64338930-1DC0-4C3E-906A-62C36374CC56}" dt="2023-04-04T16:21:12.082" v="484"/>
          <ac:spMkLst>
            <pc:docMk/>
            <pc:sldMk cId="3788401913" sldId="1168"/>
            <ac:spMk id="6" creationId="{35B6A74E-8B2E-EFB2-5609-7C56969667A8}"/>
          </ac:spMkLst>
        </pc:spChg>
        <pc:spChg chg="add mod">
          <ac:chgData name="MATHIEU Alexandre" userId="e241321e-edca-4be9-918c-7dd3cd5e5b9d" providerId="ADAL" clId="{64338930-1DC0-4C3E-906A-62C36374CC56}" dt="2023-04-04T16:38:30.377" v="1208"/>
          <ac:spMkLst>
            <pc:docMk/>
            <pc:sldMk cId="3788401913" sldId="1168"/>
            <ac:spMk id="7" creationId="{8AB468B3-4F28-0C57-2833-4112CF942378}"/>
          </ac:spMkLst>
        </pc:spChg>
        <pc:cxnChg chg="add mod">
          <ac:chgData name="MATHIEU Alexandre" userId="e241321e-edca-4be9-918c-7dd3cd5e5b9d" providerId="ADAL" clId="{64338930-1DC0-4C3E-906A-62C36374CC56}" dt="2023-04-04T16:13:09.760" v="370" actId="1582"/>
          <ac:cxnSpMkLst>
            <pc:docMk/>
            <pc:sldMk cId="3788401913" sldId="1168"/>
            <ac:cxnSpMk id="4" creationId="{E7DB3C41-BBBC-8264-0CE6-F2EA762932B7}"/>
          </ac:cxnSpMkLst>
        </pc:cxn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494984004" sldId="1169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672080757" sldId="1170"/>
        </pc:sldMkLst>
      </pc:sldChg>
      <pc:sldChg chg="add del">
        <pc:chgData name="MATHIEU Alexandre" userId="e241321e-edca-4be9-918c-7dd3cd5e5b9d" providerId="ADAL" clId="{64338930-1DC0-4C3E-906A-62C36374CC56}" dt="2023-04-04T16:01:50.813" v="171" actId="47"/>
        <pc:sldMkLst>
          <pc:docMk/>
          <pc:sldMk cId="2973732509" sldId="1170"/>
        </pc:sldMkLst>
      </pc:sldChg>
      <pc:sldChg chg="addSp delSp modSp add del mod">
        <pc:chgData name="MATHIEU Alexandre" userId="e241321e-edca-4be9-918c-7dd3cd5e5b9d" providerId="ADAL" clId="{64338930-1DC0-4C3E-906A-62C36374CC56}" dt="2023-04-04T16:37:03.655" v="1184" actId="20577"/>
        <pc:sldMkLst>
          <pc:docMk/>
          <pc:sldMk cId="1644364610" sldId="1171"/>
        </pc:sldMkLst>
        <pc:spChg chg="add mod">
          <ac:chgData name="MATHIEU Alexandre" userId="e241321e-edca-4be9-918c-7dd3cd5e5b9d" providerId="ADAL" clId="{64338930-1DC0-4C3E-906A-62C36374CC56}" dt="2023-04-04T16:37:03.655" v="1184" actId="20577"/>
          <ac:spMkLst>
            <pc:docMk/>
            <pc:sldMk cId="1644364610" sldId="1171"/>
            <ac:spMk id="3" creationId="{97EF697E-64D5-DA65-0D25-2F8B603DC93B}"/>
          </ac:spMkLst>
        </pc:spChg>
        <pc:spChg chg="add del mod">
          <ac:chgData name="MATHIEU Alexandre" userId="e241321e-edca-4be9-918c-7dd3cd5e5b9d" providerId="ADAL" clId="{64338930-1DC0-4C3E-906A-62C36374CC56}" dt="2023-04-04T16:36:56.929" v="1182" actId="21"/>
          <ac:spMkLst>
            <pc:docMk/>
            <pc:sldMk cId="1644364610" sldId="1171"/>
            <ac:spMk id="4" creationId="{E293137A-E473-4A6B-4846-5F7CB87E8A53}"/>
          </ac:spMkLst>
        </pc:spChg>
        <pc:spChg chg="del">
          <ac:chgData name="MATHIEU Alexandre" userId="e241321e-edca-4be9-918c-7dd3cd5e5b9d" providerId="ADAL" clId="{64338930-1DC0-4C3E-906A-62C36374CC56}" dt="2023-04-04T16:16:26.870" v="430" actId="478"/>
          <ac:spMkLst>
            <pc:docMk/>
            <pc:sldMk cId="1644364610" sldId="1171"/>
            <ac:spMk id="10" creationId="{F175F488-3C68-41FE-A8F5-C6A036A10ADA}"/>
          </ac:spMkLst>
        </pc:sp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432882264" sldId="1171"/>
        </pc:sldMkLst>
      </pc:sldChg>
      <pc:sldChg chg="addSp delSp modSp add del mod">
        <pc:chgData name="MATHIEU Alexandre" userId="e241321e-edca-4be9-918c-7dd3cd5e5b9d" providerId="ADAL" clId="{64338930-1DC0-4C3E-906A-62C36374CC56}" dt="2023-04-04T16:18:14.920" v="444" actId="108"/>
        <pc:sldMkLst>
          <pc:docMk/>
          <pc:sldMk cId="700992663" sldId="1172"/>
        </pc:sldMkLst>
        <pc:spChg chg="add mod">
          <ac:chgData name="MATHIEU Alexandre" userId="e241321e-edca-4be9-918c-7dd3cd5e5b9d" providerId="ADAL" clId="{64338930-1DC0-4C3E-906A-62C36374CC56}" dt="2023-04-04T16:18:14.920" v="444" actId="108"/>
          <ac:spMkLst>
            <pc:docMk/>
            <pc:sldMk cId="700992663" sldId="1172"/>
            <ac:spMk id="3" creationId="{562AA56E-E50B-2C2F-C9A6-443A1B089B5E}"/>
          </ac:spMkLst>
        </pc:spChg>
        <pc:spChg chg="del">
          <ac:chgData name="MATHIEU Alexandre" userId="e241321e-edca-4be9-918c-7dd3cd5e5b9d" providerId="ADAL" clId="{64338930-1DC0-4C3E-906A-62C36374CC56}" dt="2023-04-04T16:16:22.670" v="428" actId="478"/>
          <ac:spMkLst>
            <pc:docMk/>
            <pc:sldMk cId="700992663" sldId="1172"/>
            <ac:spMk id="10" creationId="{F175F488-3C68-41FE-A8F5-C6A036A10ADA}"/>
          </ac:spMkLst>
        </pc:sp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996736680" sldId="1172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2390309832" sldId="1173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3937089839" sldId="1174"/>
        </pc:sldMkLst>
      </pc:sldChg>
      <pc:sldChg chg="addSp modSp add mod">
        <pc:chgData name="MATHIEU Alexandre" userId="e241321e-edca-4be9-918c-7dd3cd5e5b9d" providerId="ADAL" clId="{64338930-1DC0-4C3E-906A-62C36374CC56}" dt="2023-04-04T16:37:23.127" v="1188" actId="108"/>
        <pc:sldMkLst>
          <pc:docMk/>
          <pc:sldMk cId="3968025551" sldId="1174"/>
        </pc:sldMkLst>
        <pc:spChg chg="add mod">
          <ac:chgData name="MATHIEU Alexandre" userId="e241321e-edca-4be9-918c-7dd3cd5e5b9d" providerId="ADAL" clId="{64338930-1DC0-4C3E-906A-62C36374CC56}" dt="2023-04-04T16:37:23.127" v="1188" actId="108"/>
          <ac:spMkLst>
            <pc:docMk/>
            <pc:sldMk cId="3968025551" sldId="1174"/>
            <ac:spMk id="3" creationId="{725E5D85-8934-6E5F-D471-D6EFEE45298A}"/>
          </ac:spMkLst>
        </pc:spChg>
      </pc:sldChg>
      <pc:sldChg chg="addSp modSp add mod">
        <pc:chgData name="MATHIEU Alexandre" userId="e241321e-edca-4be9-918c-7dd3cd5e5b9d" providerId="ADAL" clId="{64338930-1DC0-4C3E-906A-62C36374CC56}" dt="2023-04-04T16:37:32.198" v="1192" actId="14100"/>
        <pc:sldMkLst>
          <pc:docMk/>
          <pc:sldMk cId="708151143" sldId="1175"/>
        </pc:sldMkLst>
        <pc:spChg chg="add mod">
          <ac:chgData name="MATHIEU Alexandre" userId="e241321e-edca-4be9-918c-7dd3cd5e5b9d" providerId="ADAL" clId="{64338930-1DC0-4C3E-906A-62C36374CC56}" dt="2023-04-04T16:37:32.198" v="1192" actId="14100"/>
          <ac:spMkLst>
            <pc:docMk/>
            <pc:sldMk cId="708151143" sldId="1175"/>
            <ac:spMk id="3" creationId="{BB3D8EBB-AFF9-8EC4-560F-4D9A552AA84F}"/>
          </ac:spMkLst>
        </pc:spChg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2161431420" sldId="1180"/>
        </pc:sldMkLst>
      </pc:sldChg>
      <pc:sldChg chg="addSp delSp modSp add mod">
        <pc:chgData name="MATHIEU Alexandre" userId="e241321e-edca-4be9-918c-7dd3cd5e5b9d" providerId="ADAL" clId="{64338930-1DC0-4C3E-906A-62C36374CC56}" dt="2023-04-04T16:37:47.966" v="1197"/>
        <pc:sldMkLst>
          <pc:docMk/>
          <pc:sldMk cId="1358178775" sldId="1181"/>
        </pc:sldMkLst>
        <pc:spChg chg="add del mod ord">
          <ac:chgData name="MATHIEU Alexandre" userId="e241321e-edca-4be9-918c-7dd3cd5e5b9d" providerId="ADAL" clId="{64338930-1DC0-4C3E-906A-62C36374CC56}" dt="2023-04-04T16:37:40.188" v="1195" actId="478"/>
          <ac:spMkLst>
            <pc:docMk/>
            <pc:sldMk cId="1358178775" sldId="1181"/>
            <ac:spMk id="3" creationId="{3C0E4972-83E8-06A7-0E2B-4213F4F52056}"/>
          </ac:spMkLst>
        </pc:spChg>
        <pc:spChg chg="add del mod">
          <ac:chgData name="MATHIEU Alexandre" userId="e241321e-edca-4be9-918c-7dd3cd5e5b9d" providerId="ADAL" clId="{64338930-1DC0-4C3E-906A-62C36374CC56}" dt="2023-04-04T16:37:47.966" v="1197"/>
          <ac:spMkLst>
            <pc:docMk/>
            <pc:sldMk cId="1358178775" sldId="1181"/>
            <ac:spMk id="9" creationId="{BABE856A-F7B4-A250-B811-F09BB62B7654}"/>
          </ac:spMkLst>
        </pc:spChg>
      </pc:sldChg>
      <pc:sldChg chg="addSp modSp add mod">
        <pc:chgData name="MATHIEU Alexandre" userId="e241321e-edca-4be9-918c-7dd3cd5e5b9d" providerId="ADAL" clId="{64338930-1DC0-4C3E-906A-62C36374CC56}" dt="2023-04-04T16:37:49.889" v="1198"/>
        <pc:sldMkLst>
          <pc:docMk/>
          <pc:sldMk cId="573360817" sldId="1185"/>
        </pc:sldMkLst>
        <pc:spChg chg="add mod">
          <ac:chgData name="MATHIEU Alexandre" userId="e241321e-edca-4be9-918c-7dd3cd5e5b9d" providerId="ADAL" clId="{64338930-1DC0-4C3E-906A-62C36374CC56}" dt="2023-04-04T16:37:49.889" v="1198"/>
          <ac:spMkLst>
            <pc:docMk/>
            <pc:sldMk cId="573360817" sldId="1185"/>
            <ac:spMk id="3" creationId="{36542185-A39C-83D2-6D9B-8F1C5262D13E}"/>
          </ac:spMkLst>
        </pc:spChg>
        <pc:spChg chg="mod">
          <ac:chgData name="MATHIEU Alexandre" userId="e241321e-edca-4be9-918c-7dd3cd5e5b9d" providerId="ADAL" clId="{64338930-1DC0-4C3E-906A-62C36374CC56}" dt="2023-04-04T16:02:35.557" v="259" actId="20577"/>
          <ac:spMkLst>
            <pc:docMk/>
            <pc:sldMk cId="573360817" sldId="1185"/>
            <ac:spMk id="4" creationId="{B92AA685-5360-752E-EA05-8FB73116E1B0}"/>
          </ac:spMkLst>
        </pc:spChg>
      </pc:sldChg>
      <pc:sldChg chg="add del">
        <pc:chgData name="MATHIEU Alexandre" userId="e241321e-edca-4be9-918c-7dd3cd5e5b9d" providerId="ADAL" clId="{64338930-1DC0-4C3E-906A-62C36374CC56}" dt="2023-04-04T16:39:02.458" v="1218" actId="47"/>
        <pc:sldMkLst>
          <pc:docMk/>
          <pc:sldMk cId="2031356493" sldId="1186"/>
        </pc:sldMkLst>
      </pc:sldChg>
      <pc:sldChg chg="addSp delSp modSp add del mod">
        <pc:chgData name="MATHIEU Alexandre" userId="e241321e-edca-4be9-918c-7dd3cd5e5b9d" providerId="ADAL" clId="{64338930-1DC0-4C3E-906A-62C36374CC56}" dt="2023-04-04T16:18:25.001" v="445" actId="47"/>
        <pc:sldMkLst>
          <pc:docMk/>
          <pc:sldMk cId="1746253770" sldId="1187"/>
        </pc:sldMkLst>
        <pc:spChg chg="add mod">
          <ac:chgData name="MATHIEU Alexandre" userId="e241321e-edca-4be9-918c-7dd3cd5e5b9d" providerId="ADAL" clId="{64338930-1DC0-4C3E-906A-62C36374CC56}" dt="2023-04-04T16:16:19.202" v="427"/>
          <ac:spMkLst>
            <pc:docMk/>
            <pc:sldMk cId="1746253770" sldId="1187"/>
            <ac:spMk id="3" creationId="{09E0FCA5-0637-3075-D035-DC34C337ABAE}"/>
          </ac:spMkLst>
        </pc:spChg>
        <pc:spChg chg="del">
          <ac:chgData name="MATHIEU Alexandre" userId="e241321e-edca-4be9-918c-7dd3cd5e5b9d" providerId="ADAL" clId="{64338930-1DC0-4C3E-906A-62C36374CC56}" dt="2023-04-04T16:16:19.070" v="426" actId="478"/>
          <ac:spMkLst>
            <pc:docMk/>
            <pc:sldMk cId="1746253770" sldId="1187"/>
            <ac:spMk id="10" creationId="{F175F488-3C68-41FE-A8F5-C6A036A10ADA}"/>
          </ac:spMkLst>
        </pc:spChg>
      </pc:sldChg>
      <pc:sldChg chg="addSp delSp modSp add del mod">
        <pc:chgData name="MATHIEU Alexandre" userId="e241321e-edca-4be9-918c-7dd3cd5e5b9d" providerId="ADAL" clId="{64338930-1DC0-4C3E-906A-62C36374CC56}" dt="2023-04-04T16:19:01.110" v="452" actId="47"/>
        <pc:sldMkLst>
          <pc:docMk/>
          <pc:sldMk cId="1973571517" sldId="1188"/>
        </pc:sldMkLst>
        <pc:spChg chg="add mod">
          <ac:chgData name="MATHIEU Alexandre" userId="e241321e-edca-4be9-918c-7dd3cd5e5b9d" providerId="ADAL" clId="{64338930-1DC0-4C3E-906A-62C36374CC56}" dt="2023-04-04T16:16:15.474" v="425"/>
          <ac:spMkLst>
            <pc:docMk/>
            <pc:sldMk cId="1973571517" sldId="1188"/>
            <ac:spMk id="3" creationId="{46E8AF5B-F728-0152-38D5-9937961EA17C}"/>
          </ac:spMkLst>
        </pc:spChg>
        <pc:spChg chg="del">
          <ac:chgData name="MATHIEU Alexandre" userId="e241321e-edca-4be9-918c-7dd3cd5e5b9d" providerId="ADAL" clId="{64338930-1DC0-4C3E-906A-62C36374CC56}" dt="2023-04-04T16:16:15.287" v="424" actId="478"/>
          <ac:spMkLst>
            <pc:docMk/>
            <pc:sldMk cId="1973571517" sldId="1188"/>
            <ac:spMk id="10" creationId="{F175F488-3C68-41FE-A8F5-C6A036A10ADA}"/>
          </ac:spMkLst>
        </pc:spChg>
      </pc:sldChg>
      <pc:sldChg chg="addSp delSp modSp add del mod ord">
        <pc:chgData name="MATHIEU Alexandre" userId="e241321e-edca-4be9-918c-7dd3cd5e5b9d" providerId="ADAL" clId="{64338930-1DC0-4C3E-906A-62C36374CC56}" dt="2023-04-04T16:37:26.949" v="1190"/>
        <pc:sldMkLst>
          <pc:docMk/>
          <pc:sldMk cId="3017079691" sldId="1189"/>
        </pc:sldMkLst>
        <pc:spChg chg="add mod">
          <ac:chgData name="MATHIEU Alexandre" userId="e241321e-edca-4be9-918c-7dd3cd5e5b9d" providerId="ADAL" clId="{64338930-1DC0-4C3E-906A-62C36374CC56}" dt="2023-04-04T16:20:21.779" v="464" actId="108"/>
          <ac:spMkLst>
            <pc:docMk/>
            <pc:sldMk cId="3017079691" sldId="1189"/>
            <ac:spMk id="3" creationId="{2C5E6742-3660-B3B2-6842-3476ED43CA25}"/>
          </ac:spMkLst>
        </pc:spChg>
        <pc:spChg chg="add del mod">
          <ac:chgData name="MATHIEU Alexandre" userId="e241321e-edca-4be9-918c-7dd3cd5e5b9d" providerId="ADAL" clId="{64338930-1DC0-4C3E-906A-62C36374CC56}" dt="2023-04-04T16:37:26.949" v="1190"/>
          <ac:spMkLst>
            <pc:docMk/>
            <pc:sldMk cId="3017079691" sldId="1189"/>
            <ac:spMk id="4" creationId="{38CFB4F6-79B3-7DE6-35F0-38284597672F}"/>
          </ac:spMkLst>
        </pc:spChg>
        <pc:spChg chg="del">
          <ac:chgData name="MATHIEU Alexandre" userId="e241321e-edca-4be9-918c-7dd3cd5e5b9d" providerId="ADAL" clId="{64338930-1DC0-4C3E-906A-62C36374CC56}" dt="2023-04-04T16:16:11.502" v="422" actId="478"/>
          <ac:spMkLst>
            <pc:docMk/>
            <pc:sldMk cId="3017079691" sldId="1189"/>
            <ac:spMk id="10" creationId="{F175F488-3C68-41FE-A8F5-C6A036A10ADA}"/>
          </ac:spMkLst>
        </pc:spChg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3836732363" sldId="1190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2641334416" sldId="1191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1625696991" sldId="1192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1999478295" sldId="1193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1233087166" sldId="1194"/>
        </pc:sldMkLst>
      </pc:sldChg>
      <pc:sldChg chg="addSp modSp add">
        <pc:chgData name="MATHIEU Alexandre" userId="e241321e-edca-4be9-918c-7dd3cd5e5b9d" providerId="ADAL" clId="{64338930-1DC0-4C3E-906A-62C36374CC56}" dt="2023-04-04T16:37:58.666" v="1199"/>
        <pc:sldMkLst>
          <pc:docMk/>
          <pc:sldMk cId="2725979820" sldId="1195"/>
        </pc:sldMkLst>
        <pc:spChg chg="add mod">
          <ac:chgData name="MATHIEU Alexandre" userId="e241321e-edca-4be9-918c-7dd3cd5e5b9d" providerId="ADAL" clId="{64338930-1DC0-4C3E-906A-62C36374CC56}" dt="2023-04-04T16:37:58.666" v="1199"/>
          <ac:spMkLst>
            <pc:docMk/>
            <pc:sldMk cId="2725979820" sldId="1195"/>
            <ac:spMk id="2" creationId="{CC2AE94D-CCE3-9634-DA5B-E25E0871B242}"/>
          </ac:spMkLst>
        </pc:spChg>
      </pc:sldChg>
      <pc:sldChg chg="addSp modSp add">
        <pc:chgData name="MATHIEU Alexandre" userId="e241321e-edca-4be9-918c-7dd3cd5e5b9d" providerId="ADAL" clId="{64338930-1DC0-4C3E-906A-62C36374CC56}" dt="2023-04-04T16:38:01.057" v="1200"/>
        <pc:sldMkLst>
          <pc:docMk/>
          <pc:sldMk cId="2835234180" sldId="1196"/>
        </pc:sldMkLst>
        <pc:spChg chg="add mod">
          <ac:chgData name="MATHIEU Alexandre" userId="e241321e-edca-4be9-918c-7dd3cd5e5b9d" providerId="ADAL" clId="{64338930-1DC0-4C3E-906A-62C36374CC56}" dt="2023-04-04T16:38:01.057" v="1200"/>
          <ac:spMkLst>
            <pc:docMk/>
            <pc:sldMk cId="2835234180" sldId="1196"/>
            <ac:spMk id="6" creationId="{A2478213-D6E4-AF78-C62E-A1A172C3F89A}"/>
          </ac:spMkLst>
        </pc:spChg>
      </pc:sldChg>
      <pc:sldChg chg="addSp delSp modSp add mod">
        <pc:chgData name="MATHIEU Alexandre" userId="e241321e-edca-4be9-918c-7dd3cd5e5b9d" providerId="ADAL" clId="{64338930-1DC0-4C3E-906A-62C36374CC56}" dt="2023-04-04T16:20:09.302" v="462" actId="108"/>
        <pc:sldMkLst>
          <pc:docMk/>
          <pc:sldMk cId="1419419715" sldId="1197"/>
        </pc:sldMkLst>
        <pc:spChg chg="add mod">
          <ac:chgData name="MATHIEU Alexandre" userId="e241321e-edca-4be9-918c-7dd3cd5e5b9d" providerId="ADAL" clId="{64338930-1DC0-4C3E-906A-62C36374CC56}" dt="2023-04-04T16:20:09.302" v="462" actId="108"/>
          <ac:spMkLst>
            <pc:docMk/>
            <pc:sldMk cId="1419419715" sldId="1197"/>
            <ac:spMk id="3" creationId="{ED1C6AE0-926A-473D-328A-6FD5C1631742}"/>
          </ac:spMkLst>
        </pc:spChg>
        <pc:spChg chg="del">
          <ac:chgData name="MATHIEU Alexandre" userId="e241321e-edca-4be9-918c-7dd3cd5e5b9d" providerId="ADAL" clId="{64338930-1DC0-4C3E-906A-62C36374CC56}" dt="2023-04-04T16:16:06.462" v="420" actId="478"/>
          <ac:spMkLst>
            <pc:docMk/>
            <pc:sldMk cId="1419419715" sldId="1197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64338930-1DC0-4C3E-906A-62C36374CC56}" dt="2023-04-04T16:20:49.290" v="468" actId="108"/>
        <pc:sldMkLst>
          <pc:docMk/>
          <pc:sldMk cId="2878827197" sldId="1198"/>
        </pc:sldMkLst>
        <pc:spChg chg="mod">
          <ac:chgData name="MATHIEU Alexandre" userId="e241321e-edca-4be9-918c-7dd3cd5e5b9d" providerId="ADAL" clId="{64338930-1DC0-4C3E-906A-62C36374CC56}" dt="2023-04-04T16:20:44.881" v="467" actId="14100"/>
          <ac:spMkLst>
            <pc:docMk/>
            <pc:sldMk cId="2878827197" sldId="1198"/>
            <ac:spMk id="9" creationId="{D0F50374-9D26-4E3E-8A04-B15DC1CB6411}"/>
          </ac:spMkLst>
        </pc:spChg>
        <pc:spChg chg="mod">
          <ac:chgData name="MATHIEU Alexandre" userId="e241321e-edca-4be9-918c-7dd3cd5e5b9d" providerId="ADAL" clId="{64338930-1DC0-4C3E-906A-62C36374CC56}" dt="2023-04-04T16:20:49.290" v="468" actId="108"/>
          <ac:spMkLst>
            <pc:docMk/>
            <pc:sldMk cId="2878827197" sldId="1198"/>
            <ac:spMk id="10" creationId="{F175F488-3C68-41FE-A8F5-C6A036A10ADA}"/>
          </ac:spMkLst>
        </pc:spChg>
      </pc:sldChg>
      <pc:sldChg chg="add del">
        <pc:chgData name="MATHIEU Alexandre" userId="e241321e-edca-4be9-918c-7dd3cd5e5b9d" providerId="ADAL" clId="{64338930-1DC0-4C3E-906A-62C36374CC56}" dt="2023-04-04T16:01:11.326" v="170" actId="47"/>
        <pc:sldMkLst>
          <pc:docMk/>
          <pc:sldMk cId="3585832043" sldId="1199"/>
        </pc:sldMkLst>
      </pc:sldChg>
      <pc:sldChg chg="addSp modSp add mod">
        <pc:chgData name="MATHIEU Alexandre" userId="e241321e-edca-4be9-918c-7dd3cd5e5b9d" providerId="ADAL" clId="{64338930-1DC0-4C3E-906A-62C36374CC56}" dt="2023-04-04T16:38:05.405" v="1202" actId="1036"/>
        <pc:sldMkLst>
          <pc:docMk/>
          <pc:sldMk cId="533443900" sldId="1200"/>
        </pc:sldMkLst>
        <pc:spChg chg="add mod">
          <ac:chgData name="MATHIEU Alexandre" userId="e241321e-edca-4be9-918c-7dd3cd5e5b9d" providerId="ADAL" clId="{64338930-1DC0-4C3E-906A-62C36374CC56}" dt="2023-04-04T16:38:05.405" v="1202" actId="1036"/>
          <ac:spMkLst>
            <pc:docMk/>
            <pc:sldMk cId="533443900" sldId="1200"/>
            <ac:spMk id="3" creationId="{8099378A-662D-B84C-7EBF-22C762772833}"/>
          </ac:spMkLst>
        </pc:spChg>
        <pc:spChg chg="mod">
          <ac:chgData name="MATHIEU Alexandre" userId="e241321e-edca-4be9-918c-7dd3cd5e5b9d" providerId="ADAL" clId="{64338930-1DC0-4C3E-906A-62C36374CC56}" dt="2023-04-04T16:00:23.327" v="168" actId="20577"/>
          <ac:spMkLst>
            <pc:docMk/>
            <pc:sldMk cId="533443900" sldId="1200"/>
            <ac:spMk id="4" creationId="{3C8E8F8F-B301-BA74-C15A-DFF3EC9CEF02}"/>
          </ac:spMkLst>
        </pc:spChg>
      </pc:sldChg>
      <pc:sldChg chg="addSp modSp add mod">
        <pc:chgData name="MATHIEU Alexandre" userId="e241321e-edca-4be9-918c-7dd3cd5e5b9d" providerId="ADAL" clId="{64338930-1DC0-4C3E-906A-62C36374CC56}" dt="2023-04-04T16:38:08.265" v="1204"/>
        <pc:sldMkLst>
          <pc:docMk/>
          <pc:sldMk cId="3132672213" sldId="1201"/>
        </pc:sldMkLst>
        <pc:spChg chg="mod">
          <ac:chgData name="MATHIEU Alexandre" userId="e241321e-edca-4be9-918c-7dd3cd5e5b9d" providerId="ADAL" clId="{64338930-1DC0-4C3E-906A-62C36374CC56}" dt="2023-04-04T16:11:22.910" v="361" actId="1076"/>
          <ac:spMkLst>
            <pc:docMk/>
            <pc:sldMk cId="3132672213" sldId="1201"/>
            <ac:spMk id="3" creationId="{960BDC1C-1D66-BA6C-F72E-15483B7C5255}"/>
          </ac:spMkLst>
        </pc:spChg>
        <pc:spChg chg="add mod">
          <ac:chgData name="MATHIEU Alexandre" userId="e241321e-edca-4be9-918c-7dd3cd5e5b9d" providerId="ADAL" clId="{64338930-1DC0-4C3E-906A-62C36374CC56}" dt="2023-04-04T16:38:08.265" v="1204"/>
          <ac:spMkLst>
            <pc:docMk/>
            <pc:sldMk cId="3132672213" sldId="1201"/>
            <ac:spMk id="4" creationId="{F6B40F74-8963-B2D1-0DA1-8D8CCC70FE79}"/>
          </ac:spMkLst>
        </pc:spChg>
        <pc:spChg chg="mod">
          <ac:chgData name="MATHIEU Alexandre" userId="e241321e-edca-4be9-918c-7dd3cd5e5b9d" providerId="ADAL" clId="{64338930-1DC0-4C3E-906A-62C36374CC56}" dt="2023-04-04T16:11:13.132" v="358" actId="1076"/>
          <ac:spMkLst>
            <pc:docMk/>
            <pc:sldMk cId="3132672213" sldId="1201"/>
            <ac:spMk id="8" creationId="{A8CE4342-0070-994D-9342-EDADF693E4D4}"/>
          </ac:spMkLst>
        </pc:spChg>
      </pc:sldChg>
      <pc:sldChg chg="addSp modSp add">
        <pc:chgData name="MATHIEU Alexandre" userId="e241321e-edca-4be9-918c-7dd3cd5e5b9d" providerId="ADAL" clId="{64338930-1DC0-4C3E-906A-62C36374CC56}" dt="2023-04-04T16:38:06.937" v="1203"/>
        <pc:sldMkLst>
          <pc:docMk/>
          <pc:sldMk cId="1733717822" sldId="1202"/>
        </pc:sldMkLst>
        <pc:spChg chg="add mod">
          <ac:chgData name="MATHIEU Alexandre" userId="e241321e-edca-4be9-918c-7dd3cd5e5b9d" providerId="ADAL" clId="{64338930-1DC0-4C3E-906A-62C36374CC56}" dt="2023-04-04T16:38:06.937" v="1203"/>
          <ac:spMkLst>
            <pc:docMk/>
            <pc:sldMk cId="1733717822" sldId="1202"/>
            <ac:spMk id="4" creationId="{C54AC723-FC6E-10CE-EFA6-40FCA0A161C2}"/>
          </ac:spMkLst>
        </pc:spChg>
      </pc:sldChg>
      <pc:sldChg chg="addSp delSp modSp add del mod">
        <pc:chgData name="MATHIEU Alexandre" userId="e241321e-edca-4be9-918c-7dd3cd5e5b9d" providerId="ADAL" clId="{64338930-1DC0-4C3E-906A-62C36374CC56}" dt="2023-04-04T16:44:14.100" v="1245" actId="113"/>
        <pc:sldMkLst>
          <pc:docMk/>
          <pc:sldMk cId="783412420" sldId="1203"/>
        </pc:sldMkLst>
        <pc:spChg chg="mod">
          <ac:chgData name="MATHIEU Alexandre" userId="e241321e-edca-4be9-918c-7dd3cd5e5b9d" providerId="ADAL" clId="{64338930-1DC0-4C3E-906A-62C36374CC56}" dt="2023-04-04T16:04:10.654" v="288" actId="20577"/>
          <ac:spMkLst>
            <pc:docMk/>
            <pc:sldMk cId="783412420" sldId="1203"/>
            <ac:spMk id="2" creationId="{CD20D1BD-6891-C8F3-1E60-04DF7FA8C8DA}"/>
          </ac:spMkLst>
        </pc:spChg>
        <pc:spChg chg="del">
          <ac:chgData name="MATHIEU Alexandre" userId="e241321e-edca-4be9-918c-7dd3cd5e5b9d" providerId="ADAL" clId="{64338930-1DC0-4C3E-906A-62C36374CC56}" dt="2023-04-04T16:04:12.967" v="289" actId="478"/>
          <ac:spMkLst>
            <pc:docMk/>
            <pc:sldMk cId="783412420" sldId="1203"/>
            <ac:spMk id="3" creationId="{E50E2B03-B652-AD32-D80F-ABEB850AE27A}"/>
          </ac:spMkLst>
        </pc:spChg>
        <pc:spChg chg="add del">
          <ac:chgData name="MATHIEU Alexandre" userId="e241321e-edca-4be9-918c-7dd3cd5e5b9d" providerId="ADAL" clId="{64338930-1DC0-4C3E-906A-62C36374CC56}" dt="2023-04-04T16:03:24.647" v="266"/>
          <ac:spMkLst>
            <pc:docMk/>
            <pc:sldMk cId="783412420" sldId="1203"/>
            <ac:spMk id="4" creationId="{73C1BB7B-84CC-436F-3A65-BE2181FCF240}"/>
          </ac:spMkLst>
        </pc:spChg>
        <pc:spChg chg="add del mod">
          <ac:chgData name="MATHIEU Alexandre" userId="e241321e-edca-4be9-918c-7dd3cd5e5b9d" providerId="ADAL" clId="{64338930-1DC0-4C3E-906A-62C36374CC56}" dt="2023-04-04T16:03:19.569" v="263"/>
          <ac:spMkLst>
            <pc:docMk/>
            <pc:sldMk cId="783412420" sldId="1203"/>
            <ac:spMk id="6" creationId="{7FB4F774-FC1E-36F9-EC02-3CBA4A0ADFB0}"/>
          </ac:spMkLst>
        </pc:spChg>
        <pc:spChg chg="add mod">
          <ac:chgData name="MATHIEU Alexandre" userId="e241321e-edca-4be9-918c-7dd3cd5e5b9d" providerId="ADAL" clId="{64338930-1DC0-4C3E-906A-62C36374CC56}" dt="2023-04-04T16:44:14.100" v="1245" actId="113"/>
          <ac:spMkLst>
            <pc:docMk/>
            <pc:sldMk cId="783412420" sldId="1203"/>
            <ac:spMk id="7" creationId="{1A880135-6B22-B7CC-50CD-B0B5EF596A90}"/>
          </ac:spMkLst>
        </pc:spChg>
        <pc:spChg chg="add mod">
          <ac:chgData name="MATHIEU Alexandre" userId="e241321e-edca-4be9-918c-7dd3cd5e5b9d" providerId="ADAL" clId="{64338930-1DC0-4C3E-906A-62C36374CC56}" dt="2023-04-04T16:38:54.196" v="1217" actId="108"/>
          <ac:spMkLst>
            <pc:docMk/>
            <pc:sldMk cId="783412420" sldId="1203"/>
            <ac:spMk id="8" creationId="{8E2319C5-3FE4-2B8F-9F9C-F714951F542C}"/>
          </ac:spMkLst>
        </pc:spChg>
      </pc:sldChg>
      <pc:sldChg chg="add del">
        <pc:chgData name="MATHIEU Alexandre" userId="e241321e-edca-4be9-918c-7dd3cd5e5b9d" providerId="ADAL" clId="{64338930-1DC0-4C3E-906A-62C36374CC56}" dt="2023-04-04T16:01:10.352" v="169" actId="47"/>
        <pc:sldMkLst>
          <pc:docMk/>
          <pc:sldMk cId="818557745" sldId="1203"/>
        </pc:sldMkLst>
      </pc:sldChg>
      <pc:sldChg chg="addSp delSp modSp add mod">
        <pc:chgData name="MATHIEU Alexandre" userId="e241321e-edca-4be9-918c-7dd3cd5e5b9d" providerId="ADAL" clId="{64338930-1DC0-4C3E-906A-62C36374CC56}" dt="2023-04-04T16:06:38.502" v="328" actId="20577"/>
        <pc:sldMkLst>
          <pc:docMk/>
          <pc:sldMk cId="3107916551" sldId="1204"/>
        </pc:sldMkLst>
        <pc:spChg chg="add del mod">
          <ac:chgData name="MATHIEU Alexandre" userId="e241321e-edca-4be9-918c-7dd3cd5e5b9d" providerId="ADAL" clId="{64338930-1DC0-4C3E-906A-62C36374CC56}" dt="2023-04-04T16:06:30.766" v="312" actId="478"/>
          <ac:spMkLst>
            <pc:docMk/>
            <pc:sldMk cId="3107916551" sldId="1204"/>
            <ac:spMk id="4" creationId="{077E8B17-D345-16E7-3D6F-1E6D05A56C91}"/>
          </ac:spMkLst>
        </pc:spChg>
        <pc:spChg chg="del mod">
          <ac:chgData name="MATHIEU Alexandre" userId="e241321e-edca-4be9-918c-7dd3cd5e5b9d" providerId="ADAL" clId="{64338930-1DC0-4C3E-906A-62C36374CC56}" dt="2023-04-04T16:06:27.713" v="311" actId="478"/>
          <ac:spMkLst>
            <pc:docMk/>
            <pc:sldMk cId="3107916551" sldId="1204"/>
            <ac:spMk id="9" creationId="{D0F50374-9D26-4E3E-8A04-B15DC1CB6411}"/>
          </ac:spMkLst>
        </pc:spChg>
        <pc:spChg chg="mod">
          <ac:chgData name="MATHIEU Alexandre" userId="e241321e-edca-4be9-918c-7dd3cd5e5b9d" providerId="ADAL" clId="{64338930-1DC0-4C3E-906A-62C36374CC56}" dt="2023-04-04T16:06:38.502" v="328" actId="20577"/>
          <ac:spMkLst>
            <pc:docMk/>
            <pc:sldMk cId="3107916551" sldId="1204"/>
            <ac:spMk id="10" creationId="{F175F488-3C68-41FE-A8F5-C6A036A10ADA}"/>
          </ac:spMkLst>
        </pc:spChg>
      </pc:sldChg>
      <pc:sldChg chg="addSp delSp modSp add mod">
        <pc:chgData name="MATHIEU Alexandre" userId="e241321e-edca-4be9-918c-7dd3cd5e5b9d" providerId="ADAL" clId="{64338930-1DC0-4C3E-906A-62C36374CC56}" dt="2023-04-04T16:06:53.191" v="330" actId="478"/>
        <pc:sldMkLst>
          <pc:docMk/>
          <pc:sldMk cId="2002610128" sldId="1205"/>
        </pc:sldMkLst>
        <pc:spChg chg="add del mod">
          <ac:chgData name="MATHIEU Alexandre" userId="e241321e-edca-4be9-918c-7dd3cd5e5b9d" providerId="ADAL" clId="{64338930-1DC0-4C3E-906A-62C36374CC56}" dt="2023-04-04T16:06:53.191" v="330" actId="478"/>
          <ac:spMkLst>
            <pc:docMk/>
            <pc:sldMk cId="2002610128" sldId="1205"/>
            <ac:spMk id="4" creationId="{ABFFD6C8-C4C3-B653-A02F-11E6AE14BAE8}"/>
          </ac:spMkLst>
        </pc:spChg>
        <pc:spChg chg="del">
          <ac:chgData name="MATHIEU Alexandre" userId="e241321e-edca-4be9-918c-7dd3cd5e5b9d" providerId="ADAL" clId="{64338930-1DC0-4C3E-906A-62C36374CC56}" dt="2023-04-04T16:06:24.342" v="309" actId="478"/>
          <ac:spMkLst>
            <pc:docMk/>
            <pc:sldMk cId="2002610128" sldId="1205"/>
            <ac:spMk id="9" creationId="{D0F50374-9D26-4E3E-8A04-B15DC1CB6411}"/>
          </ac:spMkLst>
        </pc:spChg>
        <pc:spChg chg="mod">
          <ac:chgData name="MATHIEU Alexandre" userId="e241321e-edca-4be9-918c-7dd3cd5e5b9d" providerId="ADAL" clId="{64338930-1DC0-4C3E-906A-62C36374CC56}" dt="2023-04-04T16:06:21.247" v="308" actId="20577"/>
          <ac:spMkLst>
            <pc:docMk/>
            <pc:sldMk cId="2002610128" sldId="1205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64338930-1DC0-4C3E-906A-62C36374CC56}" dt="2023-04-04T16:18:30.810" v="447" actId="207"/>
        <pc:sldMkLst>
          <pc:docMk/>
          <pc:sldMk cId="2436826582" sldId="1206"/>
        </pc:sldMkLst>
        <pc:spChg chg="mod">
          <ac:chgData name="MATHIEU Alexandre" userId="e241321e-edca-4be9-918c-7dd3cd5e5b9d" providerId="ADAL" clId="{64338930-1DC0-4C3E-906A-62C36374CC56}" dt="2023-04-04T16:18:30.810" v="447" actId="207"/>
          <ac:spMkLst>
            <pc:docMk/>
            <pc:sldMk cId="2436826582" sldId="1206"/>
            <ac:spMk id="3" creationId="{562AA56E-E50B-2C2F-C9A6-443A1B089B5E}"/>
          </ac:spMkLst>
        </pc:spChg>
      </pc:sldChg>
      <pc:sldChg chg="modSp add mod">
        <pc:chgData name="MATHIEU Alexandre" userId="e241321e-edca-4be9-918c-7dd3cd5e5b9d" providerId="ADAL" clId="{64338930-1DC0-4C3E-906A-62C36374CC56}" dt="2023-04-04T16:20:15.764" v="463" actId="108"/>
        <pc:sldMkLst>
          <pc:docMk/>
          <pc:sldMk cId="2297695878" sldId="1207"/>
        </pc:sldMkLst>
        <pc:spChg chg="mod">
          <ac:chgData name="MATHIEU Alexandre" userId="e241321e-edca-4be9-918c-7dd3cd5e5b9d" providerId="ADAL" clId="{64338930-1DC0-4C3E-906A-62C36374CC56}" dt="2023-04-04T16:20:15.764" v="463" actId="108"/>
          <ac:spMkLst>
            <pc:docMk/>
            <pc:sldMk cId="2297695878" sldId="1207"/>
            <ac:spMk id="3" creationId="{2C5E6742-3660-B3B2-6842-3476ED43CA25}"/>
          </ac:spMkLst>
        </pc:spChg>
      </pc:sldChg>
      <pc:sldChg chg="modSp add mod">
        <pc:chgData name="MATHIEU Alexandre" userId="e241321e-edca-4be9-918c-7dd3cd5e5b9d" providerId="ADAL" clId="{64338930-1DC0-4C3E-906A-62C36374CC56}" dt="2023-04-04T16:21:44.273" v="496" actId="207"/>
        <pc:sldMkLst>
          <pc:docMk/>
          <pc:sldMk cId="2180115720" sldId="1208"/>
        </pc:sldMkLst>
        <pc:spChg chg="mod">
          <ac:chgData name="MATHIEU Alexandre" userId="e241321e-edca-4be9-918c-7dd3cd5e5b9d" providerId="ADAL" clId="{64338930-1DC0-4C3E-906A-62C36374CC56}" dt="2023-04-04T16:21:44.273" v="496" actId="207"/>
          <ac:spMkLst>
            <pc:docMk/>
            <pc:sldMk cId="2180115720" sldId="1208"/>
            <ac:spMk id="10" creationId="{F175F488-3C68-41FE-A8F5-C6A036A10ADA}"/>
          </ac:spMkLst>
        </pc:spChg>
      </pc:sldChg>
      <pc:sldChg chg="addSp modSp add mod">
        <pc:chgData name="MATHIEU Alexandre" userId="e241321e-edca-4be9-918c-7dd3cd5e5b9d" providerId="ADAL" clId="{64338930-1DC0-4C3E-906A-62C36374CC56}" dt="2023-04-04T16:38:39.426" v="1211"/>
        <pc:sldMkLst>
          <pc:docMk/>
          <pc:sldMk cId="901053819" sldId="1209"/>
        </pc:sldMkLst>
        <pc:spChg chg="mod">
          <ac:chgData name="MATHIEU Alexandre" userId="e241321e-edca-4be9-918c-7dd3cd5e5b9d" providerId="ADAL" clId="{64338930-1DC0-4C3E-906A-62C36374CC56}" dt="2023-04-04T16:26:43.606" v="627" actId="20577"/>
          <ac:spMkLst>
            <pc:docMk/>
            <pc:sldMk cId="901053819" sldId="1209"/>
            <ac:spMk id="2" creationId="{CD20D1BD-6891-C8F3-1E60-04DF7FA8C8DA}"/>
          </ac:spMkLst>
        </pc:spChg>
        <pc:spChg chg="add mod">
          <ac:chgData name="MATHIEU Alexandre" userId="e241321e-edca-4be9-918c-7dd3cd5e5b9d" providerId="ADAL" clId="{64338930-1DC0-4C3E-906A-62C36374CC56}" dt="2023-04-04T16:38:39.426" v="1211"/>
          <ac:spMkLst>
            <pc:docMk/>
            <pc:sldMk cId="901053819" sldId="1209"/>
            <ac:spMk id="3" creationId="{42476D08-5408-F38C-282D-ED4BD10CC7DA}"/>
          </ac:spMkLst>
        </pc:spChg>
        <pc:spChg chg="mod">
          <ac:chgData name="MATHIEU Alexandre" userId="e241321e-edca-4be9-918c-7dd3cd5e5b9d" providerId="ADAL" clId="{64338930-1DC0-4C3E-906A-62C36374CC56}" dt="2023-04-04T16:35:05.038" v="1133" actId="1076"/>
          <ac:spMkLst>
            <pc:docMk/>
            <pc:sldMk cId="901053819" sldId="1209"/>
            <ac:spMk id="7" creationId="{1A880135-6B22-B7CC-50CD-B0B5EF596A90}"/>
          </ac:spMkLst>
        </pc:spChg>
      </pc:sldChg>
      <pc:sldChg chg="addSp delSp modSp add mod">
        <pc:chgData name="MATHIEU Alexandre" userId="e241321e-edca-4be9-918c-7dd3cd5e5b9d" providerId="ADAL" clId="{64338930-1DC0-4C3E-906A-62C36374CC56}" dt="2023-04-04T16:40:17.001" v="1237"/>
        <pc:sldMkLst>
          <pc:docMk/>
          <pc:sldMk cId="3505150295" sldId="1210"/>
        </pc:sldMkLst>
        <pc:spChg chg="del">
          <ac:chgData name="MATHIEU Alexandre" userId="e241321e-edca-4be9-918c-7dd3cd5e5b9d" providerId="ADAL" clId="{64338930-1DC0-4C3E-906A-62C36374CC56}" dt="2023-04-04T16:39:28.284" v="1221" actId="478"/>
          <ac:spMkLst>
            <pc:docMk/>
            <pc:sldMk cId="3505150295" sldId="1210"/>
            <ac:spMk id="2" creationId="{208229D4-4E3B-7D27-00B7-D6461BDEA92A}"/>
          </ac:spMkLst>
        </pc:spChg>
        <pc:spChg chg="del">
          <ac:chgData name="MATHIEU Alexandre" userId="e241321e-edca-4be9-918c-7dd3cd5e5b9d" providerId="ADAL" clId="{64338930-1DC0-4C3E-906A-62C36374CC56}" dt="2023-04-04T16:39:30.268" v="1222" actId="478"/>
          <ac:spMkLst>
            <pc:docMk/>
            <pc:sldMk cId="3505150295" sldId="1210"/>
            <ac:spMk id="3" creationId="{43EB276E-4638-036A-54A6-37EFBE178E00}"/>
          </ac:spMkLst>
        </pc:spChg>
        <pc:spChg chg="add mod">
          <ac:chgData name="MATHIEU Alexandre" userId="e241321e-edca-4be9-918c-7dd3cd5e5b9d" providerId="ADAL" clId="{64338930-1DC0-4C3E-906A-62C36374CC56}" dt="2023-04-04T16:40:17.001" v="1237"/>
          <ac:spMkLst>
            <pc:docMk/>
            <pc:sldMk cId="3505150295" sldId="1210"/>
            <ac:spMk id="4" creationId="{7345978F-D766-10D2-092C-9949F9B81C96}"/>
          </ac:spMkLst>
        </pc:spChg>
        <pc:spChg chg="del">
          <ac:chgData name="MATHIEU Alexandre" userId="e241321e-edca-4be9-918c-7dd3cd5e5b9d" providerId="ADAL" clId="{64338930-1DC0-4C3E-906A-62C36374CC56}" dt="2023-04-04T16:39:41.850" v="1234" actId="478"/>
          <ac:spMkLst>
            <pc:docMk/>
            <pc:sldMk cId="3505150295" sldId="1210"/>
            <ac:spMk id="17" creationId="{1C353B81-E02D-D789-2D3E-FB783854B984}"/>
          </ac:spMkLst>
        </pc:spChg>
        <pc:spChg chg="del">
          <ac:chgData name="MATHIEU Alexandre" userId="e241321e-edca-4be9-918c-7dd3cd5e5b9d" providerId="ADAL" clId="{64338930-1DC0-4C3E-906A-62C36374CC56}" dt="2023-04-04T16:39:38.500" v="1231" actId="478"/>
          <ac:spMkLst>
            <pc:docMk/>
            <pc:sldMk cId="3505150295" sldId="1210"/>
            <ac:spMk id="19" creationId="{34C50F5B-60C0-F1E1-28FB-5F93C647F2EB}"/>
          </ac:spMkLst>
        </pc:spChg>
        <pc:spChg chg="del">
          <ac:chgData name="MATHIEU Alexandre" userId="e241321e-edca-4be9-918c-7dd3cd5e5b9d" providerId="ADAL" clId="{64338930-1DC0-4C3E-906A-62C36374CC56}" dt="2023-04-04T16:39:34.244" v="1226" actId="478"/>
          <ac:spMkLst>
            <pc:docMk/>
            <pc:sldMk cId="3505150295" sldId="1210"/>
            <ac:spMk id="21" creationId="{87548C80-F043-C7D9-D65D-514DD9550013}"/>
          </ac:spMkLst>
        </pc:spChg>
        <pc:picChg chg="del">
          <ac:chgData name="MATHIEU Alexandre" userId="e241321e-edca-4be9-918c-7dd3cd5e5b9d" providerId="ADAL" clId="{64338930-1DC0-4C3E-906A-62C36374CC56}" dt="2023-04-04T16:39:39.892" v="1233" actId="478"/>
          <ac:picMkLst>
            <pc:docMk/>
            <pc:sldMk cId="3505150295" sldId="1210"/>
            <ac:picMk id="8" creationId="{47D6AFB6-E6A9-059D-6D7B-200C13CBCEF6}"/>
          </ac:picMkLst>
        </pc:picChg>
        <pc:picChg chg="del">
          <ac:chgData name="MATHIEU Alexandre" userId="e241321e-edca-4be9-918c-7dd3cd5e5b9d" providerId="ADAL" clId="{64338930-1DC0-4C3E-906A-62C36374CC56}" dt="2023-04-04T16:39:37.012" v="1230" actId="478"/>
          <ac:picMkLst>
            <pc:docMk/>
            <pc:sldMk cId="3505150295" sldId="1210"/>
            <ac:picMk id="12" creationId="{9304996F-15D6-C956-1D63-6927A09EC64F}"/>
          </ac:picMkLst>
        </pc:picChg>
        <pc:picChg chg="del">
          <ac:chgData name="MATHIEU Alexandre" userId="e241321e-edca-4be9-918c-7dd3cd5e5b9d" providerId="ADAL" clId="{64338930-1DC0-4C3E-906A-62C36374CC56}" dt="2023-04-04T16:39:42.724" v="1235" actId="478"/>
          <ac:picMkLst>
            <pc:docMk/>
            <pc:sldMk cId="3505150295" sldId="1210"/>
            <ac:picMk id="14" creationId="{9748E2F9-7982-149C-9521-831F001BAC51}"/>
          </ac:picMkLst>
        </pc:picChg>
        <pc:picChg chg="del">
          <ac:chgData name="MATHIEU Alexandre" userId="e241321e-edca-4be9-918c-7dd3cd5e5b9d" providerId="ADAL" clId="{64338930-1DC0-4C3E-906A-62C36374CC56}" dt="2023-04-04T16:39:31.740" v="1224" actId="478"/>
          <ac:picMkLst>
            <pc:docMk/>
            <pc:sldMk cId="3505150295" sldId="1210"/>
            <ac:picMk id="16" creationId="{2D19066C-03E6-64D8-4588-5FE9E4F40295}"/>
          </ac:picMkLst>
        </pc:picChg>
        <pc:picChg chg="del">
          <ac:chgData name="MATHIEU Alexandre" userId="e241321e-edca-4be9-918c-7dd3cd5e5b9d" providerId="ADAL" clId="{64338930-1DC0-4C3E-906A-62C36374CC56}" dt="2023-04-04T16:39:34.804" v="1227" actId="478"/>
          <ac:picMkLst>
            <pc:docMk/>
            <pc:sldMk cId="3505150295" sldId="1210"/>
            <ac:picMk id="18" creationId="{CEAE7A39-C78A-4000-E61F-D405ECCF52BC}"/>
          </ac:picMkLst>
        </pc:picChg>
        <pc:picChg chg="del">
          <ac:chgData name="MATHIEU Alexandre" userId="e241321e-edca-4be9-918c-7dd3cd5e5b9d" providerId="ADAL" clId="{64338930-1DC0-4C3E-906A-62C36374CC56}" dt="2023-04-04T16:39:26.565" v="1220" actId="478"/>
          <ac:picMkLst>
            <pc:docMk/>
            <pc:sldMk cId="3505150295" sldId="1210"/>
            <ac:picMk id="20" creationId="{BF3A1C58-07B7-8517-3524-99A0060138DE}"/>
          </ac:picMkLst>
        </pc:picChg>
        <pc:cxnChg chg="del mod">
          <ac:chgData name="MATHIEU Alexandre" userId="e241321e-edca-4be9-918c-7dd3cd5e5b9d" providerId="ADAL" clId="{64338930-1DC0-4C3E-906A-62C36374CC56}" dt="2023-04-04T16:39:35.476" v="1228" actId="478"/>
          <ac:cxnSpMkLst>
            <pc:docMk/>
            <pc:sldMk cId="3505150295" sldId="1210"/>
            <ac:cxnSpMk id="22" creationId="{4F772ADE-D6DA-B616-EFA0-3AFE55CEBDAC}"/>
          </ac:cxnSpMkLst>
        </pc:cxnChg>
        <pc:cxnChg chg="del mod">
          <ac:chgData name="MATHIEU Alexandre" userId="e241321e-edca-4be9-918c-7dd3cd5e5b9d" providerId="ADAL" clId="{64338930-1DC0-4C3E-906A-62C36374CC56}" dt="2023-04-04T16:39:31.124" v="1223" actId="478"/>
          <ac:cxnSpMkLst>
            <pc:docMk/>
            <pc:sldMk cId="3505150295" sldId="1210"/>
            <ac:cxnSpMk id="24" creationId="{B03C30A4-C694-BF50-41A6-8BB0431FBDA3}"/>
          </ac:cxnSpMkLst>
        </pc:cxnChg>
        <pc:cxnChg chg="del mod">
          <ac:chgData name="MATHIEU Alexandre" userId="e241321e-edca-4be9-918c-7dd3cd5e5b9d" providerId="ADAL" clId="{64338930-1DC0-4C3E-906A-62C36374CC56}" dt="2023-04-04T16:39:33.357" v="1225" actId="478"/>
          <ac:cxnSpMkLst>
            <pc:docMk/>
            <pc:sldMk cId="3505150295" sldId="1210"/>
            <ac:cxnSpMk id="25" creationId="{31DC1E3A-5B63-2C60-BB1D-4F81D5C915C2}"/>
          </ac:cxnSpMkLst>
        </pc:cxnChg>
        <pc:cxnChg chg="del mod">
          <ac:chgData name="MATHIEU Alexandre" userId="e241321e-edca-4be9-918c-7dd3cd5e5b9d" providerId="ADAL" clId="{64338930-1DC0-4C3E-906A-62C36374CC56}" dt="2023-04-04T16:39:44.012" v="1236" actId="478"/>
          <ac:cxnSpMkLst>
            <pc:docMk/>
            <pc:sldMk cId="3505150295" sldId="1210"/>
            <ac:cxnSpMk id="30" creationId="{8E84922B-C8E1-1172-1CC9-E75C04B35124}"/>
          </ac:cxnSpMkLst>
        </pc:cxnChg>
        <pc:cxnChg chg="del mod">
          <ac:chgData name="MATHIEU Alexandre" userId="e241321e-edca-4be9-918c-7dd3cd5e5b9d" providerId="ADAL" clId="{64338930-1DC0-4C3E-906A-62C36374CC56}" dt="2023-04-04T16:39:39.332" v="1232" actId="478"/>
          <ac:cxnSpMkLst>
            <pc:docMk/>
            <pc:sldMk cId="3505150295" sldId="1210"/>
            <ac:cxnSpMk id="38" creationId="{F5365234-38E6-844B-EBD3-7EA6C1AE179F}"/>
          </ac:cxnSpMkLst>
        </pc:cxnChg>
        <pc:cxnChg chg="del mod">
          <ac:chgData name="MATHIEU Alexandre" userId="e241321e-edca-4be9-918c-7dd3cd5e5b9d" providerId="ADAL" clId="{64338930-1DC0-4C3E-906A-62C36374CC56}" dt="2023-04-04T16:39:36.284" v="1229" actId="478"/>
          <ac:cxnSpMkLst>
            <pc:docMk/>
            <pc:sldMk cId="3505150295" sldId="1210"/>
            <ac:cxnSpMk id="41" creationId="{1A729467-C14C-9A47-FCE3-4A7CF16042BD}"/>
          </ac:cxnSpMkLst>
        </pc:cxnChg>
      </pc:sldChg>
      <pc:sldMasterChg chg="delSldLayout modSldLayout">
        <pc:chgData name="MATHIEU Alexandre" userId="e241321e-edca-4be9-918c-7dd3cd5e5b9d" providerId="ADAL" clId="{64338930-1DC0-4C3E-906A-62C36374CC56}" dt="2023-04-04T16:40:36.645" v="1239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64338930-1DC0-4C3E-906A-62C36374CC56}" dt="2023-04-04T16:40:36.645" v="1239" actId="20577"/>
          <pc:sldLayoutMkLst>
            <pc:docMk/>
            <pc:sldMasterMk cId="3529744656" sldId="2147483648"/>
            <pc:sldLayoutMk cId="1224605063" sldId="2147483664"/>
          </pc:sldLayoutMkLst>
          <pc:spChg chg="mod">
            <ac:chgData name="MATHIEU Alexandre" userId="e241321e-edca-4be9-918c-7dd3cd5e5b9d" providerId="ADAL" clId="{64338930-1DC0-4C3E-906A-62C36374CC56}" dt="2023-04-04T16:40:36.645" v="1239" actId="20577"/>
            <ac:spMkLst>
              <pc:docMk/>
              <pc:sldMasterMk cId="3529744656" sldId="2147483648"/>
              <pc:sldLayoutMk cId="1224605063" sldId="2147483664"/>
              <ac:spMk id="14" creationId="{2C5197B3-7584-41FD-B017-74FFF7E622C1}"/>
            </ac:spMkLst>
          </pc:spChg>
        </pc:sldLayoutChg>
        <pc:sldLayoutChg chg="del">
          <pc:chgData name="MATHIEU Alexandre" userId="e241321e-edca-4be9-918c-7dd3cd5e5b9d" providerId="ADAL" clId="{64338930-1DC0-4C3E-906A-62C36374CC56}" dt="2023-04-04T15:59:44.368" v="156" actId="47"/>
          <pc:sldLayoutMkLst>
            <pc:docMk/>
            <pc:sldMasterMk cId="3529744656" sldId="2147483648"/>
            <pc:sldLayoutMk cId="2386905852" sldId="2147483665"/>
          </pc:sldLayoutMkLst>
        </pc:sldLayoutChg>
      </pc:sldMasterChg>
    </pc:docChg>
  </pc:docChgLst>
  <pc:docChgLst>
    <pc:chgData name="MATHIEU Alexandre" userId="e241321e-edca-4be9-918c-7dd3cd5e5b9d" providerId="ADAL" clId="{E9B50DEE-1718-483B-B959-B3AB6E74A090}"/>
    <pc:docChg chg="undo custSel addSld delSld modSld sldOrd modMainMaster">
      <pc:chgData name="MATHIEU Alexandre" userId="e241321e-edca-4be9-918c-7dd3cd5e5b9d" providerId="ADAL" clId="{E9B50DEE-1718-483B-B959-B3AB6E74A090}" dt="2023-06-05T14:07:28.339" v="2614" actId="207"/>
      <pc:docMkLst>
        <pc:docMk/>
      </pc:docMkLst>
      <pc:sldChg chg="modSp mod">
        <pc:chgData name="MATHIEU Alexandre" userId="e241321e-edca-4be9-918c-7dd3cd5e5b9d" providerId="ADAL" clId="{E9B50DEE-1718-483B-B959-B3AB6E74A090}" dt="2023-05-22T16:27:02.746" v="5" actId="20577"/>
        <pc:sldMkLst>
          <pc:docMk/>
          <pc:sldMk cId="1825094770" sldId="1147"/>
        </pc:sldMkLst>
        <pc:spChg chg="mod">
          <ac:chgData name="MATHIEU Alexandre" userId="e241321e-edca-4be9-918c-7dd3cd5e5b9d" providerId="ADAL" clId="{E9B50DEE-1718-483B-B959-B3AB6E74A090}" dt="2023-05-22T16:26:58.486" v="0" actId="20577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E9B50DEE-1718-483B-B959-B3AB6E74A090}" dt="2023-05-22T16:27:02.746" v="5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modSp mod">
        <pc:chgData name="MATHIEU Alexandre" userId="e241321e-edca-4be9-918c-7dd3cd5e5b9d" providerId="ADAL" clId="{E9B50DEE-1718-483B-B959-B3AB6E74A090}" dt="2023-06-05T12:22:09.261" v="2451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E9B50DEE-1718-483B-B959-B3AB6E74A090}" dt="2023-06-05T12:22:09.261" v="2451" actId="20577"/>
          <ac:spMkLst>
            <pc:docMk/>
            <pc:sldMk cId="1616748228" sldId="1158"/>
            <ac:spMk id="3" creationId="{104ADCDE-F1CA-3D59-9CB8-986FDBD1C47C}"/>
          </ac:spMkLst>
        </pc:spChg>
      </pc:sldChg>
      <pc:sldChg chg="new del">
        <pc:chgData name="MATHIEU Alexandre" userId="e241321e-edca-4be9-918c-7dd3cd5e5b9d" providerId="ADAL" clId="{E9B50DEE-1718-483B-B959-B3AB6E74A090}" dt="2023-06-05T08:14:32.937" v="93" actId="680"/>
        <pc:sldMkLst>
          <pc:docMk/>
          <pc:sldMk cId="143871557" sldId="1159"/>
        </pc:sldMkLst>
      </pc:sldChg>
      <pc:sldChg chg="addSp delSp modSp new mod">
        <pc:chgData name="MATHIEU Alexandre" userId="e241321e-edca-4be9-918c-7dd3cd5e5b9d" providerId="ADAL" clId="{E9B50DEE-1718-483B-B959-B3AB6E74A090}" dt="2023-06-05T12:24:13.412" v="2551" actId="20577"/>
        <pc:sldMkLst>
          <pc:docMk/>
          <pc:sldMk cId="442400729" sldId="1159"/>
        </pc:sldMkLst>
        <pc:spChg chg="mod">
          <ac:chgData name="MATHIEU Alexandre" userId="e241321e-edca-4be9-918c-7dd3cd5e5b9d" providerId="ADAL" clId="{E9B50DEE-1718-483B-B959-B3AB6E74A090}" dt="2023-06-05T09:07:52.906" v="777" actId="20577"/>
          <ac:spMkLst>
            <pc:docMk/>
            <pc:sldMk cId="442400729" sldId="1159"/>
            <ac:spMk id="2" creationId="{71D9913D-0C10-FB10-7762-41764044CDAA}"/>
          </ac:spMkLst>
        </pc:spChg>
        <pc:spChg chg="del">
          <ac:chgData name="MATHIEU Alexandre" userId="e241321e-edca-4be9-918c-7dd3cd5e5b9d" providerId="ADAL" clId="{E9B50DEE-1718-483B-B959-B3AB6E74A090}" dt="2023-06-05T08:44:33.867" v="110" actId="478"/>
          <ac:spMkLst>
            <pc:docMk/>
            <pc:sldMk cId="442400729" sldId="1159"/>
            <ac:spMk id="3" creationId="{D2FFC8B1-0E63-18A4-D836-77E18D84E0AE}"/>
          </ac:spMkLst>
        </pc:spChg>
        <pc:spChg chg="del">
          <ac:chgData name="MATHIEU Alexandre" userId="e241321e-edca-4be9-918c-7dd3cd5e5b9d" providerId="ADAL" clId="{E9B50DEE-1718-483B-B959-B3AB6E74A090}" dt="2023-06-05T08:44:24.977" v="107" actId="478"/>
          <ac:spMkLst>
            <pc:docMk/>
            <pc:sldMk cId="442400729" sldId="1159"/>
            <ac:spMk id="4" creationId="{E52AD3C5-6932-A724-2D47-D67A879603A5}"/>
          </ac:spMkLst>
        </pc:spChg>
        <pc:spChg chg="add mod">
          <ac:chgData name="MATHIEU Alexandre" userId="e241321e-edca-4be9-918c-7dd3cd5e5b9d" providerId="ADAL" clId="{E9B50DEE-1718-483B-B959-B3AB6E74A090}" dt="2023-06-05T12:24:13.412" v="2551" actId="20577"/>
          <ac:spMkLst>
            <pc:docMk/>
            <pc:sldMk cId="442400729" sldId="1159"/>
            <ac:spMk id="11" creationId="{99932997-2AA8-CCBF-723F-6EF26B11E922}"/>
          </ac:spMkLst>
        </pc:spChg>
        <pc:picChg chg="add del mod">
          <ac:chgData name="MATHIEU Alexandre" userId="e241321e-edca-4be9-918c-7dd3cd5e5b9d" providerId="ADAL" clId="{E9B50DEE-1718-483B-B959-B3AB6E74A090}" dt="2023-06-05T08:45:16.451" v="112" actId="478"/>
          <ac:picMkLst>
            <pc:docMk/>
            <pc:sldMk cId="442400729" sldId="1159"/>
            <ac:picMk id="7" creationId="{DD7B0279-7F4E-E58F-41A8-EBD297762FB3}"/>
          </ac:picMkLst>
        </pc:picChg>
        <pc:picChg chg="add mod">
          <ac:chgData name="MATHIEU Alexandre" userId="e241321e-edca-4be9-918c-7dd3cd5e5b9d" providerId="ADAL" clId="{E9B50DEE-1718-483B-B959-B3AB6E74A090}" dt="2023-06-05T08:45:20.758" v="115" actId="1076"/>
          <ac:picMkLst>
            <pc:docMk/>
            <pc:sldMk cId="442400729" sldId="1159"/>
            <ac:picMk id="9" creationId="{AB50366C-9958-7866-4C10-2D0A7C610E22}"/>
          </ac:picMkLst>
        </pc:pic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885755662" sldId="1159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587610678" sldId="1160"/>
        </pc:sldMkLst>
      </pc:sldChg>
      <pc:sldChg chg="new del">
        <pc:chgData name="MATHIEU Alexandre" userId="e241321e-edca-4be9-918c-7dd3cd5e5b9d" providerId="ADAL" clId="{E9B50DEE-1718-483B-B959-B3AB6E74A090}" dt="2023-06-05T08:14:32.457" v="92" actId="680"/>
        <pc:sldMkLst>
          <pc:docMk/>
          <pc:sldMk cId="4024006943" sldId="1160"/>
        </pc:sldMkLst>
      </pc:sldChg>
      <pc:sldChg chg="addSp delSp modSp new mod modNotesTx">
        <pc:chgData name="MATHIEU Alexandre" userId="e241321e-edca-4be9-918c-7dd3cd5e5b9d" providerId="ADAL" clId="{E9B50DEE-1718-483B-B959-B3AB6E74A090}" dt="2023-06-05T12:24:15.732" v="2552"/>
        <pc:sldMkLst>
          <pc:docMk/>
          <pc:sldMk cId="4118250227" sldId="1160"/>
        </pc:sldMkLst>
        <pc:spChg chg="mod">
          <ac:chgData name="MATHIEU Alexandre" userId="e241321e-edca-4be9-918c-7dd3cd5e5b9d" providerId="ADAL" clId="{E9B50DEE-1718-483B-B959-B3AB6E74A090}" dt="2023-06-05T09:08:01" v="789" actId="1076"/>
          <ac:spMkLst>
            <pc:docMk/>
            <pc:sldMk cId="4118250227" sldId="1160"/>
            <ac:spMk id="2" creationId="{C7DD24A9-845C-57CC-796F-F0584A5E72E9}"/>
          </ac:spMkLst>
        </pc:spChg>
        <pc:spChg chg="del">
          <ac:chgData name="MATHIEU Alexandre" userId="e241321e-edca-4be9-918c-7dd3cd5e5b9d" providerId="ADAL" clId="{E9B50DEE-1718-483B-B959-B3AB6E74A090}" dt="2023-06-05T08:51:24.027" v="116" actId="478"/>
          <ac:spMkLst>
            <pc:docMk/>
            <pc:sldMk cId="4118250227" sldId="1160"/>
            <ac:spMk id="4" creationId="{45E0DF92-FEF6-05F2-6193-CFF0A0ED40E8}"/>
          </ac:spMkLst>
        </pc:spChg>
        <pc:spChg chg="add mod">
          <ac:chgData name="MATHIEU Alexandre" userId="e241321e-edca-4be9-918c-7dd3cd5e5b9d" providerId="ADAL" clId="{E9B50DEE-1718-483B-B959-B3AB6E74A090}" dt="2023-06-05T12:24:15.732" v="2552"/>
          <ac:spMkLst>
            <pc:docMk/>
            <pc:sldMk cId="4118250227" sldId="1160"/>
            <ac:spMk id="9" creationId="{12FC7CF1-7075-A7BB-7AEB-33D541F25267}"/>
          </ac:spMkLst>
        </pc:spChg>
        <pc:picChg chg="add mod">
          <ac:chgData name="MATHIEU Alexandre" userId="e241321e-edca-4be9-918c-7dd3cd5e5b9d" providerId="ADAL" clId="{E9B50DEE-1718-483B-B959-B3AB6E74A090}" dt="2023-06-05T08:51:34.296" v="120" actId="1076"/>
          <ac:picMkLst>
            <pc:docMk/>
            <pc:sldMk cId="4118250227" sldId="1160"/>
            <ac:picMk id="7" creationId="{92FE7D1D-0A34-7C16-4878-1321BBB95C45}"/>
          </ac:picMkLst>
        </pc:picChg>
      </pc:sldChg>
      <pc:sldChg chg="addSp delSp modSp new mod">
        <pc:chgData name="MATHIEU Alexandre" userId="e241321e-edca-4be9-918c-7dd3cd5e5b9d" providerId="ADAL" clId="{E9B50DEE-1718-483B-B959-B3AB6E74A090}" dt="2023-06-05T14:06:11.406" v="2610" actId="20577"/>
        <pc:sldMkLst>
          <pc:docMk/>
          <pc:sldMk cId="880759046" sldId="1161"/>
        </pc:sldMkLst>
        <pc:spChg chg="mod">
          <ac:chgData name="MATHIEU Alexandre" userId="e241321e-edca-4be9-918c-7dd3cd5e5b9d" providerId="ADAL" clId="{E9B50DEE-1718-483B-B959-B3AB6E74A090}" dt="2023-06-05T14:06:11.406" v="2610" actId="20577"/>
          <ac:spMkLst>
            <pc:docMk/>
            <pc:sldMk cId="880759046" sldId="1161"/>
            <ac:spMk id="2" creationId="{66181729-46E5-7B3B-52BE-929EDCAE8983}"/>
          </ac:spMkLst>
        </pc:spChg>
        <pc:spChg chg="del">
          <ac:chgData name="MATHIEU Alexandre" userId="e241321e-edca-4be9-918c-7dd3cd5e5b9d" providerId="ADAL" clId="{E9B50DEE-1718-483B-B959-B3AB6E74A090}" dt="2023-06-05T08:53:36.867" v="184" actId="478"/>
          <ac:spMkLst>
            <pc:docMk/>
            <pc:sldMk cId="880759046" sldId="1161"/>
            <ac:spMk id="3" creationId="{CBA30B5D-2B57-CB28-4E09-E87CB1EE57B9}"/>
          </ac:spMkLst>
        </pc:spChg>
        <pc:spChg chg="del">
          <ac:chgData name="MATHIEU Alexandre" userId="e241321e-edca-4be9-918c-7dd3cd5e5b9d" providerId="ADAL" clId="{E9B50DEE-1718-483B-B959-B3AB6E74A090}" dt="2023-06-05T08:53:52.523" v="185" actId="478"/>
          <ac:spMkLst>
            <pc:docMk/>
            <pc:sldMk cId="880759046" sldId="1161"/>
            <ac:spMk id="4" creationId="{4648F59F-6FD3-DE03-5C9F-D36914A5EBE8}"/>
          </ac:spMkLst>
        </pc:spChg>
        <pc:spChg chg="add mod">
          <ac:chgData name="MATHIEU Alexandre" userId="e241321e-edca-4be9-918c-7dd3cd5e5b9d" providerId="ADAL" clId="{E9B50DEE-1718-483B-B959-B3AB6E74A090}" dt="2023-06-05T12:24:17.811" v="2553"/>
          <ac:spMkLst>
            <pc:docMk/>
            <pc:sldMk cId="880759046" sldId="1161"/>
            <ac:spMk id="8" creationId="{FE044435-B8D6-8382-C29A-47A662C67E1B}"/>
          </ac:spMkLst>
        </pc:spChg>
        <pc:graphicFrameChg chg="add mod">
          <ac:chgData name="MATHIEU Alexandre" userId="e241321e-edca-4be9-918c-7dd3cd5e5b9d" providerId="ADAL" clId="{E9B50DEE-1718-483B-B959-B3AB6E74A090}" dt="2023-06-05T08:55:22.236" v="191" actId="1076"/>
          <ac:graphicFrameMkLst>
            <pc:docMk/>
            <pc:sldMk cId="880759046" sldId="1161"/>
            <ac:graphicFrameMk id="6" creationId="{0FA4A920-6C25-4E8A-1B40-081F6D32B504}"/>
          </ac:graphicFrameMkLst>
        </pc:graphicFrame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613676023" sldId="1161"/>
        </pc:sldMkLst>
      </pc:sldChg>
      <pc:sldChg chg="addSp delSp modSp new mod">
        <pc:chgData name="MATHIEU Alexandre" userId="e241321e-edca-4be9-918c-7dd3cd5e5b9d" providerId="ADAL" clId="{E9B50DEE-1718-483B-B959-B3AB6E74A090}" dt="2023-06-05T12:30:17.845" v="2606" actId="14100"/>
        <pc:sldMkLst>
          <pc:docMk/>
          <pc:sldMk cId="63046830" sldId="1162"/>
        </pc:sldMkLst>
        <pc:spChg chg="del">
          <ac:chgData name="MATHIEU Alexandre" userId="e241321e-edca-4be9-918c-7dd3cd5e5b9d" providerId="ADAL" clId="{E9B50DEE-1718-483B-B959-B3AB6E74A090}" dt="2023-06-05T09:08:17.127" v="793"/>
          <ac:spMkLst>
            <pc:docMk/>
            <pc:sldMk cId="63046830" sldId="1162"/>
            <ac:spMk id="2" creationId="{53A91ECB-CC02-06F0-D6A5-403140248981}"/>
          </ac:spMkLst>
        </pc:spChg>
        <pc:spChg chg="del">
          <ac:chgData name="MATHIEU Alexandre" userId="e241321e-edca-4be9-918c-7dd3cd5e5b9d" providerId="ADAL" clId="{E9B50DEE-1718-483B-B959-B3AB6E74A090}" dt="2023-06-05T09:08:15.858" v="792" actId="478"/>
          <ac:spMkLst>
            <pc:docMk/>
            <pc:sldMk cId="63046830" sldId="1162"/>
            <ac:spMk id="3" creationId="{9C81B074-38F2-3070-114A-A897DA9DFFCF}"/>
          </ac:spMkLst>
        </pc:spChg>
        <pc:spChg chg="del">
          <ac:chgData name="MATHIEU Alexandre" userId="e241321e-edca-4be9-918c-7dd3cd5e5b9d" providerId="ADAL" clId="{E9B50DEE-1718-483B-B959-B3AB6E74A090}" dt="2023-06-05T09:08:25.539" v="795" actId="478"/>
          <ac:spMkLst>
            <pc:docMk/>
            <pc:sldMk cId="63046830" sldId="1162"/>
            <ac:spMk id="4" creationId="{BDB051E2-032C-B621-42DD-F357E4F2BDE0}"/>
          </ac:spMkLst>
        </pc:spChg>
        <pc:spChg chg="add mod">
          <ac:chgData name="MATHIEU Alexandre" userId="e241321e-edca-4be9-918c-7dd3cd5e5b9d" providerId="ADAL" clId="{E9B50DEE-1718-483B-B959-B3AB6E74A090}" dt="2023-06-05T12:27:23.841" v="2592" actId="20577"/>
          <ac:spMkLst>
            <pc:docMk/>
            <pc:sldMk cId="63046830" sldId="1162"/>
            <ac:spMk id="6" creationId="{669464A8-AF52-3CA5-1B3A-D0CB1E3D9A19}"/>
          </ac:spMkLst>
        </pc:spChg>
        <pc:spChg chg="add mod">
          <ac:chgData name="MATHIEU Alexandre" userId="e241321e-edca-4be9-918c-7dd3cd5e5b9d" providerId="ADAL" clId="{E9B50DEE-1718-483B-B959-B3AB6E74A090}" dt="2023-06-05T12:24:25.316" v="2554"/>
          <ac:spMkLst>
            <pc:docMk/>
            <pc:sldMk cId="63046830" sldId="1162"/>
            <ac:spMk id="9" creationId="{BA10C8D1-A10F-AA4F-D005-C7B90CAF465E}"/>
          </ac:spMkLst>
        </pc:spChg>
        <pc:graphicFrameChg chg="add mod">
          <ac:chgData name="MATHIEU Alexandre" userId="e241321e-edca-4be9-918c-7dd3cd5e5b9d" providerId="ADAL" clId="{E9B50DEE-1718-483B-B959-B3AB6E74A090}" dt="2023-06-05T12:30:17.845" v="2606" actId="14100"/>
          <ac:graphicFrameMkLst>
            <pc:docMk/>
            <pc:sldMk cId="63046830" sldId="1162"/>
            <ac:graphicFrameMk id="7" creationId="{1B840544-EFC6-E0EC-4E6D-6FA78E00C6B4}"/>
          </ac:graphicFrameMkLst>
        </pc:graphicFrameChg>
      </pc:sldChg>
      <pc:sldChg chg="modSp add del mod">
        <pc:chgData name="MATHIEU Alexandre" userId="e241321e-edca-4be9-918c-7dd3cd5e5b9d" providerId="ADAL" clId="{E9B50DEE-1718-483B-B959-B3AB6E74A090}" dt="2023-06-05T08:55:25.327" v="193" actId="47"/>
        <pc:sldMkLst>
          <pc:docMk/>
          <pc:sldMk cId="341438033" sldId="1163"/>
        </pc:sldMkLst>
        <pc:spChg chg="mod">
          <ac:chgData name="MATHIEU Alexandre" userId="e241321e-edca-4be9-918c-7dd3cd5e5b9d" providerId="ADAL" clId="{E9B50DEE-1718-483B-B959-B3AB6E74A090}" dt="2023-06-05T08:54:09.962" v="190" actId="20577"/>
          <ac:spMkLst>
            <pc:docMk/>
            <pc:sldMk cId="341438033" sldId="1163"/>
            <ac:spMk id="2" creationId="{66181729-46E5-7B3B-52BE-929EDCAE8983}"/>
          </ac:spMkLst>
        </pc:spChg>
      </pc:sldChg>
      <pc:sldChg chg="addSp delSp modSp add mod">
        <pc:chgData name="MATHIEU Alexandre" userId="e241321e-edca-4be9-918c-7dd3cd5e5b9d" providerId="ADAL" clId="{E9B50DEE-1718-483B-B959-B3AB6E74A090}" dt="2023-06-05T09:07:04.286" v="766"/>
        <pc:sldMkLst>
          <pc:docMk/>
          <pc:sldMk cId="2069443743" sldId="1164"/>
        </pc:sldMkLst>
        <pc:spChg chg="add del mod">
          <ac:chgData name="MATHIEU Alexandre" userId="e241321e-edca-4be9-918c-7dd3cd5e5b9d" providerId="ADAL" clId="{E9B50DEE-1718-483B-B959-B3AB6E74A090}" dt="2023-06-05T09:05:47.202" v="747" actId="478"/>
          <ac:spMkLst>
            <pc:docMk/>
            <pc:sldMk cId="2069443743" sldId="1164"/>
            <ac:spMk id="7" creationId="{B8B39CBA-6960-9958-9A86-F3F03E442448}"/>
          </ac:spMkLst>
        </pc:spChg>
        <pc:spChg chg="add del mod">
          <ac:chgData name="MATHIEU Alexandre" userId="e241321e-edca-4be9-918c-7dd3cd5e5b9d" providerId="ADAL" clId="{E9B50DEE-1718-483B-B959-B3AB6E74A090}" dt="2023-06-05T08:58:47.123" v="320" actId="478"/>
          <ac:spMkLst>
            <pc:docMk/>
            <pc:sldMk cId="2069443743" sldId="1164"/>
            <ac:spMk id="12" creationId="{4B01FC6E-DEA5-82EA-BF65-954D361469F3}"/>
          </ac:spMkLst>
        </pc:spChg>
        <pc:spChg chg="add del mod">
          <ac:chgData name="MATHIEU Alexandre" userId="e241321e-edca-4be9-918c-7dd3cd5e5b9d" providerId="ADAL" clId="{E9B50DEE-1718-483B-B959-B3AB6E74A090}" dt="2023-06-05T09:02:06.587" v="589" actId="478"/>
          <ac:spMkLst>
            <pc:docMk/>
            <pc:sldMk cId="2069443743" sldId="1164"/>
            <ac:spMk id="15" creationId="{464288CD-2EE6-79A9-E7E7-4379706CF5EE}"/>
          </ac:spMkLst>
        </pc:spChg>
        <pc:spChg chg="add del mod">
          <ac:chgData name="MATHIEU Alexandre" userId="e241321e-edca-4be9-918c-7dd3cd5e5b9d" providerId="ADAL" clId="{E9B50DEE-1718-483B-B959-B3AB6E74A090}" dt="2023-06-05T09:02:13.691" v="593" actId="478"/>
          <ac:spMkLst>
            <pc:docMk/>
            <pc:sldMk cId="2069443743" sldId="1164"/>
            <ac:spMk id="18" creationId="{01A7DD3A-128D-C965-723D-148C747C204D}"/>
          </ac:spMkLst>
        </pc:spChg>
        <pc:spChg chg="add del mod">
          <ac:chgData name="MATHIEU Alexandre" userId="e241321e-edca-4be9-918c-7dd3cd5e5b9d" providerId="ADAL" clId="{E9B50DEE-1718-483B-B959-B3AB6E74A090}" dt="2023-06-05T09:02:13.691" v="593" actId="478"/>
          <ac:spMkLst>
            <pc:docMk/>
            <pc:sldMk cId="2069443743" sldId="1164"/>
            <ac:spMk id="20" creationId="{3FAE2CEE-A3A2-AB1B-5900-C49EFFF783EE}"/>
          </ac:spMkLst>
        </pc:spChg>
        <pc:spChg chg="add mod">
          <ac:chgData name="MATHIEU Alexandre" userId="e241321e-edca-4be9-918c-7dd3cd5e5b9d" providerId="ADAL" clId="{E9B50DEE-1718-483B-B959-B3AB6E74A090}" dt="2023-06-05T09:07:04.286" v="766"/>
          <ac:spMkLst>
            <pc:docMk/>
            <pc:sldMk cId="2069443743" sldId="1164"/>
            <ac:spMk id="30" creationId="{7A1CB615-29AD-37B4-1AF8-BF4135EF553B}"/>
          </ac:spMkLst>
        </pc:spChg>
        <pc:graphicFrameChg chg="mod">
          <ac:chgData name="MATHIEU Alexandre" userId="e241321e-edca-4be9-918c-7dd3cd5e5b9d" providerId="ADAL" clId="{E9B50DEE-1718-483B-B959-B3AB6E74A090}" dt="2023-06-05T08:58:38.128" v="317" actId="14100"/>
          <ac:graphicFrameMkLst>
            <pc:docMk/>
            <pc:sldMk cId="2069443743" sldId="1164"/>
            <ac:graphicFrameMk id="6" creationId="{0FA4A920-6C25-4E8A-1B40-081F6D32B504}"/>
          </ac:graphicFrameMkLst>
        </pc:graphicFrameChg>
        <pc:cxnChg chg="add del mod">
          <ac:chgData name="MATHIEU Alexandre" userId="e241321e-edca-4be9-918c-7dd3cd5e5b9d" providerId="ADAL" clId="{E9B50DEE-1718-483B-B959-B3AB6E74A090}" dt="2023-06-05T08:57:11.482" v="197" actId="478"/>
          <ac:cxnSpMkLst>
            <pc:docMk/>
            <pc:sldMk cId="2069443743" sldId="1164"/>
            <ac:cxnSpMk id="4" creationId="{27361C07-C75C-B054-89CF-6FF8DAD906D5}"/>
          </ac:cxnSpMkLst>
        </pc:cxnChg>
        <pc:cxnChg chg="add mod">
          <ac:chgData name="MATHIEU Alexandre" userId="e241321e-edca-4be9-918c-7dd3cd5e5b9d" providerId="ADAL" clId="{E9B50DEE-1718-483B-B959-B3AB6E74A090}" dt="2023-06-05T09:05:49.643" v="749" actId="14100"/>
          <ac:cxnSpMkLst>
            <pc:docMk/>
            <pc:sldMk cId="2069443743" sldId="1164"/>
            <ac:cxnSpMk id="9" creationId="{3CFD64A9-4FA4-7A38-0239-AEB97828D97C}"/>
          </ac:cxnSpMkLst>
        </pc:cxnChg>
        <pc:cxnChg chg="add del mod">
          <ac:chgData name="MATHIEU Alexandre" userId="e241321e-edca-4be9-918c-7dd3cd5e5b9d" providerId="ADAL" clId="{E9B50DEE-1718-483B-B959-B3AB6E74A090}" dt="2023-06-05T09:02:07.130" v="590" actId="478"/>
          <ac:cxnSpMkLst>
            <pc:docMk/>
            <pc:sldMk cId="2069443743" sldId="1164"/>
            <ac:cxnSpMk id="16" creationId="{7C261F96-4D0A-D085-DE18-6A079C824F8E}"/>
          </ac:cxnSpMkLst>
        </pc:cxnChg>
        <pc:cxnChg chg="add del mod">
          <ac:chgData name="MATHIEU Alexandre" userId="e241321e-edca-4be9-918c-7dd3cd5e5b9d" providerId="ADAL" clId="{E9B50DEE-1718-483B-B959-B3AB6E74A090}" dt="2023-06-05T09:02:15.387" v="595" actId="478"/>
          <ac:cxnSpMkLst>
            <pc:docMk/>
            <pc:sldMk cId="2069443743" sldId="1164"/>
            <ac:cxnSpMk id="19" creationId="{8F4C66D1-AE51-9405-AF1C-AED2D86F589C}"/>
          </ac:cxnSpMkLst>
        </pc:cxnChg>
        <pc:cxnChg chg="add del mod">
          <ac:chgData name="MATHIEU Alexandre" userId="e241321e-edca-4be9-918c-7dd3cd5e5b9d" providerId="ADAL" clId="{E9B50DEE-1718-483B-B959-B3AB6E74A090}" dt="2023-06-05T09:02:14.434" v="594" actId="478"/>
          <ac:cxnSpMkLst>
            <pc:docMk/>
            <pc:sldMk cId="2069443743" sldId="1164"/>
            <ac:cxnSpMk id="21" creationId="{9967676F-4CE2-9908-2A52-DB70B68894B9}"/>
          </ac:cxnSpMkLst>
        </pc:cxnChg>
        <pc:cxnChg chg="add del mod">
          <ac:chgData name="MATHIEU Alexandre" userId="e241321e-edca-4be9-918c-7dd3cd5e5b9d" providerId="ADAL" clId="{E9B50DEE-1718-483B-B959-B3AB6E74A090}" dt="2023-06-05T09:02:08.578" v="592" actId="478"/>
          <ac:cxnSpMkLst>
            <pc:docMk/>
            <pc:sldMk cId="2069443743" sldId="1164"/>
            <ac:cxnSpMk id="27" creationId="{D2EA248D-4248-0AD3-60E6-C2C77B2625A6}"/>
          </ac:cxnSpMkLst>
        </pc:cxnChg>
        <pc:cxnChg chg="add del mod">
          <ac:chgData name="MATHIEU Alexandre" userId="e241321e-edca-4be9-918c-7dd3cd5e5b9d" providerId="ADAL" clId="{E9B50DEE-1718-483B-B959-B3AB6E74A090}" dt="2023-06-05T09:02:07.755" v="591" actId="478"/>
          <ac:cxnSpMkLst>
            <pc:docMk/>
            <pc:sldMk cId="2069443743" sldId="1164"/>
            <ac:cxnSpMk id="28" creationId="{98D35620-AC7E-6E84-B713-5F30E5A06815}"/>
          </ac:cxnSpMkLst>
        </pc:cxn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289451799" sldId="1164"/>
        </pc:sldMkLst>
      </pc:sldChg>
      <pc:sldChg chg="addSp delSp modSp add mod ord">
        <pc:chgData name="MATHIEU Alexandre" userId="e241321e-edca-4be9-918c-7dd3cd5e5b9d" providerId="ADAL" clId="{E9B50DEE-1718-483B-B959-B3AB6E74A090}" dt="2023-06-05T10:51:18.761" v="1440" actId="20577"/>
        <pc:sldMkLst>
          <pc:docMk/>
          <pc:sldMk cId="983019689" sldId="1165"/>
        </pc:sldMkLst>
        <pc:spChg chg="add mod">
          <ac:chgData name="MATHIEU Alexandre" userId="e241321e-edca-4be9-918c-7dd3cd5e5b9d" providerId="ADAL" clId="{E9B50DEE-1718-483B-B959-B3AB6E74A090}" dt="2023-06-05T09:06:55.610" v="764" actId="20577"/>
          <ac:spMkLst>
            <pc:docMk/>
            <pc:sldMk cId="983019689" sldId="1165"/>
            <ac:spMk id="4" creationId="{3817A8B8-E08D-4FDF-5E34-E4BB1403D306}"/>
          </ac:spMkLst>
        </pc:spChg>
        <pc:spChg chg="del">
          <ac:chgData name="MATHIEU Alexandre" userId="e241321e-edca-4be9-918c-7dd3cd5e5b9d" providerId="ADAL" clId="{E9B50DEE-1718-483B-B959-B3AB6E74A090}" dt="2023-06-05T09:06:10.347" v="753" actId="478"/>
          <ac:spMkLst>
            <pc:docMk/>
            <pc:sldMk cId="983019689" sldId="1165"/>
            <ac:spMk id="7" creationId="{B8B39CBA-6960-9958-9A86-F3F03E442448}"/>
          </ac:spMkLst>
        </pc:spChg>
        <pc:spChg chg="mod">
          <ac:chgData name="MATHIEU Alexandre" userId="e241321e-edca-4be9-918c-7dd3cd5e5b9d" providerId="ADAL" clId="{E9B50DEE-1718-483B-B959-B3AB6E74A090}" dt="2023-06-05T10:51:18.761" v="1440" actId="20577"/>
          <ac:spMkLst>
            <pc:docMk/>
            <pc:sldMk cId="983019689" sldId="1165"/>
            <ac:spMk id="18" creationId="{01A7DD3A-128D-C965-723D-148C747C204D}"/>
          </ac:spMkLst>
        </pc:spChg>
        <pc:spChg chg="mod">
          <ac:chgData name="MATHIEU Alexandre" userId="e241321e-edca-4be9-918c-7dd3cd5e5b9d" providerId="ADAL" clId="{E9B50DEE-1718-483B-B959-B3AB6E74A090}" dt="2023-06-05T10:37:21.107" v="1033" actId="20577"/>
          <ac:spMkLst>
            <pc:docMk/>
            <pc:sldMk cId="983019689" sldId="1165"/>
            <ac:spMk id="20" creationId="{3FAE2CEE-A3A2-AB1B-5900-C49EFFF783EE}"/>
          </ac:spMkLst>
        </pc:spChg>
        <pc:cxnChg chg="add mod">
          <ac:chgData name="MATHIEU Alexandre" userId="e241321e-edca-4be9-918c-7dd3cd5e5b9d" providerId="ADAL" clId="{E9B50DEE-1718-483B-B959-B3AB6E74A090}" dt="2023-06-05T09:06:12.046" v="755"/>
          <ac:cxnSpMkLst>
            <pc:docMk/>
            <pc:sldMk cId="983019689" sldId="1165"/>
            <ac:cxnSpMk id="3" creationId="{C0F5A4D9-DEFE-FCE4-0E35-94C9A8FCCFF9}"/>
          </ac:cxnSpMkLst>
        </pc:cxnChg>
        <pc:cxnChg chg="del mod">
          <ac:chgData name="MATHIEU Alexandre" userId="e241321e-edca-4be9-918c-7dd3cd5e5b9d" providerId="ADAL" clId="{E9B50DEE-1718-483B-B959-B3AB6E74A090}" dt="2023-06-05T09:06:11.850" v="754" actId="478"/>
          <ac:cxnSpMkLst>
            <pc:docMk/>
            <pc:sldMk cId="983019689" sldId="1165"/>
            <ac:cxnSpMk id="9" creationId="{3CFD64A9-4FA4-7A38-0239-AEB97828D97C}"/>
          </ac:cxnSpMkLst>
        </pc:cxnChg>
        <pc:cxnChg chg="mod">
          <ac:chgData name="MATHIEU Alexandre" userId="e241321e-edca-4be9-918c-7dd3cd5e5b9d" providerId="ADAL" clId="{E9B50DEE-1718-483B-B959-B3AB6E74A090}" dt="2023-06-05T10:51:18.761" v="1440" actId="20577"/>
          <ac:cxnSpMkLst>
            <pc:docMk/>
            <pc:sldMk cId="983019689" sldId="1165"/>
            <ac:cxnSpMk id="19" creationId="{8F4C66D1-AE51-9405-AF1C-AED2D86F589C}"/>
          </ac:cxnSpMkLst>
        </pc:cxnChg>
        <pc:cxnChg chg="mod">
          <ac:chgData name="MATHIEU Alexandre" userId="e241321e-edca-4be9-918c-7dd3cd5e5b9d" providerId="ADAL" clId="{E9B50DEE-1718-483B-B959-B3AB6E74A090}" dt="2023-06-05T10:37:17.184" v="1030" actId="20577"/>
          <ac:cxnSpMkLst>
            <pc:docMk/>
            <pc:sldMk cId="983019689" sldId="1165"/>
            <ac:cxnSpMk id="21" creationId="{9967676F-4CE2-9908-2A52-DB70B68894B9}"/>
          </ac:cxnSpMkLst>
        </pc:cxnChg>
      </pc:sldChg>
      <pc:sldChg chg="addSp delSp modSp add mod">
        <pc:chgData name="MATHIEU Alexandre" userId="e241321e-edca-4be9-918c-7dd3cd5e5b9d" providerId="ADAL" clId="{E9B50DEE-1718-483B-B959-B3AB6E74A090}" dt="2023-06-05T09:07:00.414" v="765"/>
        <pc:sldMkLst>
          <pc:docMk/>
          <pc:sldMk cId="2227119514" sldId="1166"/>
        </pc:sldMkLst>
        <pc:spChg chg="add mod">
          <ac:chgData name="MATHIEU Alexandre" userId="e241321e-edca-4be9-918c-7dd3cd5e5b9d" providerId="ADAL" clId="{E9B50DEE-1718-483B-B959-B3AB6E74A090}" dt="2023-06-05T09:07:00.414" v="765"/>
          <ac:spMkLst>
            <pc:docMk/>
            <pc:sldMk cId="2227119514" sldId="1166"/>
            <ac:spMk id="4" creationId="{E4063729-E1C5-48B3-CAAE-7FAD24D501B0}"/>
          </ac:spMkLst>
        </pc:spChg>
        <pc:spChg chg="del">
          <ac:chgData name="MATHIEU Alexandre" userId="e241321e-edca-4be9-918c-7dd3cd5e5b9d" providerId="ADAL" clId="{E9B50DEE-1718-483B-B959-B3AB6E74A090}" dt="2023-06-05T09:06:04.738" v="751" actId="478"/>
          <ac:spMkLst>
            <pc:docMk/>
            <pc:sldMk cId="2227119514" sldId="1166"/>
            <ac:spMk id="7" creationId="{B8B39CBA-6960-9958-9A86-F3F03E442448}"/>
          </ac:spMkLst>
        </pc:spChg>
        <pc:spChg chg="del">
          <ac:chgData name="MATHIEU Alexandre" userId="e241321e-edca-4be9-918c-7dd3cd5e5b9d" providerId="ADAL" clId="{E9B50DEE-1718-483B-B959-B3AB6E74A090}" dt="2023-06-05T09:02:18.107" v="597" actId="478"/>
          <ac:spMkLst>
            <pc:docMk/>
            <pc:sldMk cId="2227119514" sldId="1166"/>
            <ac:spMk id="18" creationId="{01A7DD3A-128D-C965-723D-148C747C204D}"/>
          </ac:spMkLst>
        </pc:spChg>
        <pc:spChg chg="del">
          <ac:chgData name="MATHIEU Alexandre" userId="e241321e-edca-4be9-918c-7dd3cd5e5b9d" providerId="ADAL" clId="{E9B50DEE-1718-483B-B959-B3AB6E74A090}" dt="2023-06-05T09:02:19.579" v="598" actId="478"/>
          <ac:spMkLst>
            <pc:docMk/>
            <pc:sldMk cId="2227119514" sldId="1166"/>
            <ac:spMk id="20" creationId="{3FAE2CEE-A3A2-AB1B-5900-C49EFFF783EE}"/>
          </ac:spMkLst>
        </pc:spChg>
        <pc:cxnChg chg="add mod">
          <ac:chgData name="MATHIEU Alexandre" userId="e241321e-edca-4be9-918c-7dd3cd5e5b9d" providerId="ADAL" clId="{E9B50DEE-1718-483B-B959-B3AB6E74A090}" dt="2023-06-05T09:06:04.886" v="752"/>
          <ac:cxnSpMkLst>
            <pc:docMk/>
            <pc:sldMk cId="2227119514" sldId="1166"/>
            <ac:cxnSpMk id="3" creationId="{1BFEE181-718D-B905-2105-8E4662E0711E}"/>
          </ac:cxnSpMkLst>
        </pc:cxnChg>
        <pc:cxnChg chg="del mod">
          <ac:chgData name="MATHIEU Alexandre" userId="e241321e-edca-4be9-918c-7dd3cd5e5b9d" providerId="ADAL" clId="{E9B50DEE-1718-483B-B959-B3AB6E74A090}" dt="2023-06-05T09:06:01.738" v="750" actId="478"/>
          <ac:cxnSpMkLst>
            <pc:docMk/>
            <pc:sldMk cId="2227119514" sldId="1166"/>
            <ac:cxnSpMk id="9" creationId="{3CFD64A9-4FA4-7A38-0239-AEB97828D97C}"/>
          </ac:cxnSpMkLst>
        </pc:cxnChg>
        <pc:cxnChg chg="del mod">
          <ac:chgData name="MATHIEU Alexandre" userId="e241321e-edca-4be9-918c-7dd3cd5e5b9d" providerId="ADAL" clId="{E9B50DEE-1718-483B-B959-B3AB6E74A090}" dt="2023-06-05T09:02:17.570" v="596" actId="478"/>
          <ac:cxnSpMkLst>
            <pc:docMk/>
            <pc:sldMk cId="2227119514" sldId="1166"/>
            <ac:cxnSpMk id="19" creationId="{8F4C66D1-AE51-9405-AF1C-AED2D86F589C}"/>
          </ac:cxnSpMkLst>
        </pc:cxnChg>
        <pc:cxnChg chg="del mod">
          <ac:chgData name="MATHIEU Alexandre" userId="e241321e-edca-4be9-918c-7dd3cd5e5b9d" providerId="ADAL" clId="{E9B50DEE-1718-483B-B959-B3AB6E74A090}" dt="2023-06-05T09:02:20.234" v="599" actId="478"/>
          <ac:cxnSpMkLst>
            <pc:docMk/>
            <pc:sldMk cId="2227119514" sldId="1166"/>
            <ac:cxnSpMk id="21" creationId="{9967676F-4CE2-9908-2A52-DB70B68894B9}"/>
          </ac:cxnSpMkLst>
        </pc:cxnChg>
      </pc:sldChg>
      <pc:sldChg chg="delSp modSp add mod">
        <pc:chgData name="MATHIEU Alexandre" userId="e241321e-edca-4be9-918c-7dd3cd5e5b9d" providerId="ADAL" clId="{E9B50DEE-1718-483B-B959-B3AB6E74A090}" dt="2023-06-05T10:51:06.015" v="1437" actId="20577"/>
        <pc:sldMkLst>
          <pc:docMk/>
          <pc:sldMk cId="2557501073" sldId="1167"/>
        </pc:sldMkLst>
        <pc:spChg chg="mod">
          <ac:chgData name="MATHIEU Alexandre" userId="e241321e-edca-4be9-918c-7dd3cd5e5b9d" providerId="ADAL" clId="{E9B50DEE-1718-483B-B959-B3AB6E74A090}" dt="2023-06-05T09:07:08.767" v="767"/>
          <ac:spMkLst>
            <pc:docMk/>
            <pc:sldMk cId="2557501073" sldId="1167"/>
            <ac:spMk id="7" creationId="{B8B39CBA-6960-9958-9A86-F3F03E442448}"/>
          </ac:spMkLst>
        </pc:spChg>
        <pc:spChg chg="mod">
          <ac:chgData name="MATHIEU Alexandre" userId="e241321e-edca-4be9-918c-7dd3cd5e5b9d" providerId="ADAL" clId="{E9B50DEE-1718-483B-B959-B3AB6E74A090}" dt="2023-06-05T10:51:06.015" v="1437" actId="20577"/>
          <ac:spMkLst>
            <pc:docMk/>
            <pc:sldMk cId="2557501073" sldId="1167"/>
            <ac:spMk id="18" creationId="{01A7DD3A-128D-C965-723D-148C747C204D}"/>
          </ac:spMkLst>
        </pc:spChg>
        <pc:spChg chg="del">
          <ac:chgData name="MATHIEU Alexandre" userId="e241321e-edca-4be9-918c-7dd3cd5e5b9d" providerId="ADAL" clId="{E9B50DEE-1718-483B-B959-B3AB6E74A090}" dt="2023-06-05T09:02:22.579" v="600" actId="478"/>
          <ac:spMkLst>
            <pc:docMk/>
            <pc:sldMk cId="2557501073" sldId="1167"/>
            <ac:spMk id="20" creationId="{3FAE2CEE-A3A2-AB1B-5900-C49EFFF783EE}"/>
          </ac:spMkLst>
        </pc:spChg>
        <pc:cxnChg chg="mod">
          <ac:chgData name="MATHIEU Alexandre" userId="e241321e-edca-4be9-918c-7dd3cd5e5b9d" providerId="ADAL" clId="{E9B50DEE-1718-483B-B959-B3AB6E74A090}" dt="2023-06-05T09:05:43.275" v="746" actId="14100"/>
          <ac:cxnSpMkLst>
            <pc:docMk/>
            <pc:sldMk cId="2557501073" sldId="1167"/>
            <ac:cxnSpMk id="9" creationId="{3CFD64A9-4FA4-7A38-0239-AEB97828D97C}"/>
          </ac:cxnSpMkLst>
        </pc:cxnChg>
        <pc:cxnChg chg="mod">
          <ac:chgData name="MATHIEU Alexandre" userId="e241321e-edca-4be9-918c-7dd3cd5e5b9d" providerId="ADAL" clId="{E9B50DEE-1718-483B-B959-B3AB6E74A090}" dt="2023-06-05T10:50:55.664" v="1417" actId="20577"/>
          <ac:cxnSpMkLst>
            <pc:docMk/>
            <pc:sldMk cId="2557501073" sldId="1167"/>
            <ac:cxnSpMk id="19" creationId="{8F4C66D1-AE51-9405-AF1C-AED2D86F589C}"/>
          </ac:cxnSpMkLst>
        </pc:cxnChg>
        <pc:cxnChg chg="del mod">
          <ac:chgData name="MATHIEU Alexandre" userId="e241321e-edca-4be9-918c-7dd3cd5e5b9d" providerId="ADAL" clId="{E9B50DEE-1718-483B-B959-B3AB6E74A090}" dt="2023-06-05T09:02:23.075" v="601" actId="478"/>
          <ac:cxnSpMkLst>
            <pc:docMk/>
            <pc:sldMk cId="2557501073" sldId="1167"/>
            <ac:cxnSpMk id="21" creationId="{9967676F-4CE2-9908-2A52-DB70B68894B9}"/>
          </ac:cxnSpMkLst>
        </pc:cxnChg>
      </pc:sldChg>
      <pc:sldChg chg="addSp delSp modSp new mod">
        <pc:chgData name="MATHIEU Alexandre" userId="e241321e-edca-4be9-918c-7dd3cd5e5b9d" providerId="ADAL" clId="{E9B50DEE-1718-483B-B959-B3AB6E74A090}" dt="2023-06-05T11:40:20.090" v="1712" actId="1076"/>
        <pc:sldMkLst>
          <pc:docMk/>
          <pc:sldMk cId="1105030104" sldId="1168"/>
        </pc:sldMkLst>
        <pc:spChg chg="mod">
          <ac:chgData name="MATHIEU Alexandre" userId="e241321e-edca-4be9-918c-7dd3cd5e5b9d" providerId="ADAL" clId="{E9B50DEE-1718-483B-B959-B3AB6E74A090}" dt="2023-06-05T09:51:51.872" v="951" actId="20577"/>
          <ac:spMkLst>
            <pc:docMk/>
            <pc:sldMk cId="1105030104" sldId="1168"/>
            <ac:spMk id="2" creationId="{70EFF77E-8F4B-5909-0BAD-A7D87A669483}"/>
          </ac:spMkLst>
        </pc:spChg>
        <pc:spChg chg="del">
          <ac:chgData name="MATHIEU Alexandre" userId="e241321e-edca-4be9-918c-7dd3cd5e5b9d" providerId="ADAL" clId="{E9B50DEE-1718-483B-B959-B3AB6E74A090}" dt="2023-06-05T09:50:14.266" v="860" actId="478"/>
          <ac:spMkLst>
            <pc:docMk/>
            <pc:sldMk cId="1105030104" sldId="1168"/>
            <ac:spMk id="3" creationId="{7533367C-DF58-0547-3292-42C0045CF95F}"/>
          </ac:spMkLst>
        </pc:spChg>
        <pc:spChg chg="del">
          <ac:chgData name="MATHIEU Alexandre" userId="e241321e-edca-4be9-918c-7dd3cd5e5b9d" providerId="ADAL" clId="{E9B50DEE-1718-483B-B959-B3AB6E74A090}" dt="2023-06-05T09:50:11.858" v="858" actId="478"/>
          <ac:spMkLst>
            <pc:docMk/>
            <pc:sldMk cId="1105030104" sldId="1168"/>
            <ac:spMk id="4" creationId="{8902097D-ACB5-A06C-85FD-467F6FF0734F}"/>
          </ac:spMkLst>
        </pc:spChg>
        <pc:spChg chg="add mod">
          <ac:chgData name="MATHIEU Alexandre" userId="e241321e-edca-4be9-918c-7dd3cd5e5b9d" providerId="ADAL" clId="{E9B50DEE-1718-483B-B959-B3AB6E74A090}" dt="2023-06-05T11:38:37.578" v="1703" actId="1076"/>
          <ac:spMkLst>
            <pc:docMk/>
            <pc:sldMk cId="1105030104" sldId="1168"/>
            <ac:spMk id="8" creationId="{3ECCC418-ED50-9614-C103-E7B82CB7C5C9}"/>
          </ac:spMkLst>
        </pc:spChg>
        <pc:spChg chg="add mod">
          <ac:chgData name="MATHIEU Alexandre" userId="e241321e-edca-4be9-918c-7dd3cd5e5b9d" providerId="ADAL" clId="{E9B50DEE-1718-483B-B959-B3AB6E74A090}" dt="2023-06-05T11:38:37.578" v="1703" actId="1076"/>
          <ac:spMkLst>
            <pc:docMk/>
            <pc:sldMk cId="1105030104" sldId="1168"/>
            <ac:spMk id="9" creationId="{F3D7C8B5-8DE1-DE23-FEF5-F85196F82E89}"/>
          </ac:spMkLst>
        </pc:spChg>
        <pc:spChg chg="add mod">
          <ac:chgData name="MATHIEU Alexandre" userId="e241321e-edca-4be9-918c-7dd3cd5e5b9d" providerId="ADAL" clId="{E9B50DEE-1718-483B-B959-B3AB6E74A090}" dt="2023-06-05T11:38:37.578" v="1703" actId="1076"/>
          <ac:spMkLst>
            <pc:docMk/>
            <pc:sldMk cId="1105030104" sldId="1168"/>
            <ac:spMk id="10" creationId="{A94E070B-E58A-16DA-EEE9-E5725A7403AC}"/>
          </ac:spMkLst>
        </pc:spChg>
        <pc:spChg chg="add mod">
          <ac:chgData name="MATHIEU Alexandre" userId="e241321e-edca-4be9-918c-7dd3cd5e5b9d" providerId="ADAL" clId="{E9B50DEE-1718-483B-B959-B3AB6E74A090}" dt="2023-06-05T11:38:37.578" v="1703" actId="1076"/>
          <ac:spMkLst>
            <pc:docMk/>
            <pc:sldMk cId="1105030104" sldId="1168"/>
            <ac:spMk id="11" creationId="{1F259EE9-C887-D529-B1F2-8A14B64DA3AE}"/>
          </ac:spMkLst>
        </pc:spChg>
        <pc:graphicFrameChg chg="add mod modGraphic">
          <ac:chgData name="MATHIEU Alexandre" userId="e241321e-edca-4be9-918c-7dd3cd5e5b9d" providerId="ADAL" clId="{E9B50DEE-1718-483B-B959-B3AB6E74A090}" dt="2023-06-05T11:40:20.090" v="1712" actId="1076"/>
          <ac:graphicFrameMkLst>
            <pc:docMk/>
            <pc:sldMk cId="1105030104" sldId="1168"/>
            <ac:graphicFrameMk id="19" creationId="{1BDD0D37-28F0-2DB1-6FBB-EA1070999509}"/>
          </ac:graphicFrameMkLst>
        </pc:graphicFrameChg>
        <pc:picChg chg="add mod">
          <ac:chgData name="MATHIEU Alexandre" userId="e241321e-edca-4be9-918c-7dd3cd5e5b9d" providerId="ADAL" clId="{E9B50DEE-1718-483B-B959-B3AB6E74A090}" dt="2023-06-05T11:38:37.578" v="1703" actId="1076"/>
          <ac:picMkLst>
            <pc:docMk/>
            <pc:sldMk cId="1105030104" sldId="1168"/>
            <ac:picMk id="7" creationId="{21789FEF-145B-E8D7-C601-FF69C11FBFD4}"/>
          </ac:picMkLst>
        </pc:picChg>
        <pc:picChg chg="add del mod">
          <ac:chgData name="MATHIEU Alexandre" userId="e241321e-edca-4be9-918c-7dd3cd5e5b9d" providerId="ADAL" clId="{E9B50DEE-1718-483B-B959-B3AB6E74A090}" dt="2023-06-05T11:34:45.270" v="1627" actId="478"/>
          <ac:picMkLst>
            <pc:docMk/>
            <pc:sldMk cId="1105030104" sldId="1168"/>
            <ac:picMk id="12" creationId="{7BB2A3E6-9E76-B2AB-BC99-9605A613544F}"/>
          </ac:picMkLst>
        </pc:picChg>
        <pc:picChg chg="add del mod">
          <ac:chgData name="MATHIEU Alexandre" userId="e241321e-edca-4be9-918c-7dd3cd5e5b9d" providerId="ADAL" clId="{E9B50DEE-1718-483B-B959-B3AB6E74A090}" dt="2023-06-05T11:35:41.598" v="1632" actId="478"/>
          <ac:picMkLst>
            <pc:docMk/>
            <pc:sldMk cId="1105030104" sldId="1168"/>
            <ac:picMk id="14" creationId="{A2BFD743-9CDF-C7EB-BE69-287F7BACA8E7}"/>
          </ac:picMkLst>
        </pc:picChg>
        <pc:picChg chg="add del mod">
          <ac:chgData name="MATHIEU Alexandre" userId="e241321e-edca-4be9-918c-7dd3cd5e5b9d" providerId="ADAL" clId="{E9B50DEE-1718-483B-B959-B3AB6E74A090}" dt="2023-06-05T11:35:49.622" v="1636" actId="478"/>
          <ac:picMkLst>
            <pc:docMk/>
            <pc:sldMk cId="1105030104" sldId="1168"/>
            <ac:picMk id="16" creationId="{037E3B52-1971-ED2E-4347-55089BAC5236}"/>
          </ac:picMkLst>
        </pc:picChg>
        <pc:picChg chg="add mod modCrop">
          <ac:chgData name="MATHIEU Alexandre" userId="e241321e-edca-4be9-918c-7dd3cd5e5b9d" providerId="ADAL" clId="{E9B50DEE-1718-483B-B959-B3AB6E74A090}" dt="2023-06-05T11:40:15.155" v="1711" actId="1076"/>
          <ac:picMkLst>
            <pc:docMk/>
            <pc:sldMk cId="1105030104" sldId="1168"/>
            <ac:picMk id="18" creationId="{DACF47C2-E757-8788-D278-6AD9EAE24FD5}"/>
          </ac:picMkLst>
        </pc:pic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788401913" sldId="1168"/>
        </pc:sldMkLst>
      </pc:sldChg>
      <pc:sldChg chg="addSp delSp modSp new mod">
        <pc:chgData name="MATHIEU Alexandre" userId="e241321e-edca-4be9-918c-7dd3cd5e5b9d" providerId="ADAL" clId="{E9B50DEE-1718-483B-B959-B3AB6E74A090}" dt="2023-06-05T12:25:36.470" v="2581" actId="108"/>
        <pc:sldMkLst>
          <pc:docMk/>
          <pc:sldMk cId="901702" sldId="1169"/>
        </pc:sldMkLst>
        <pc:spChg chg="mod">
          <ac:chgData name="MATHIEU Alexandre" userId="e241321e-edca-4be9-918c-7dd3cd5e5b9d" providerId="ADAL" clId="{E9B50DEE-1718-483B-B959-B3AB6E74A090}" dt="2023-06-05T10:44:21.603" v="1416" actId="1076"/>
          <ac:spMkLst>
            <pc:docMk/>
            <pc:sldMk cId="901702" sldId="1169"/>
            <ac:spMk id="2" creationId="{EF6E9E2B-B83D-55EC-7DB6-6A0670417B04}"/>
          </ac:spMkLst>
        </pc:spChg>
        <pc:spChg chg="del">
          <ac:chgData name="MATHIEU Alexandre" userId="e241321e-edca-4be9-918c-7dd3cd5e5b9d" providerId="ADAL" clId="{E9B50DEE-1718-483B-B959-B3AB6E74A090}" dt="2023-06-05T10:41:19.001" v="1045" actId="478"/>
          <ac:spMkLst>
            <pc:docMk/>
            <pc:sldMk cId="901702" sldId="1169"/>
            <ac:spMk id="3" creationId="{F872522C-4D43-872F-41C3-C07A240A170F}"/>
          </ac:spMkLst>
        </pc:spChg>
        <pc:spChg chg="mod">
          <ac:chgData name="MATHIEU Alexandre" userId="e241321e-edca-4be9-918c-7dd3cd5e5b9d" providerId="ADAL" clId="{E9B50DEE-1718-483B-B959-B3AB6E74A090}" dt="2023-06-05T10:44:16.842" v="1415" actId="113"/>
          <ac:spMkLst>
            <pc:docMk/>
            <pc:sldMk cId="901702" sldId="1169"/>
            <ac:spMk id="4" creationId="{A23C9AB5-722A-39D6-6BDE-6458A4FA7DEC}"/>
          </ac:spMkLst>
        </pc:spChg>
        <pc:spChg chg="add mod">
          <ac:chgData name="MATHIEU Alexandre" userId="e241321e-edca-4be9-918c-7dd3cd5e5b9d" providerId="ADAL" clId="{E9B50DEE-1718-483B-B959-B3AB6E74A090}" dt="2023-06-05T12:25:36.470" v="2581" actId="108"/>
          <ac:spMkLst>
            <pc:docMk/>
            <pc:sldMk cId="901702" sldId="1169"/>
            <ac:spMk id="9" creationId="{0910B2E7-E41C-33E1-7152-A09B53D2DE3C}"/>
          </ac:spMkLst>
        </pc:spChg>
        <pc:graphicFrameChg chg="add del mod ord modGraphic">
          <ac:chgData name="MATHIEU Alexandre" userId="e241321e-edca-4be9-918c-7dd3cd5e5b9d" providerId="ADAL" clId="{E9B50DEE-1718-483B-B959-B3AB6E74A090}" dt="2023-06-05T10:41:09.551" v="1044" actId="166"/>
          <ac:graphicFrameMkLst>
            <pc:docMk/>
            <pc:sldMk cId="901702" sldId="1169"/>
            <ac:graphicFrameMk id="6" creationId="{DD815A6A-BAE9-A565-8FE2-B56F8E4128D6}"/>
          </ac:graphicFrameMkLst>
        </pc:graphicFrameChg>
        <pc:picChg chg="add mod">
          <ac:chgData name="MATHIEU Alexandre" userId="e241321e-edca-4be9-918c-7dd3cd5e5b9d" providerId="ADAL" clId="{E9B50DEE-1718-483B-B959-B3AB6E74A090}" dt="2023-06-05T10:37:41.956" v="1036" actId="1076"/>
          <ac:picMkLst>
            <pc:docMk/>
            <pc:sldMk cId="901702" sldId="1169"/>
            <ac:picMk id="7" creationId="{472F51D7-D667-7F48-A78E-D009AB217DA9}"/>
          </ac:picMkLst>
        </pc:picChg>
      </pc:sldChg>
      <pc:sldChg chg="addSp delSp modSp new mod">
        <pc:chgData name="MATHIEU Alexandre" userId="e241321e-edca-4be9-918c-7dd3cd5e5b9d" providerId="ADAL" clId="{E9B50DEE-1718-483B-B959-B3AB6E74A090}" dt="2023-06-05T12:25:58.158" v="2585" actId="108"/>
        <pc:sldMkLst>
          <pc:docMk/>
          <pc:sldMk cId="2789181633" sldId="1170"/>
        </pc:sldMkLst>
        <pc:spChg chg="mod">
          <ac:chgData name="MATHIEU Alexandre" userId="e241321e-edca-4be9-918c-7dd3cd5e5b9d" providerId="ADAL" clId="{E9B50DEE-1718-483B-B959-B3AB6E74A090}" dt="2023-06-05T12:05:41.166" v="1918" actId="20577"/>
          <ac:spMkLst>
            <pc:docMk/>
            <pc:sldMk cId="2789181633" sldId="1170"/>
            <ac:spMk id="2" creationId="{8C340117-6B78-7CFF-8B11-01FE92E3A8A0}"/>
          </ac:spMkLst>
        </pc:spChg>
        <pc:spChg chg="del">
          <ac:chgData name="MATHIEU Alexandre" userId="e241321e-edca-4be9-918c-7dd3cd5e5b9d" providerId="ADAL" clId="{E9B50DEE-1718-483B-B959-B3AB6E74A090}" dt="2023-06-05T10:55:44.616" v="1587" actId="478"/>
          <ac:spMkLst>
            <pc:docMk/>
            <pc:sldMk cId="2789181633" sldId="1170"/>
            <ac:spMk id="3" creationId="{D63481BC-EC2D-E975-5B7B-59A154E6E742}"/>
          </ac:spMkLst>
        </pc:spChg>
        <pc:spChg chg="mod">
          <ac:chgData name="MATHIEU Alexandre" userId="e241321e-edca-4be9-918c-7dd3cd5e5b9d" providerId="ADAL" clId="{E9B50DEE-1718-483B-B959-B3AB6E74A090}" dt="2023-06-05T12:10:10.134" v="1980" actId="115"/>
          <ac:spMkLst>
            <pc:docMk/>
            <pc:sldMk cId="2789181633" sldId="1170"/>
            <ac:spMk id="4" creationId="{7C801F34-C280-3200-AB03-755C3A8CCC3F}"/>
          </ac:spMkLst>
        </pc:spChg>
        <pc:spChg chg="add mod">
          <ac:chgData name="MATHIEU Alexandre" userId="e241321e-edca-4be9-918c-7dd3cd5e5b9d" providerId="ADAL" clId="{E9B50DEE-1718-483B-B959-B3AB6E74A090}" dt="2023-06-05T12:25:58.158" v="2585" actId="108"/>
          <ac:spMkLst>
            <pc:docMk/>
            <pc:sldMk cId="2789181633" sldId="1170"/>
            <ac:spMk id="7" creationId="{6DB6D0FE-13CA-BC99-40F3-42379D764749}"/>
          </ac:spMkLst>
        </pc:spChg>
      </pc:sldChg>
      <pc:sldChg chg="addSp delSp modSp add mod">
        <pc:chgData name="MATHIEU Alexandre" userId="e241321e-edca-4be9-918c-7dd3cd5e5b9d" providerId="ADAL" clId="{E9B50DEE-1718-483B-B959-B3AB6E74A090}" dt="2023-06-05T12:26:55.692" v="2591" actId="14100"/>
        <pc:sldMkLst>
          <pc:docMk/>
          <pc:sldMk cId="306169566" sldId="1171"/>
        </pc:sldMkLst>
        <pc:spChg chg="add mod">
          <ac:chgData name="MATHIEU Alexandre" userId="e241321e-edca-4be9-918c-7dd3cd5e5b9d" providerId="ADAL" clId="{E9B50DEE-1718-483B-B959-B3AB6E74A090}" dt="2023-06-05T12:12:36.925" v="1991"/>
          <ac:spMkLst>
            <pc:docMk/>
            <pc:sldMk cId="306169566" sldId="1171"/>
            <ac:spMk id="4" creationId="{461987D8-6DBF-902C-0AB1-5AD0DB0AA4E2}"/>
          </ac:spMkLst>
        </pc:spChg>
        <pc:spChg chg="add mod">
          <ac:chgData name="MATHIEU Alexandre" userId="e241321e-edca-4be9-918c-7dd3cd5e5b9d" providerId="ADAL" clId="{E9B50DEE-1718-483B-B959-B3AB6E74A090}" dt="2023-06-05T12:12:36.925" v="1991"/>
          <ac:spMkLst>
            <pc:docMk/>
            <pc:sldMk cId="306169566" sldId="1171"/>
            <ac:spMk id="6" creationId="{2343AA70-02F0-1EE1-EA9F-D39A2CA26B83}"/>
          </ac:spMkLst>
        </pc:spChg>
        <pc:spChg chg="del">
          <ac:chgData name="MATHIEU Alexandre" userId="e241321e-edca-4be9-918c-7dd3cd5e5b9d" providerId="ADAL" clId="{E9B50DEE-1718-483B-B959-B3AB6E74A090}" dt="2023-06-05T12:11:29.214" v="1986" actId="478"/>
          <ac:spMkLst>
            <pc:docMk/>
            <pc:sldMk cId="306169566" sldId="1171"/>
            <ac:spMk id="8" creationId="{3ECCC418-ED50-9614-C103-E7B82CB7C5C9}"/>
          </ac:spMkLst>
        </pc:spChg>
        <pc:spChg chg="del">
          <ac:chgData name="MATHIEU Alexandre" userId="e241321e-edca-4be9-918c-7dd3cd5e5b9d" providerId="ADAL" clId="{E9B50DEE-1718-483B-B959-B3AB6E74A090}" dt="2023-06-05T12:11:26.350" v="1984" actId="478"/>
          <ac:spMkLst>
            <pc:docMk/>
            <pc:sldMk cId="306169566" sldId="1171"/>
            <ac:spMk id="9" creationId="{F3D7C8B5-8DE1-DE23-FEF5-F85196F82E89}"/>
          </ac:spMkLst>
        </pc:spChg>
        <pc:spChg chg="del">
          <ac:chgData name="MATHIEU Alexandre" userId="e241321e-edca-4be9-918c-7dd3cd5e5b9d" providerId="ADAL" clId="{E9B50DEE-1718-483B-B959-B3AB6E74A090}" dt="2023-06-05T12:11:27.854" v="1985" actId="478"/>
          <ac:spMkLst>
            <pc:docMk/>
            <pc:sldMk cId="306169566" sldId="1171"/>
            <ac:spMk id="10" creationId="{A94E070B-E58A-16DA-EEE9-E5725A7403AC}"/>
          </ac:spMkLst>
        </pc:spChg>
        <pc:spChg chg="del">
          <ac:chgData name="MATHIEU Alexandre" userId="e241321e-edca-4be9-918c-7dd3cd5e5b9d" providerId="ADAL" clId="{E9B50DEE-1718-483B-B959-B3AB6E74A090}" dt="2023-06-05T12:11:30.406" v="1987" actId="478"/>
          <ac:spMkLst>
            <pc:docMk/>
            <pc:sldMk cId="306169566" sldId="1171"/>
            <ac:spMk id="11" creationId="{1F259EE9-C887-D529-B1F2-8A14B64DA3AE}"/>
          </ac:spMkLst>
        </pc:spChg>
        <pc:spChg chg="add mod">
          <ac:chgData name="MATHIEU Alexandre" userId="e241321e-edca-4be9-918c-7dd3cd5e5b9d" providerId="ADAL" clId="{E9B50DEE-1718-483B-B959-B3AB6E74A090}" dt="2023-06-05T12:26:52.691" v="2590" actId="1076"/>
          <ac:spMkLst>
            <pc:docMk/>
            <pc:sldMk cId="306169566" sldId="1171"/>
            <ac:spMk id="13" creationId="{8540188D-AC98-46D9-6AAA-36BD4DF1022F}"/>
          </ac:spMkLst>
        </pc:spChg>
        <pc:spChg chg="add mod">
          <ac:chgData name="MATHIEU Alexandre" userId="e241321e-edca-4be9-918c-7dd3cd5e5b9d" providerId="ADAL" clId="{E9B50DEE-1718-483B-B959-B3AB6E74A090}" dt="2023-06-05T12:13:34.749" v="1992"/>
          <ac:spMkLst>
            <pc:docMk/>
            <pc:sldMk cId="306169566" sldId="1171"/>
            <ac:spMk id="14" creationId="{EFE4D84E-6231-D8AA-914C-4BF8EBE3E999}"/>
          </ac:spMkLst>
        </pc:spChg>
        <pc:spChg chg="add mod">
          <ac:chgData name="MATHIEU Alexandre" userId="e241321e-edca-4be9-918c-7dd3cd5e5b9d" providerId="ADAL" clId="{E9B50DEE-1718-483B-B959-B3AB6E74A090}" dt="2023-06-05T12:26:55.692" v="2591" actId="14100"/>
          <ac:spMkLst>
            <pc:docMk/>
            <pc:sldMk cId="306169566" sldId="1171"/>
            <ac:spMk id="16" creationId="{D525CB39-5A71-FA3A-B7DD-7A00C668EE4F}"/>
          </ac:spMkLst>
        </pc:spChg>
        <pc:spChg chg="add mod">
          <ac:chgData name="MATHIEU Alexandre" userId="e241321e-edca-4be9-918c-7dd3cd5e5b9d" providerId="ADAL" clId="{E9B50DEE-1718-483B-B959-B3AB6E74A090}" dt="2023-06-05T12:24:53.788" v="2569" actId="6549"/>
          <ac:spMkLst>
            <pc:docMk/>
            <pc:sldMk cId="306169566" sldId="1171"/>
            <ac:spMk id="20" creationId="{6165EB6A-2CEF-665E-08B0-98375B0066B2}"/>
          </ac:spMkLst>
        </pc:spChg>
        <pc:grpChg chg="add mod">
          <ac:chgData name="MATHIEU Alexandre" userId="e241321e-edca-4be9-918c-7dd3cd5e5b9d" providerId="ADAL" clId="{E9B50DEE-1718-483B-B959-B3AB6E74A090}" dt="2023-06-05T12:12:36.925" v="1991"/>
          <ac:grpSpMkLst>
            <pc:docMk/>
            <pc:sldMk cId="306169566" sldId="1171"/>
            <ac:grpSpMk id="3" creationId="{F383B1FA-524A-F435-812C-29ADFBC87B18}"/>
          </ac:grpSpMkLst>
        </pc:grpChg>
        <pc:graphicFrameChg chg="add mod">
          <ac:chgData name="MATHIEU Alexandre" userId="e241321e-edca-4be9-918c-7dd3cd5e5b9d" providerId="ADAL" clId="{E9B50DEE-1718-483B-B959-B3AB6E74A090}" dt="2023-06-05T12:13:34.749" v="1992"/>
          <ac:graphicFrameMkLst>
            <pc:docMk/>
            <pc:sldMk cId="306169566" sldId="1171"/>
            <ac:graphicFrameMk id="12" creationId="{020A1FEA-980C-6689-9E9C-15321C21B039}"/>
          </ac:graphicFrameMkLst>
        </pc:graphicFrameChg>
        <pc:graphicFrameChg chg="del">
          <ac:chgData name="MATHIEU Alexandre" userId="e241321e-edca-4be9-918c-7dd3cd5e5b9d" providerId="ADAL" clId="{E9B50DEE-1718-483B-B959-B3AB6E74A090}" dt="2023-06-05T12:11:31.918" v="1989" actId="478"/>
          <ac:graphicFrameMkLst>
            <pc:docMk/>
            <pc:sldMk cId="306169566" sldId="1171"/>
            <ac:graphicFrameMk id="19" creationId="{1BDD0D37-28F0-2DB1-6FBB-EA1070999509}"/>
          </ac:graphicFrameMkLst>
        </pc:graphicFrameChg>
        <pc:picChg chg="del">
          <ac:chgData name="MATHIEU Alexandre" userId="e241321e-edca-4be9-918c-7dd3cd5e5b9d" providerId="ADAL" clId="{E9B50DEE-1718-483B-B959-B3AB6E74A090}" dt="2023-06-05T12:11:24.742" v="1983" actId="478"/>
          <ac:picMkLst>
            <pc:docMk/>
            <pc:sldMk cId="306169566" sldId="1171"/>
            <ac:picMk id="7" creationId="{21789FEF-145B-E8D7-C601-FF69C11FBFD4}"/>
          </ac:picMkLst>
        </pc:picChg>
        <pc:picChg chg="del">
          <ac:chgData name="MATHIEU Alexandre" userId="e241321e-edca-4be9-918c-7dd3cd5e5b9d" providerId="ADAL" clId="{E9B50DEE-1718-483B-B959-B3AB6E74A090}" dt="2023-06-05T12:11:30.839" v="1988" actId="478"/>
          <ac:picMkLst>
            <pc:docMk/>
            <pc:sldMk cId="306169566" sldId="1171"/>
            <ac:picMk id="18" creationId="{DACF47C2-E757-8788-D278-6AD9EAE24FD5}"/>
          </ac:picMkLst>
        </pc:picChg>
      </pc:sldChg>
      <pc:sldChg chg="addSp delSp modSp new del mod">
        <pc:chgData name="MATHIEU Alexandre" userId="e241321e-edca-4be9-918c-7dd3cd5e5b9d" providerId="ADAL" clId="{E9B50DEE-1718-483B-B959-B3AB6E74A090}" dt="2023-06-05T11:38:53.268" v="1708" actId="47"/>
        <pc:sldMkLst>
          <pc:docMk/>
          <pc:sldMk cId="808434095" sldId="1171"/>
        </pc:sldMkLst>
        <pc:spChg chg="del">
          <ac:chgData name="MATHIEU Alexandre" userId="e241321e-edca-4be9-918c-7dd3cd5e5b9d" providerId="ADAL" clId="{E9B50DEE-1718-483B-B959-B3AB6E74A090}" dt="2023-06-05T11:34:07.935" v="1617" actId="478"/>
          <ac:spMkLst>
            <pc:docMk/>
            <pc:sldMk cId="808434095" sldId="1171"/>
            <ac:spMk id="4" creationId="{F34B3087-A414-7183-03B7-84C6C2FA6FB1}"/>
          </ac:spMkLst>
        </pc:spChg>
        <pc:picChg chg="add del mod">
          <ac:chgData name="MATHIEU Alexandre" userId="e241321e-edca-4be9-918c-7dd3cd5e5b9d" providerId="ADAL" clId="{E9B50DEE-1718-483B-B959-B3AB6E74A090}" dt="2023-06-05T11:34:21.868" v="1623" actId="21"/>
          <ac:picMkLst>
            <pc:docMk/>
            <pc:sldMk cId="808434095" sldId="1171"/>
            <ac:picMk id="7" creationId="{C5E29172-F0A3-BD05-A8B4-46779106A665}"/>
          </ac:picMkLst>
        </pc:pic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644364610" sldId="1171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700992663" sldId="1172"/>
        </pc:sldMkLst>
      </pc:sldChg>
      <pc:sldChg chg="addSp delSp modSp new mod">
        <pc:chgData name="MATHIEU Alexandre" userId="e241321e-edca-4be9-918c-7dd3cd5e5b9d" providerId="ADAL" clId="{E9B50DEE-1718-483B-B959-B3AB6E74A090}" dt="2023-06-05T12:25:03.643" v="2571"/>
        <pc:sldMkLst>
          <pc:docMk/>
          <pc:sldMk cId="877060582" sldId="1172"/>
        </pc:sldMkLst>
        <pc:spChg chg="mod">
          <ac:chgData name="MATHIEU Alexandre" userId="e241321e-edca-4be9-918c-7dd3cd5e5b9d" providerId="ADAL" clId="{E9B50DEE-1718-483B-B959-B3AB6E74A090}" dt="2023-06-05T12:16:11.729" v="2125"/>
          <ac:spMkLst>
            <pc:docMk/>
            <pc:sldMk cId="877060582" sldId="1172"/>
            <ac:spMk id="2" creationId="{E18C0710-50D2-1EC0-E808-74ED15288D43}"/>
          </ac:spMkLst>
        </pc:spChg>
        <pc:spChg chg="mod">
          <ac:chgData name="MATHIEU Alexandre" userId="e241321e-edca-4be9-918c-7dd3cd5e5b9d" providerId="ADAL" clId="{E9B50DEE-1718-483B-B959-B3AB6E74A090}" dt="2023-06-05T12:18:40.181" v="2272" actId="20577"/>
          <ac:spMkLst>
            <pc:docMk/>
            <pc:sldMk cId="877060582" sldId="1172"/>
            <ac:spMk id="3" creationId="{17489FD1-163E-C950-3FE3-C1E548A5668B}"/>
          </ac:spMkLst>
        </pc:spChg>
        <pc:spChg chg="del">
          <ac:chgData name="MATHIEU Alexandre" userId="e241321e-edca-4be9-918c-7dd3cd5e5b9d" providerId="ADAL" clId="{E9B50DEE-1718-483B-B959-B3AB6E74A090}" dt="2023-06-05T12:14:37.166" v="1994" actId="478"/>
          <ac:spMkLst>
            <pc:docMk/>
            <pc:sldMk cId="877060582" sldId="1172"/>
            <ac:spMk id="4" creationId="{70901AD5-4C80-DBA8-B0AF-6D336CD6223B}"/>
          </ac:spMkLst>
        </pc:spChg>
        <pc:spChg chg="add mod">
          <ac:chgData name="MATHIEU Alexandre" userId="e241321e-edca-4be9-918c-7dd3cd5e5b9d" providerId="ADAL" clId="{E9B50DEE-1718-483B-B959-B3AB6E74A090}" dt="2023-06-05T12:20:24.057" v="2376" actId="1076"/>
          <ac:spMkLst>
            <pc:docMk/>
            <pc:sldMk cId="877060582" sldId="1172"/>
            <ac:spMk id="7" creationId="{0E755821-B5C0-8596-1E4E-AEA9DF8954B1}"/>
          </ac:spMkLst>
        </pc:spChg>
        <pc:spChg chg="add mod">
          <ac:chgData name="MATHIEU Alexandre" userId="e241321e-edca-4be9-918c-7dd3cd5e5b9d" providerId="ADAL" clId="{E9B50DEE-1718-483B-B959-B3AB6E74A090}" dt="2023-06-05T12:20:21.132" v="2375" actId="1076"/>
          <ac:spMkLst>
            <pc:docMk/>
            <pc:sldMk cId="877060582" sldId="1172"/>
            <ac:spMk id="9" creationId="{E13E70E0-67ED-FBE4-80C0-360C05D17DBD}"/>
          </ac:spMkLst>
        </pc:spChg>
        <pc:spChg chg="add mod">
          <ac:chgData name="MATHIEU Alexandre" userId="e241321e-edca-4be9-918c-7dd3cd5e5b9d" providerId="ADAL" clId="{E9B50DEE-1718-483B-B959-B3AB6E74A090}" dt="2023-06-05T12:25:03.643" v="2571"/>
          <ac:spMkLst>
            <pc:docMk/>
            <pc:sldMk cId="877060582" sldId="1172"/>
            <ac:spMk id="11" creationId="{A81A1F38-5523-220A-0C18-86D438719DCA}"/>
          </ac:spMkLst>
        </pc:spChg>
        <pc:picChg chg="add mod">
          <ac:chgData name="MATHIEU Alexandre" userId="e241321e-edca-4be9-918c-7dd3cd5e5b9d" providerId="ADAL" clId="{E9B50DEE-1718-483B-B959-B3AB6E74A090}" dt="2023-06-05T12:20:17.989" v="2374" actId="14100"/>
          <ac:picMkLst>
            <pc:docMk/>
            <pc:sldMk cId="877060582" sldId="1172"/>
            <ac:picMk id="2050" creationId="{55C54186-220A-9D7C-3C01-B1A3C117DD34}"/>
          </ac:picMkLst>
        </pc:picChg>
        <pc:picChg chg="add mod">
          <ac:chgData name="MATHIEU Alexandre" userId="e241321e-edca-4be9-918c-7dd3cd5e5b9d" providerId="ADAL" clId="{E9B50DEE-1718-483B-B959-B3AB6E74A090}" dt="2023-06-05T12:20:34.024" v="2377" actId="1076"/>
          <ac:picMkLst>
            <pc:docMk/>
            <pc:sldMk cId="877060582" sldId="1172"/>
            <ac:picMk id="2051" creationId="{0CF2E525-0888-189E-0594-F50DD48A9F0F}"/>
          </ac:picMkLst>
        </pc:picChg>
      </pc:sldChg>
      <pc:sldChg chg="addSp modSp add mod">
        <pc:chgData name="MATHIEU Alexandre" userId="e241321e-edca-4be9-918c-7dd3cd5e5b9d" providerId="ADAL" clId="{E9B50DEE-1718-483B-B959-B3AB6E74A090}" dt="2023-06-05T12:25:00.467" v="2570"/>
        <pc:sldMkLst>
          <pc:docMk/>
          <pc:sldMk cId="450952537" sldId="1173"/>
        </pc:sldMkLst>
        <pc:spChg chg="add mod">
          <ac:chgData name="MATHIEU Alexandre" userId="e241321e-edca-4be9-918c-7dd3cd5e5b9d" providerId="ADAL" clId="{E9B50DEE-1718-483B-B959-B3AB6E74A090}" dt="2023-06-05T12:18:03.581" v="2241" actId="20577"/>
          <ac:spMkLst>
            <pc:docMk/>
            <pc:sldMk cId="450952537" sldId="1173"/>
            <ac:spMk id="20" creationId="{5849612D-D675-09FE-0BE6-17BF3421B46E}"/>
          </ac:spMkLst>
        </pc:spChg>
        <pc:spChg chg="add mod">
          <ac:chgData name="MATHIEU Alexandre" userId="e241321e-edca-4be9-918c-7dd3cd5e5b9d" providerId="ADAL" clId="{E9B50DEE-1718-483B-B959-B3AB6E74A090}" dt="2023-06-05T12:18:12.213" v="2242" actId="14100"/>
          <ac:spMkLst>
            <pc:docMk/>
            <pc:sldMk cId="450952537" sldId="1173"/>
            <ac:spMk id="25" creationId="{F2FC41F4-DC41-CB93-DDC2-F984B013CE24}"/>
          </ac:spMkLst>
        </pc:spChg>
        <pc:spChg chg="add mod">
          <ac:chgData name="MATHIEU Alexandre" userId="e241321e-edca-4be9-918c-7dd3cd5e5b9d" providerId="ADAL" clId="{E9B50DEE-1718-483B-B959-B3AB6E74A090}" dt="2023-06-05T12:25:00.467" v="2570"/>
          <ac:spMkLst>
            <pc:docMk/>
            <pc:sldMk cId="450952537" sldId="1173"/>
            <ac:spMk id="43" creationId="{760E1B4E-FD05-6F8E-F9CA-A6BCD936B9EC}"/>
          </ac:spMkLst>
        </pc:spChg>
        <pc:cxnChg chg="add mod">
          <ac:chgData name="MATHIEU Alexandre" userId="e241321e-edca-4be9-918c-7dd3cd5e5b9d" providerId="ADAL" clId="{E9B50DEE-1718-483B-B959-B3AB6E74A090}" dt="2023-06-05T12:18:02.358" v="2229" actId="20577"/>
          <ac:cxnSpMkLst>
            <pc:docMk/>
            <pc:sldMk cId="450952537" sldId="1173"/>
            <ac:cxnSpMk id="4" creationId="{3897AF48-B55C-D03B-7691-8A885C5C86F4}"/>
          </ac:cxnSpMkLst>
        </pc:cxnChg>
        <pc:cxnChg chg="add mod">
          <ac:chgData name="MATHIEU Alexandre" userId="e241321e-edca-4be9-918c-7dd3cd5e5b9d" providerId="ADAL" clId="{E9B50DEE-1718-483B-B959-B3AB6E74A090}" dt="2023-06-05T12:18:02.358" v="2229" actId="20577"/>
          <ac:cxnSpMkLst>
            <pc:docMk/>
            <pc:sldMk cId="450952537" sldId="1173"/>
            <ac:cxnSpMk id="7" creationId="{2E2995A2-DCC1-FAA4-4DFF-F295F2C1744D}"/>
          </ac:cxnSpMkLst>
        </pc:cxnChg>
        <pc:cxnChg chg="add mod">
          <ac:chgData name="MATHIEU Alexandre" userId="e241321e-edca-4be9-918c-7dd3cd5e5b9d" providerId="ADAL" clId="{E9B50DEE-1718-483B-B959-B3AB6E74A090}" dt="2023-06-05T12:18:02.358" v="2229" actId="20577"/>
          <ac:cxnSpMkLst>
            <pc:docMk/>
            <pc:sldMk cId="450952537" sldId="1173"/>
            <ac:cxnSpMk id="9" creationId="{6A859D71-2138-8CD0-2789-4F7E000487F0}"/>
          </ac:cxnSpMkLst>
        </pc:cxnChg>
        <pc:cxnChg chg="add mod">
          <ac:chgData name="MATHIEU Alexandre" userId="e241321e-edca-4be9-918c-7dd3cd5e5b9d" providerId="ADAL" clId="{E9B50DEE-1718-483B-B959-B3AB6E74A090}" dt="2023-06-05T12:18:02.358" v="2229" actId="20577"/>
          <ac:cxnSpMkLst>
            <pc:docMk/>
            <pc:sldMk cId="450952537" sldId="1173"/>
            <ac:cxnSpMk id="11" creationId="{BACEC6F4-639D-0E8E-1D72-D61E5AD2127E}"/>
          </ac:cxnSpMkLst>
        </pc:cxnChg>
        <pc:cxnChg chg="add mod">
          <ac:chgData name="MATHIEU Alexandre" userId="e241321e-edca-4be9-918c-7dd3cd5e5b9d" providerId="ADAL" clId="{E9B50DEE-1718-483B-B959-B3AB6E74A090}" dt="2023-06-05T12:18:12.213" v="2242" actId="14100"/>
          <ac:cxnSpMkLst>
            <pc:docMk/>
            <pc:sldMk cId="450952537" sldId="1173"/>
            <ac:cxnSpMk id="26" creationId="{143FAA31-8927-26C5-80EF-EC899D40FF18}"/>
          </ac:cxnSpMkLst>
        </pc:cxnChg>
        <pc:cxnChg chg="add mod">
          <ac:chgData name="MATHIEU Alexandre" userId="e241321e-edca-4be9-918c-7dd3cd5e5b9d" providerId="ADAL" clId="{E9B50DEE-1718-483B-B959-B3AB6E74A090}" dt="2023-06-05T12:18:12.213" v="2242" actId="14100"/>
          <ac:cxnSpMkLst>
            <pc:docMk/>
            <pc:sldMk cId="450952537" sldId="1173"/>
            <ac:cxnSpMk id="29" creationId="{89D7D31E-8B52-2EB0-5FEB-038726760946}"/>
          </ac:cxnSpMkLst>
        </pc:cxn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390309832" sldId="1173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968025551" sldId="1174"/>
        </pc:sldMkLst>
      </pc:sldChg>
      <pc:sldChg chg="modSp add del mod">
        <pc:chgData name="MATHIEU Alexandre" userId="e241321e-edca-4be9-918c-7dd3cd5e5b9d" providerId="ADAL" clId="{E9B50DEE-1718-483B-B959-B3AB6E74A090}" dt="2023-06-05T14:05:38.759" v="2608" actId="47"/>
        <pc:sldMkLst>
          <pc:docMk/>
          <pc:sldMk cId="4264693887" sldId="1174"/>
        </pc:sldMkLst>
        <pc:spChg chg="mod">
          <ac:chgData name="MATHIEU Alexandre" userId="e241321e-edca-4be9-918c-7dd3cd5e5b9d" providerId="ADAL" clId="{E9B50DEE-1718-483B-B959-B3AB6E74A090}" dt="2023-06-05T12:22:20.818" v="2453" actId="207"/>
          <ac:spMkLst>
            <pc:docMk/>
            <pc:sldMk cId="4264693887" sldId="1174"/>
            <ac:spMk id="3" creationId="{104ADCDE-F1CA-3D59-9CB8-986FDBD1C47C}"/>
          </ac:spMkLst>
        </pc:sp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708151143" sldId="1175"/>
        </pc:sldMkLst>
      </pc:sldChg>
      <pc:sldChg chg="modSp add mod">
        <pc:chgData name="MATHIEU Alexandre" userId="e241321e-edca-4be9-918c-7dd3cd5e5b9d" providerId="ADAL" clId="{E9B50DEE-1718-483B-B959-B3AB6E74A090}" dt="2023-06-05T14:07:28.339" v="2614" actId="207"/>
        <pc:sldMkLst>
          <pc:docMk/>
          <pc:sldMk cId="2136438236" sldId="1175"/>
        </pc:sldMkLst>
        <pc:spChg chg="mod">
          <ac:chgData name="MATHIEU Alexandre" userId="e241321e-edca-4be9-918c-7dd3cd5e5b9d" providerId="ADAL" clId="{E9B50DEE-1718-483B-B959-B3AB6E74A090}" dt="2023-06-05T14:07:28.339" v="2614" actId="207"/>
          <ac:spMkLst>
            <pc:docMk/>
            <pc:sldMk cId="2136438236" sldId="1175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E9B50DEE-1718-483B-B959-B3AB6E74A090}" dt="2023-06-05T14:07:11.479" v="2611" actId="207"/>
        <pc:sldMkLst>
          <pc:docMk/>
          <pc:sldMk cId="3191678149" sldId="1176"/>
        </pc:sldMkLst>
        <pc:spChg chg="mod">
          <ac:chgData name="MATHIEU Alexandre" userId="e241321e-edca-4be9-918c-7dd3cd5e5b9d" providerId="ADAL" clId="{E9B50DEE-1718-483B-B959-B3AB6E74A090}" dt="2023-06-05T14:07:11.479" v="2611" actId="207"/>
          <ac:spMkLst>
            <pc:docMk/>
            <pc:sldMk cId="3191678149" sldId="1176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E9B50DEE-1718-483B-B959-B3AB6E74A090}" dt="2023-06-05T14:07:19.039" v="2612" actId="207"/>
        <pc:sldMkLst>
          <pc:docMk/>
          <pc:sldMk cId="64758689" sldId="1177"/>
        </pc:sldMkLst>
        <pc:spChg chg="mod">
          <ac:chgData name="MATHIEU Alexandre" userId="e241321e-edca-4be9-918c-7dd3cd5e5b9d" providerId="ADAL" clId="{E9B50DEE-1718-483B-B959-B3AB6E74A090}" dt="2023-06-05T14:07:19.039" v="2612" actId="207"/>
          <ac:spMkLst>
            <pc:docMk/>
            <pc:sldMk cId="64758689" sldId="1177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E9B50DEE-1718-483B-B959-B3AB6E74A090}" dt="2023-06-05T12:22:55.162" v="2475" actId="1076"/>
        <pc:sldMkLst>
          <pc:docMk/>
          <pc:sldMk cId="1835441215" sldId="1178"/>
        </pc:sldMkLst>
        <pc:spChg chg="mod">
          <ac:chgData name="MATHIEU Alexandre" userId="e241321e-edca-4be9-918c-7dd3cd5e5b9d" providerId="ADAL" clId="{E9B50DEE-1718-483B-B959-B3AB6E74A090}" dt="2023-06-05T12:22:55.162" v="2475" actId="1076"/>
          <ac:spMkLst>
            <pc:docMk/>
            <pc:sldMk cId="1835441215" sldId="1178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E9B50DEE-1718-483B-B959-B3AB6E74A090}" dt="2023-06-05T14:05:45.237" v="2609" actId="207"/>
        <pc:sldMkLst>
          <pc:docMk/>
          <pc:sldMk cId="2176974432" sldId="1179"/>
        </pc:sldMkLst>
        <pc:spChg chg="mod">
          <ac:chgData name="MATHIEU Alexandre" userId="e241321e-edca-4be9-918c-7dd3cd5e5b9d" providerId="ADAL" clId="{E9B50DEE-1718-483B-B959-B3AB6E74A090}" dt="2023-06-05T14:05:45.237" v="2609" actId="207"/>
          <ac:spMkLst>
            <pc:docMk/>
            <pc:sldMk cId="2176974432" sldId="1179"/>
            <ac:spMk id="3" creationId="{104ADCDE-F1CA-3D59-9CB8-986FDBD1C47C}"/>
          </ac:spMkLst>
        </pc:sp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161431420" sldId="1180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358178775" sldId="1181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573360817" sldId="1185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017079691" sldId="1189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836732363" sldId="1190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641334416" sldId="1191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625696991" sldId="1192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999478295" sldId="1193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233087166" sldId="1194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725979820" sldId="1195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835234180" sldId="1196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419419715" sldId="1197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878827197" sldId="1198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533443900" sldId="1200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132672213" sldId="1201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733717822" sldId="1202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783412420" sldId="1203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107916551" sldId="1204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002610128" sldId="1205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436826582" sldId="1206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297695878" sldId="1207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180115720" sldId="1208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901053819" sldId="1209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505150295" sldId="1210"/>
        </pc:sldMkLst>
      </pc:sldChg>
      <pc:sldMasterChg chg="modSldLayout">
        <pc:chgData name="MATHIEU Alexandre" userId="e241321e-edca-4be9-918c-7dd3cd5e5b9d" providerId="ADAL" clId="{E9B50DEE-1718-483B-B959-B3AB6E74A090}" dt="2023-06-05T12:23:00.542" v="2477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E9B50DEE-1718-483B-B959-B3AB6E74A090}" dt="2023-06-05T12:23:00.542" v="2477" actId="20577"/>
          <pc:sldLayoutMkLst>
            <pc:docMk/>
            <pc:sldMasterMk cId="3529744656" sldId="2147483648"/>
            <pc:sldLayoutMk cId="1224605063" sldId="2147483664"/>
          </pc:sldLayoutMkLst>
          <pc:spChg chg="mod">
            <ac:chgData name="MATHIEU Alexandre" userId="e241321e-edca-4be9-918c-7dd3cd5e5b9d" providerId="ADAL" clId="{E9B50DEE-1718-483B-B959-B3AB6E74A090}" dt="2023-06-05T12:23:00.542" v="2477" actId="20577"/>
            <ac:spMkLst>
              <pc:docMk/>
              <pc:sldMasterMk cId="3529744656" sldId="2147483648"/>
              <pc:sldLayoutMk cId="1224605063" sldId="2147483664"/>
              <ac:spMk id="14" creationId="{2C5197B3-7584-41FD-B017-74FFF7E622C1}"/>
            </ac:spMkLst>
          </pc:spChg>
        </pc:sldLayoutChg>
      </pc:sldMasterChg>
    </pc:docChg>
  </pc:docChgLst>
  <pc:docChgLst>
    <pc:chgData name="MATHIEU Alexandre" userId="e241321e-edca-4be9-918c-7dd3cd5e5b9d" providerId="ADAL" clId="{7357E9F1-7731-46D6-B479-C5C34922C9F3}"/>
    <pc:docChg chg="custSel delSld modSld">
      <pc:chgData name="MATHIEU Alexandre" userId="e241321e-edca-4be9-918c-7dd3cd5e5b9d" providerId="ADAL" clId="{7357E9F1-7731-46D6-B479-C5C34922C9F3}" dt="2022-12-05T14:48:53.965" v="148" actId="20577"/>
      <pc:docMkLst>
        <pc:docMk/>
      </pc:docMkLst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4074418965" sldId="1128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392987202" sldId="1142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1777612935" sldId="1144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3099208026" sldId="1146"/>
        </pc:sldMkLst>
      </pc:sldChg>
      <pc:sldChg chg="modSp mod">
        <pc:chgData name="MATHIEU Alexandre" userId="e241321e-edca-4be9-918c-7dd3cd5e5b9d" providerId="ADAL" clId="{7357E9F1-7731-46D6-B479-C5C34922C9F3}" dt="2022-11-24T09:35:27.055" v="90" actId="20577"/>
        <pc:sldMkLst>
          <pc:docMk/>
          <pc:sldMk cId="1825094770" sldId="1147"/>
        </pc:sldMkLst>
        <pc:spChg chg="mod">
          <ac:chgData name="MATHIEU Alexandre" userId="e241321e-edca-4be9-918c-7dd3cd5e5b9d" providerId="ADAL" clId="{7357E9F1-7731-46D6-B479-C5C34922C9F3}" dt="2022-11-24T09:33:23.424" v="1" actId="20577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7357E9F1-7731-46D6-B479-C5C34922C9F3}" dt="2022-11-24T09:35:27.055" v="90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3740233412" sldId="1149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550652448" sldId="1150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1280602950" sldId="1153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779490981" sldId="1155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592344107" sldId="1156"/>
        </pc:sldMkLst>
      </pc:sldChg>
      <pc:sldChg chg="modSp mod">
        <pc:chgData name="MATHIEU Alexandre" userId="e241321e-edca-4be9-918c-7dd3cd5e5b9d" providerId="ADAL" clId="{7357E9F1-7731-46D6-B479-C5C34922C9F3}" dt="2022-12-05T14:48:53.965" v="148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7357E9F1-7731-46D6-B479-C5C34922C9F3}" dt="2022-12-05T14:48:53.965" v="148" actId="20577"/>
          <ac:spMkLst>
            <pc:docMk/>
            <pc:sldMk cId="1616748228" sldId="1158"/>
            <ac:spMk id="10" creationId="{F175F488-3C68-41FE-A8F5-C6A036A10ADA}"/>
          </ac:spMkLst>
        </pc:spChg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596356337" sldId="1159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146125940" sldId="1160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98940024" sldId="1161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3143832190" sldId="1162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969455423" sldId="1163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3706610068" sldId="1164"/>
        </pc:sldMkLst>
      </pc:sldChg>
      <pc:sldMasterChg chg="delSldLayout">
        <pc:chgData name="MATHIEU Alexandre" userId="e241321e-edca-4be9-918c-7dd3cd5e5b9d" providerId="ADAL" clId="{7357E9F1-7731-46D6-B479-C5C34922C9F3}" dt="2022-11-24T09:33:45.823" v="2" actId="47"/>
        <pc:sldMasterMkLst>
          <pc:docMk/>
          <pc:sldMasterMk cId="3529744656" sldId="2147483648"/>
        </pc:sldMasterMkLst>
        <pc:sldLayoutChg chg="del">
          <pc:chgData name="MATHIEU Alexandre" userId="e241321e-edca-4be9-918c-7dd3cd5e5b9d" providerId="ADAL" clId="{7357E9F1-7731-46D6-B479-C5C34922C9F3}" dt="2022-11-24T09:33:45.823" v="2" actId="47"/>
          <pc:sldLayoutMkLst>
            <pc:docMk/>
            <pc:sldMasterMk cId="3529744656" sldId="2147483648"/>
            <pc:sldLayoutMk cId="668385159" sldId="2147483666"/>
          </pc:sldLayoutMkLst>
        </pc:sldLayoutChg>
      </pc:sldMasterChg>
    </pc:docChg>
  </pc:docChgLst>
  <pc:docChgLst>
    <pc:chgData name="MATHIEU Alexandre" userId="e241321e-edca-4be9-918c-7dd3cd5e5b9d" providerId="ADAL" clId="{625A265B-D275-4D74-94AD-F483D9789B99}"/>
    <pc:docChg chg="custSel addSld modSld">
      <pc:chgData name="MATHIEU Alexandre" userId="e241321e-edca-4be9-918c-7dd3cd5e5b9d" providerId="ADAL" clId="{625A265B-D275-4D74-94AD-F483D9789B99}" dt="2023-08-28T16:20:08.380" v="199" actId="1076"/>
      <pc:docMkLst>
        <pc:docMk/>
      </pc:docMkLst>
      <pc:sldChg chg="modSp mod">
        <pc:chgData name="MATHIEU Alexandre" userId="e241321e-edca-4be9-918c-7dd3cd5e5b9d" providerId="ADAL" clId="{625A265B-D275-4D74-94AD-F483D9789B99}" dt="2023-08-18T09:44:19.748" v="186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625A265B-D275-4D74-94AD-F483D9789B99}" dt="2023-08-18T09:44:19.748" v="186" actId="20577"/>
          <ac:spMkLst>
            <pc:docMk/>
            <pc:sldMk cId="1616748228" sldId="1158"/>
            <ac:spMk id="3" creationId="{104ADCDE-F1CA-3D59-9CB8-986FDBD1C47C}"/>
          </ac:spMkLst>
        </pc:spChg>
      </pc:sldChg>
      <pc:sldChg chg="addSp delSp modSp mod">
        <pc:chgData name="MATHIEU Alexandre" userId="e241321e-edca-4be9-918c-7dd3cd5e5b9d" providerId="ADAL" clId="{625A265B-D275-4D74-94AD-F483D9789B99}" dt="2023-08-28T16:18:45.831" v="189" actId="1076"/>
        <pc:sldMkLst>
          <pc:docMk/>
          <pc:sldMk cId="442400729" sldId="1159"/>
        </pc:sldMkLst>
        <pc:picChg chg="add mod">
          <ac:chgData name="MATHIEU Alexandre" userId="e241321e-edca-4be9-918c-7dd3cd5e5b9d" providerId="ADAL" clId="{625A265B-D275-4D74-94AD-F483D9789B99}" dt="2023-08-28T16:18:45.831" v="189" actId="1076"/>
          <ac:picMkLst>
            <pc:docMk/>
            <pc:sldMk cId="442400729" sldId="1159"/>
            <ac:picMk id="4" creationId="{428098DE-3DDB-94AB-6AC7-9D2367CD3EA8}"/>
          </ac:picMkLst>
        </pc:picChg>
        <pc:picChg chg="del">
          <ac:chgData name="MATHIEU Alexandre" userId="e241321e-edca-4be9-918c-7dd3cd5e5b9d" providerId="ADAL" clId="{625A265B-D275-4D74-94AD-F483D9789B99}" dt="2023-08-28T16:18:39.955" v="187" actId="478"/>
          <ac:picMkLst>
            <pc:docMk/>
            <pc:sldMk cId="442400729" sldId="1159"/>
            <ac:picMk id="9" creationId="{AB50366C-9958-7866-4C10-2D0A7C610E22}"/>
          </ac:picMkLst>
        </pc:picChg>
      </pc:sldChg>
      <pc:sldChg chg="addSp delSp modSp new mod">
        <pc:chgData name="MATHIEU Alexandre" userId="e241321e-edca-4be9-918c-7dd3cd5e5b9d" providerId="ADAL" clId="{625A265B-D275-4D74-94AD-F483D9789B99}" dt="2023-08-28T16:20:08.380" v="199" actId="1076"/>
        <pc:sldMkLst>
          <pc:docMk/>
          <pc:sldMk cId="1331039304" sldId="1180"/>
        </pc:sldMkLst>
        <pc:spChg chg="del">
          <ac:chgData name="MATHIEU Alexandre" userId="e241321e-edca-4be9-918c-7dd3cd5e5b9d" providerId="ADAL" clId="{625A265B-D275-4D74-94AD-F483D9789B99}" dt="2023-08-28T16:19:42.370" v="192" actId="478"/>
          <ac:spMkLst>
            <pc:docMk/>
            <pc:sldMk cId="1331039304" sldId="1180"/>
            <ac:spMk id="3" creationId="{D370D02B-8F4E-7BAB-79C9-D8AB382F28B3}"/>
          </ac:spMkLst>
        </pc:spChg>
        <pc:spChg chg="del">
          <ac:chgData name="MATHIEU Alexandre" userId="e241321e-edca-4be9-918c-7dd3cd5e5b9d" providerId="ADAL" clId="{625A265B-D275-4D74-94AD-F483D9789B99}" dt="2023-08-28T16:19:41.083" v="191" actId="478"/>
          <ac:spMkLst>
            <pc:docMk/>
            <pc:sldMk cId="1331039304" sldId="1180"/>
            <ac:spMk id="4" creationId="{6C465ABB-2DF2-81D6-B160-880E403AB13D}"/>
          </ac:spMkLst>
        </pc:spChg>
        <pc:picChg chg="add mod">
          <ac:chgData name="MATHIEU Alexandre" userId="e241321e-edca-4be9-918c-7dd3cd5e5b9d" providerId="ADAL" clId="{625A265B-D275-4D74-94AD-F483D9789B99}" dt="2023-08-28T16:20:08.380" v="199" actId="1076"/>
          <ac:picMkLst>
            <pc:docMk/>
            <pc:sldMk cId="1331039304" sldId="1180"/>
            <ac:picMk id="7" creationId="{CA6DC962-8BA3-5349-FD13-C900FB0A0CB6}"/>
          </ac:picMkLst>
        </pc:picChg>
      </pc:sldChg>
    </pc:docChg>
  </pc:docChgLst>
  <pc:docChgLst>
    <pc:chgData name="MATHIEU Alexandre" userId="e241321e-edca-4be9-918c-7dd3cd5e5b9d" providerId="ADAL" clId="{33A65C93-56A2-42CD-BD3A-82C2E06B0685}"/>
    <pc:docChg chg="undo custSel addSld delSld modSld sldOrd modMainMaster">
      <pc:chgData name="MATHIEU Alexandre" userId="e241321e-edca-4be9-918c-7dd3cd5e5b9d" providerId="ADAL" clId="{33A65C93-56A2-42CD-BD3A-82C2E06B0685}" dt="2023-08-30T08:01:24.992" v="3598" actId="313"/>
      <pc:docMkLst>
        <pc:docMk/>
      </pc:docMkLst>
      <pc:sldChg chg="modSp mod">
        <pc:chgData name="MATHIEU Alexandre" userId="e241321e-edca-4be9-918c-7dd3cd5e5b9d" providerId="ADAL" clId="{33A65C93-56A2-42CD-BD3A-82C2E06B0685}" dt="2023-08-29T07:40:19.274" v="457" actId="20577"/>
        <pc:sldMkLst>
          <pc:docMk/>
          <pc:sldMk cId="1825094770" sldId="1147"/>
        </pc:sldMkLst>
        <pc:spChg chg="mod">
          <ac:chgData name="MATHIEU Alexandre" userId="e241321e-edca-4be9-918c-7dd3cd5e5b9d" providerId="ADAL" clId="{33A65C93-56A2-42CD-BD3A-82C2E06B0685}" dt="2023-08-29T07:40:11.840" v="451" actId="20577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33A65C93-56A2-42CD-BD3A-82C2E06B0685}" dt="2023-08-29T07:40:19.274" v="457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modSp mod modNotesTx">
        <pc:chgData name="MATHIEU Alexandre" userId="e241321e-edca-4be9-918c-7dd3cd5e5b9d" providerId="ADAL" clId="{33A65C93-56A2-42CD-BD3A-82C2E06B0685}" dt="2023-08-29T09:17:05.861" v="2756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33A65C93-56A2-42CD-BD3A-82C2E06B0685}" dt="2023-08-29T09:09:26.455" v="2493" actId="20577"/>
          <ac:spMkLst>
            <pc:docMk/>
            <pc:sldMk cId="1616748228" sldId="1158"/>
            <ac:spMk id="3" creationId="{104ADCDE-F1CA-3D59-9CB8-986FDBD1C47C}"/>
          </ac:spMkLst>
        </pc:spChg>
      </pc:sldChg>
      <pc:sldChg chg="addSp delSp modSp mod">
        <pc:chgData name="MATHIEU Alexandre" userId="e241321e-edca-4be9-918c-7dd3cd5e5b9d" providerId="ADAL" clId="{33A65C93-56A2-42CD-BD3A-82C2E06B0685}" dt="2023-08-29T09:43:27.695" v="3370" actId="20577"/>
        <pc:sldMkLst>
          <pc:docMk/>
          <pc:sldMk cId="442400729" sldId="1159"/>
        </pc:sldMkLst>
        <pc:spChg chg="mod">
          <ac:chgData name="MATHIEU Alexandre" userId="e241321e-edca-4be9-918c-7dd3cd5e5b9d" providerId="ADAL" clId="{33A65C93-56A2-42CD-BD3A-82C2E06B0685}" dt="2023-08-29T09:43:27.695" v="3370" actId="20577"/>
          <ac:spMkLst>
            <pc:docMk/>
            <pc:sldMk cId="442400729" sldId="1159"/>
            <ac:spMk id="11" creationId="{99932997-2AA8-CCBF-723F-6EF26B11E922}"/>
          </ac:spMkLst>
        </pc:spChg>
        <pc:picChg chg="del">
          <ac:chgData name="MATHIEU Alexandre" userId="e241321e-edca-4be9-918c-7dd3cd5e5b9d" providerId="ADAL" clId="{33A65C93-56A2-42CD-BD3A-82C2E06B0685}" dt="2023-08-29T09:29:40.769" v="3124" actId="478"/>
          <ac:picMkLst>
            <pc:docMk/>
            <pc:sldMk cId="442400729" sldId="1159"/>
            <ac:picMk id="4" creationId="{428098DE-3DDB-94AB-6AC7-9D2367CD3EA8}"/>
          </ac:picMkLst>
        </pc:picChg>
        <pc:picChg chg="add del mod">
          <ac:chgData name="MATHIEU Alexandre" userId="e241321e-edca-4be9-918c-7dd3cd5e5b9d" providerId="ADAL" clId="{33A65C93-56A2-42CD-BD3A-82C2E06B0685}" dt="2023-08-29T09:30:11.200" v="3127" actId="478"/>
          <ac:picMkLst>
            <pc:docMk/>
            <pc:sldMk cId="442400729" sldId="1159"/>
            <ac:picMk id="5" creationId="{370408FD-2AFB-9899-8FF6-5AD18A7653AB}"/>
          </ac:picMkLst>
        </pc:picChg>
        <pc:picChg chg="add mod">
          <ac:chgData name="MATHIEU Alexandre" userId="e241321e-edca-4be9-918c-7dd3cd5e5b9d" providerId="ADAL" clId="{33A65C93-56A2-42CD-BD3A-82C2E06B0685}" dt="2023-08-29T09:30:21.071" v="3129" actId="1076"/>
          <ac:picMkLst>
            <pc:docMk/>
            <pc:sldMk cId="442400729" sldId="1159"/>
            <ac:picMk id="7" creationId="{0D3E9D3F-D0CF-C647-2049-E318F1313485}"/>
          </ac:picMkLst>
        </pc:picChg>
      </pc:sldChg>
      <pc:sldChg chg="del">
        <pc:chgData name="MATHIEU Alexandre" userId="e241321e-edca-4be9-918c-7dd3cd5e5b9d" providerId="ADAL" clId="{33A65C93-56A2-42CD-BD3A-82C2E06B0685}" dt="2023-08-29T07:16:21.315" v="79" actId="47"/>
        <pc:sldMkLst>
          <pc:docMk/>
          <pc:sldMk cId="4118250227" sldId="1160"/>
        </pc:sldMkLst>
      </pc:sldChg>
      <pc:sldChg chg="addSp delSp modSp mod">
        <pc:chgData name="MATHIEU Alexandre" userId="e241321e-edca-4be9-918c-7dd3cd5e5b9d" providerId="ADAL" clId="{33A65C93-56A2-42CD-BD3A-82C2E06B0685}" dt="2023-08-29T09:49:12.269" v="3519" actId="790"/>
        <pc:sldMkLst>
          <pc:docMk/>
          <pc:sldMk cId="880759046" sldId="1161"/>
        </pc:sldMkLst>
        <pc:spChg chg="mod">
          <ac:chgData name="MATHIEU Alexandre" userId="e241321e-edca-4be9-918c-7dd3cd5e5b9d" providerId="ADAL" clId="{33A65C93-56A2-42CD-BD3A-82C2E06B0685}" dt="2023-08-29T07:56:27.089" v="459" actId="20577"/>
          <ac:spMkLst>
            <pc:docMk/>
            <pc:sldMk cId="880759046" sldId="1161"/>
            <ac:spMk id="2" creationId="{66181729-46E5-7B3B-52BE-929EDCAE8983}"/>
          </ac:spMkLst>
        </pc:spChg>
        <pc:spChg chg="add mod">
          <ac:chgData name="MATHIEU Alexandre" userId="e241321e-edca-4be9-918c-7dd3cd5e5b9d" providerId="ADAL" clId="{33A65C93-56A2-42CD-BD3A-82C2E06B0685}" dt="2023-08-29T09:43:38.237" v="3375"/>
          <ac:spMkLst>
            <pc:docMk/>
            <pc:sldMk cId="880759046" sldId="1161"/>
            <ac:spMk id="3" creationId="{97D537F0-121E-D1B8-4383-00EC73D05A86}"/>
          </ac:spMkLst>
        </pc:spChg>
        <pc:spChg chg="del">
          <ac:chgData name="MATHIEU Alexandre" userId="e241321e-edca-4be9-918c-7dd3cd5e5b9d" providerId="ADAL" clId="{33A65C93-56A2-42CD-BD3A-82C2E06B0685}" dt="2023-08-29T09:43:38.122" v="3374" actId="478"/>
          <ac:spMkLst>
            <pc:docMk/>
            <pc:sldMk cId="880759046" sldId="1161"/>
            <ac:spMk id="8" creationId="{FE044435-B8D6-8382-C29A-47A662C67E1B}"/>
          </ac:spMkLst>
        </pc:spChg>
        <pc:spChg chg="add mod">
          <ac:chgData name="MATHIEU Alexandre" userId="e241321e-edca-4be9-918c-7dd3cd5e5b9d" providerId="ADAL" clId="{33A65C93-56A2-42CD-BD3A-82C2E06B0685}" dt="2023-08-29T09:49:12.269" v="3519" actId="790"/>
          <ac:spMkLst>
            <pc:docMk/>
            <pc:sldMk cId="880759046" sldId="1161"/>
            <ac:spMk id="9" creationId="{EA1A1521-4382-7753-A2AF-3E329CC483BE}"/>
          </ac:spMkLst>
        </pc:spChg>
        <pc:spChg chg="add mod">
          <ac:chgData name="MATHIEU Alexandre" userId="e241321e-edca-4be9-918c-7dd3cd5e5b9d" providerId="ADAL" clId="{33A65C93-56A2-42CD-BD3A-82C2E06B0685}" dt="2023-08-29T07:34:45.631" v="346" actId="20577"/>
          <ac:spMkLst>
            <pc:docMk/>
            <pc:sldMk cId="880759046" sldId="1161"/>
            <ac:spMk id="15" creationId="{B285D330-AEF8-A12B-1216-463BB00DB824}"/>
          </ac:spMkLst>
        </pc:spChg>
        <pc:spChg chg="add mod">
          <ac:chgData name="MATHIEU Alexandre" userId="e241321e-edca-4be9-918c-7dd3cd5e5b9d" providerId="ADAL" clId="{33A65C93-56A2-42CD-BD3A-82C2E06B0685}" dt="2023-08-29T09:48:11.474" v="3514" actId="313"/>
          <ac:spMkLst>
            <pc:docMk/>
            <pc:sldMk cId="880759046" sldId="1161"/>
            <ac:spMk id="19" creationId="{E78FCD87-0B8F-D6C1-1505-D702109CEDB7}"/>
          </ac:spMkLst>
        </pc:spChg>
        <pc:graphicFrameChg chg="mod modGraphic">
          <ac:chgData name="MATHIEU Alexandre" userId="e241321e-edca-4be9-918c-7dd3cd5e5b9d" providerId="ADAL" clId="{33A65C93-56A2-42CD-BD3A-82C2E06B0685}" dt="2023-08-29T07:32:55.681" v="265"/>
          <ac:graphicFrameMkLst>
            <pc:docMk/>
            <pc:sldMk cId="880759046" sldId="1161"/>
            <ac:graphicFrameMk id="6" creationId="{0FA4A920-6C25-4E8A-1B40-081F6D32B504}"/>
          </ac:graphicFrameMkLst>
        </pc:graphicFrameChg>
        <pc:cxnChg chg="add mod">
          <ac:chgData name="MATHIEU Alexandre" userId="e241321e-edca-4be9-918c-7dd3cd5e5b9d" providerId="ADAL" clId="{33A65C93-56A2-42CD-BD3A-82C2E06B0685}" dt="2023-08-29T07:31:24.603" v="185" actId="6549"/>
          <ac:cxnSpMkLst>
            <pc:docMk/>
            <pc:sldMk cId="880759046" sldId="1161"/>
            <ac:cxnSpMk id="4" creationId="{E94BAD8B-DB67-7156-87E4-3617F0949F0B}"/>
          </ac:cxnSpMkLst>
        </pc:cxnChg>
        <pc:cxnChg chg="add mod">
          <ac:chgData name="MATHIEU Alexandre" userId="e241321e-edca-4be9-918c-7dd3cd5e5b9d" providerId="ADAL" clId="{33A65C93-56A2-42CD-BD3A-82C2E06B0685}" dt="2023-08-29T07:33:30.273" v="328" actId="20577"/>
          <ac:cxnSpMkLst>
            <pc:docMk/>
            <pc:sldMk cId="880759046" sldId="1161"/>
            <ac:cxnSpMk id="14" creationId="{239B63A6-ECB1-A97D-7D88-827BE3B851E8}"/>
          </ac:cxnSpMkLst>
        </pc:cxnChg>
        <pc:cxnChg chg="add mod">
          <ac:chgData name="MATHIEU Alexandre" userId="e241321e-edca-4be9-918c-7dd3cd5e5b9d" providerId="ADAL" clId="{33A65C93-56A2-42CD-BD3A-82C2E06B0685}" dt="2023-08-29T07:35:30.743" v="418" actId="20577"/>
          <ac:cxnSpMkLst>
            <pc:docMk/>
            <pc:sldMk cId="880759046" sldId="1161"/>
            <ac:cxnSpMk id="18" creationId="{C87262C3-955E-32CC-325A-F1E96532497E}"/>
          </ac:cxnSpMkLst>
        </pc:cxnChg>
      </pc:sldChg>
      <pc:sldChg chg="addSp delSp modSp del mod">
        <pc:chgData name="MATHIEU Alexandre" userId="e241321e-edca-4be9-918c-7dd3cd5e5b9d" providerId="ADAL" clId="{33A65C93-56A2-42CD-BD3A-82C2E06B0685}" dt="2023-08-29T09:09:52.665" v="2496" actId="47"/>
        <pc:sldMkLst>
          <pc:docMk/>
          <pc:sldMk cId="63046830" sldId="1162"/>
        </pc:sldMkLst>
        <pc:spChg chg="add mod">
          <ac:chgData name="MATHIEU Alexandre" userId="e241321e-edca-4be9-918c-7dd3cd5e5b9d" providerId="ADAL" clId="{33A65C93-56A2-42CD-BD3A-82C2E06B0685}" dt="2023-08-29T08:10:31.230" v="1018" actId="1076"/>
          <ac:spMkLst>
            <pc:docMk/>
            <pc:sldMk cId="63046830" sldId="1162"/>
            <ac:spMk id="2" creationId="{D0D38F67-C0AE-13D8-6DD0-ECE9F8A5957A}"/>
          </ac:spMkLst>
        </pc:spChg>
        <pc:spChg chg="add mod">
          <ac:chgData name="MATHIEU Alexandre" userId="e241321e-edca-4be9-918c-7dd3cd5e5b9d" providerId="ADAL" clId="{33A65C93-56A2-42CD-BD3A-82C2E06B0685}" dt="2023-08-29T08:26:50.937" v="1208" actId="1076"/>
          <ac:spMkLst>
            <pc:docMk/>
            <pc:sldMk cId="63046830" sldId="1162"/>
            <ac:spMk id="14" creationId="{5F11CA02-A634-11D3-FFF4-C3E36FCF1767}"/>
          </ac:spMkLst>
        </pc:spChg>
        <pc:spChg chg="add mod">
          <ac:chgData name="MATHIEU Alexandre" userId="e241321e-edca-4be9-918c-7dd3cd5e5b9d" providerId="ADAL" clId="{33A65C93-56A2-42CD-BD3A-82C2E06B0685}" dt="2023-08-29T08:10:06.275" v="992" actId="14100"/>
          <ac:spMkLst>
            <pc:docMk/>
            <pc:sldMk cId="63046830" sldId="1162"/>
            <ac:spMk id="18" creationId="{1BFF7DE8-6EA5-CF12-5065-FD6687791ED8}"/>
          </ac:spMkLst>
        </pc:spChg>
        <pc:spChg chg="add del">
          <ac:chgData name="MATHIEU Alexandre" userId="e241321e-edca-4be9-918c-7dd3cd5e5b9d" providerId="ADAL" clId="{33A65C93-56A2-42CD-BD3A-82C2E06B0685}" dt="2023-08-29T08:12:30.875" v="1044" actId="478"/>
          <ac:spMkLst>
            <pc:docMk/>
            <pc:sldMk cId="63046830" sldId="1162"/>
            <ac:spMk id="24" creationId="{F650CCC7-ECCE-EB8A-A4C5-1CF0888C89FC}"/>
          </ac:spMkLst>
        </pc:spChg>
        <pc:spChg chg="add mod">
          <ac:chgData name="MATHIEU Alexandre" userId="e241321e-edca-4be9-918c-7dd3cd5e5b9d" providerId="ADAL" clId="{33A65C93-56A2-42CD-BD3A-82C2E06B0685}" dt="2023-08-29T08:27:58.361" v="1258" actId="1076"/>
          <ac:spMkLst>
            <pc:docMk/>
            <pc:sldMk cId="63046830" sldId="1162"/>
            <ac:spMk id="52" creationId="{962AC01C-392D-432D-6413-9281312E866A}"/>
          </ac:spMkLst>
        </pc:spChg>
        <pc:spChg chg="add mod">
          <ac:chgData name="MATHIEU Alexandre" userId="e241321e-edca-4be9-918c-7dd3cd5e5b9d" providerId="ADAL" clId="{33A65C93-56A2-42CD-BD3A-82C2E06B0685}" dt="2023-08-29T08:28:06.507" v="1261" actId="1076"/>
          <ac:spMkLst>
            <pc:docMk/>
            <pc:sldMk cId="63046830" sldId="1162"/>
            <ac:spMk id="54" creationId="{0B3EA819-67B3-C1CB-2B55-961AF7AED2CC}"/>
          </ac:spMkLst>
        </pc:spChg>
        <pc:spChg chg="add mod">
          <ac:chgData name="MATHIEU Alexandre" userId="e241321e-edca-4be9-918c-7dd3cd5e5b9d" providerId="ADAL" clId="{33A65C93-56A2-42CD-BD3A-82C2E06B0685}" dt="2023-08-29T08:28:14.457" v="1265" actId="1076"/>
          <ac:spMkLst>
            <pc:docMk/>
            <pc:sldMk cId="63046830" sldId="1162"/>
            <ac:spMk id="55" creationId="{7DCA4586-852D-C045-7C91-8A6DBBD3B333}"/>
          </ac:spMkLst>
        </pc:spChg>
        <pc:graphicFrameChg chg="mod">
          <ac:chgData name="MATHIEU Alexandre" userId="e241321e-edca-4be9-918c-7dd3cd5e5b9d" providerId="ADAL" clId="{33A65C93-56A2-42CD-BD3A-82C2E06B0685}" dt="2023-08-29T08:26:45.120" v="1207" actId="14100"/>
          <ac:graphicFrameMkLst>
            <pc:docMk/>
            <pc:sldMk cId="63046830" sldId="1162"/>
            <ac:graphicFrameMk id="7" creationId="{1B840544-EFC6-E0EC-4E6D-6FA78E00C6B4}"/>
          </ac:graphicFrameMkLst>
        </pc:graphicFrameChg>
        <pc:picChg chg="add mod">
          <ac:chgData name="MATHIEU Alexandre" userId="e241321e-edca-4be9-918c-7dd3cd5e5b9d" providerId="ADAL" clId="{33A65C93-56A2-42CD-BD3A-82C2E06B0685}" dt="2023-08-29T08:26:52.148" v="1209" actId="1076"/>
          <ac:picMkLst>
            <pc:docMk/>
            <pc:sldMk cId="63046830" sldId="1162"/>
            <ac:picMk id="48" creationId="{E071A7F9-AE9E-FD1F-EE69-9B6069F6771D}"/>
          </ac:picMkLst>
        </pc:picChg>
        <pc:picChg chg="add mod">
          <ac:chgData name="MATHIEU Alexandre" userId="e241321e-edca-4be9-918c-7dd3cd5e5b9d" providerId="ADAL" clId="{33A65C93-56A2-42CD-BD3A-82C2E06B0685}" dt="2023-08-29T08:26:59.266" v="1212" actId="1076"/>
          <ac:picMkLst>
            <pc:docMk/>
            <pc:sldMk cId="63046830" sldId="1162"/>
            <ac:picMk id="50" creationId="{E841032E-1ABA-F312-8F10-E7E19165D4AC}"/>
          </ac:picMkLst>
        </pc:picChg>
        <pc:cxnChg chg="add del mod">
          <ac:chgData name="MATHIEU Alexandre" userId="e241321e-edca-4be9-918c-7dd3cd5e5b9d" providerId="ADAL" clId="{33A65C93-56A2-42CD-BD3A-82C2E06B0685}" dt="2023-08-29T08:09:55.369" v="988" actId="478"/>
          <ac:cxnSpMkLst>
            <pc:docMk/>
            <pc:sldMk cId="63046830" sldId="1162"/>
            <ac:cxnSpMk id="4" creationId="{C040CD9B-1806-AE29-2797-CA066C0339BE}"/>
          </ac:cxnSpMkLst>
        </pc:cxnChg>
        <pc:cxnChg chg="add del mod">
          <ac:chgData name="MATHIEU Alexandre" userId="e241321e-edca-4be9-918c-7dd3cd5e5b9d" providerId="ADAL" clId="{33A65C93-56A2-42CD-BD3A-82C2E06B0685}" dt="2023-08-29T08:09:56.209" v="989" actId="478"/>
          <ac:cxnSpMkLst>
            <pc:docMk/>
            <pc:sldMk cId="63046830" sldId="1162"/>
            <ac:cxnSpMk id="11" creationId="{655EFCEB-FB11-8837-463B-780B1654595E}"/>
          </ac:cxnSpMkLst>
        </pc:cxnChg>
        <pc:cxnChg chg="add mod">
          <ac:chgData name="MATHIEU Alexandre" userId="e241321e-edca-4be9-918c-7dd3cd5e5b9d" providerId="ADAL" clId="{33A65C93-56A2-42CD-BD3A-82C2E06B0685}" dt="2023-08-29T08:26:50.937" v="1208" actId="1076"/>
          <ac:cxnSpMkLst>
            <pc:docMk/>
            <pc:sldMk cId="63046830" sldId="1162"/>
            <ac:cxnSpMk id="15" creationId="{C8D022AA-C179-1EBA-7452-0D8A5C01A792}"/>
          </ac:cxnSpMkLst>
        </pc:cxnChg>
        <pc:cxnChg chg="add mod">
          <ac:chgData name="MATHIEU Alexandre" userId="e241321e-edca-4be9-918c-7dd3cd5e5b9d" providerId="ADAL" clId="{33A65C93-56A2-42CD-BD3A-82C2E06B0685}" dt="2023-08-29T08:10:40.318" v="1020" actId="13822"/>
          <ac:cxnSpMkLst>
            <pc:docMk/>
            <pc:sldMk cId="63046830" sldId="1162"/>
            <ac:cxnSpMk id="23" creationId="{0789B786-A1A1-2EC9-7B9B-4E906C0CF5F9}"/>
          </ac:cxnSpMkLst>
        </pc:cxnChg>
        <pc:cxnChg chg="add del mod">
          <ac:chgData name="MATHIEU Alexandre" userId="e241321e-edca-4be9-918c-7dd3cd5e5b9d" providerId="ADAL" clId="{33A65C93-56A2-42CD-BD3A-82C2E06B0685}" dt="2023-08-29T08:11:06.171" v="1024" actId="478"/>
          <ac:cxnSpMkLst>
            <pc:docMk/>
            <pc:sldMk cId="63046830" sldId="1162"/>
            <ac:cxnSpMk id="26" creationId="{427F965F-CA4A-3345-029A-4377C2ACA725}"/>
          </ac:cxnSpMkLst>
        </pc:cxnChg>
        <pc:cxnChg chg="add mod">
          <ac:chgData name="MATHIEU Alexandre" userId="e241321e-edca-4be9-918c-7dd3cd5e5b9d" providerId="ADAL" clId="{33A65C93-56A2-42CD-BD3A-82C2E06B0685}" dt="2023-08-29T09:06:18.473" v="2143" actId="14100"/>
          <ac:cxnSpMkLst>
            <pc:docMk/>
            <pc:sldMk cId="63046830" sldId="1162"/>
            <ac:cxnSpMk id="29" creationId="{74EA0965-E8DE-1536-1F36-4C3AC9F595A2}"/>
          </ac:cxnSpMkLst>
        </pc:cxnChg>
        <pc:cxnChg chg="add del mod">
          <ac:chgData name="MATHIEU Alexandre" userId="e241321e-edca-4be9-918c-7dd3cd5e5b9d" providerId="ADAL" clId="{33A65C93-56A2-42CD-BD3A-82C2E06B0685}" dt="2023-08-29T08:12:06.647" v="1038" actId="478"/>
          <ac:cxnSpMkLst>
            <pc:docMk/>
            <pc:sldMk cId="63046830" sldId="1162"/>
            <ac:cxnSpMk id="36" creationId="{3DA63F1B-CA43-89AC-5A11-954505312548}"/>
          </ac:cxnSpMkLst>
        </pc:cxnChg>
        <pc:cxnChg chg="add del">
          <ac:chgData name="MATHIEU Alexandre" userId="e241321e-edca-4be9-918c-7dd3cd5e5b9d" providerId="ADAL" clId="{33A65C93-56A2-42CD-BD3A-82C2E06B0685}" dt="2023-08-29T08:12:05.761" v="1037" actId="478"/>
          <ac:cxnSpMkLst>
            <pc:docMk/>
            <pc:sldMk cId="63046830" sldId="1162"/>
            <ac:cxnSpMk id="41" creationId="{A640CE63-BFCB-CFD0-21D5-FC6061F0454A}"/>
          </ac:cxnSpMkLst>
        </pc:cxnChg>
        <pc:cxnChg chg="add mod">
          <ac:chgData name="MATHIEU Alexandre" userId="e241321e-edca-4be9-918c-7dd3cd5e5b9d" providerId="ADAL" clId="{33A65C93-56A2-42CD-BD3A-82C2E06B0685}" dt="2023-08-29T08:28:28.480" v="1269" actId="14100"/>
          <ac:cxnSpMkLst>
            <pc:docMk/>
            <pc:sldMk cId="63046830" sldId="1162"/>
            <ac:cxnSpMk id="56" creationId="{402346D2-5FE3-1463-6F60-6183CC84077E}"/>
          </ac:cxnSpMkLst>
        </pc:cxnChg>
      </pc:sldChg>
      <pc:sldChg chg="del">
        <pc:chgData name="MATHIEU Alexandre" userId="e241321e-edca-4be9-918c-7dd3cd5e5b9d" providerId="ADAL" clId="{33A65C93-56A2-42CD-BD3A-82C2E06B0685}" dt="2023-08-29T07:37:24.018" v="446" actId="47"/>
        <pc:sldMkLst>
          <pc:docMk/>
          <pc:sldMk cId="2069443743" sldId="1164"/>
        </pc:sldMkLst>
      </pc:sldChg>
      <pc:sldChg chg="del">
        <pc:chgData name="MATHIEU Alexandre" userId="e241321e-edca-4be9-918c-7dd3cd5e5b9d" providerId="ADAL" clId="{33A65C93-56A2-42CD-BD3A-82C2E06B0685}" dt="2023-08-29T07:37:26.429" v="449" actId="47"/>
        <pc:sldMkLst>
          <pc:docMk/>
          <pc:sldMk cId="983019689" sldId="1165"/>
        </pc:sldMkLst>
      </pc:sldChg>
      <pc:sldChg chg="del">
        <pc:chgData name="MATHIEU Alexandre" userId="e241321e-edca-4be9-918c-7dd3cd5e5b9d" providerId="ADAL" clId="{33A65C93-56A2-42CD-BD3A-82C2E06B0685}" dt="2023-08-29T07:37:24.653" v="447" actId="47"/>
        <pc:sldMkLst>
          <pc:docMk/>
          <pc:sldMk cId="2227119514" sldId="1166"/>
        </pc:sldMkLst>
      </pc:sldChg>
      <pc:sldChg chg="del">
        <pc:chgData name="MATHIEU Alexandre" userId="e241321e-edca-4be9-918c-7dd3cd5e5b9d" providerId="ADAL" clId="{33A65C93-56A2-42CD-BD3A-82C2E06B0685}" dt="2023-08-29T07:37:25.385" v="448" actId="47"/>
        <pc:sldMkLst>
          <pc:docMk/>
          <pc:sldMk cId="2557501073" sldId="1167"/>
        </pc:sldMkLst>
      </pc:sldChg>
      <pc:sldChg chg="del">
        <pc:chgData name="MATHIEU Alexandre" userId="e241321e-edca-4be9-918c-7dd3cd5e5b9d" providerId="ADAL" clId="{33A65C93-56A2-42CD-BD3A-82C2E06B0685}" dt="2023-08-29T08:14:23.506" v="1050" actId="47"/>
        <pc:sldMkLst>
          <pc:docMk/>
          <pc:sldMk cId="1105030104" sldId="1168"/>
        </pc:sldMkLst>
      </pc:sldChg>
      <pc:sldChg chg="addSp delSp modSp mod">
        <pc:chgData name="MATHIEU Alexandre" userId="e241321e-edca-4be9-918c-7dd3cd5e5b9d" providerId="ADAL" clId="{33A65C93-56A2-42CD-BD3A-82C2E06B0685}" dt="2023-08-29T09:49:34.262" v="3521" actId="790"/>
        <pc:sldMkLst>
          <pc:docMk/>
          <pc:sldMk cId="901702" sldId="1169"/>
        </pc:sldMkLst>
        <pc:spChg chg="mod">
          <ac:chgData name="MATHIEU Alexandre" userId="e241321e-edca-4be9-918c-7dd3cd5e5b9d" providerId="ADAL" clId="{33A65C93-56A2-42CD-BD3A-82C2E06B0685}" dt="2023-08-29T09:49:34.262" v="3521" actId="790"/>
          <ac:spMkLst>
            <pc:docMk/>
            <pc:sldMk cId="901702" sldId="1169"/>
            <ac:spMk id="2" creationId="{EF6E9E2B-B83D-55EC-7DB6-6A0670417B04}"/>
          </ac:spMkLst>
        </pc:spChg>
        <pc:spChg chg="mod ord">
          <ac:chgData name="MATHIEU Alexandre" userId="e241321e-edca-4be9-918c-7dd3cd5e5b9d" providerId="ADAL" clId="{33A65C93-56A2-42CD-BD3A-82C2E06B0685}" dt="2023-08-29T09:49:22.815" v="3520" actId="790"/>
          <ac:spMkLst>
            <pc:docMk/>
            <pc:sldMk cId="901702" sldId="1169"/>
            <ac:spMk id="4" creationId="{A23C9AB5-722A-39D6-6BDE-6458A4FA7DEC}"/>
          </ac:spMkLst>
        </pc:spChg>
        <pc:spChg chg="add mod">
          <ac:chgData name="MATHIEU Alexandre" userId="e241321e-edca-4be9-918c-7dd3cd5e5b9d" providerId="ADAL" clId="{33A65C93-56A2-42CD-BD3A-82C2E06B0685}" dt="2023-08-29T09:43:55.287" v="3380" actId="207"/>
          <ac:spMkLst>
            <pc:docMk/>
            <pc:sldMk cId="901702" sldId="1169"/>
            <ac:spMk id="6" creationId="{2C5F59BD-C9D5-824D-1422-7615F7267416}"/>
          </ac:spMkLst>
        </pc:spChg>
        <pc:spChg chg="del">
          <ac:chgData name="MATHIEU Alexandre" userId="e241321e-edca-4be9-918c-7dd3cd5e5b9d" providerId="ADAL" clId="{33A65C93-56A2-42CD-BD3A-82C2E06B0685}" dt="2023-08-29T09:43:44.642" v="3376" actId="478"/>
          <ac:spMkLst>
            <pc:docMk/>
            <pc:sldMk cId="901702" sldId="1169"/>
            <ac:spMk id="9" creationId="{0910B2E7-E41C-33E1-7152-A09B53D2DE3C}"/>
          </ac:spMkLst>
        </pc:spChg>
        <pc:graphicFrameChg chg="del">
          <ac:chgData name="MATHIEU Alexandre" userId="e241321e-edca-4be9-918c-7dd3cd5e5b9d" providerId="ADAL" clId="{33A65C93-56A2-42CD-BD3A-82C2E06B0685}" dt="2023-08-29T08:15:27.905" v="1055" actId="478"/>
          <ac:graphicFrameMkLst>
            <pc:docMk/>
            <pc:sldMk cId="901702" sldId="1169"/>
            <ac:graphicFrameMk id="6" creationId="{DD815A6A-BAE9-A565-8FE2-B56F8E4128D6}"/>
          </ac:graphicFrameMkLst>
        </pc:graphicFrameChg>
        <pc:picChg chg="add mod ord modCrop">
          <ac:chgData name="MATHIEU Alexandre" userId="e241321e-edca-4be9-918c-7dd3cd5e5b9d" providerId="ADAL" clId="{33A65C93-56A2-42CD-BD3A-82C2E06B0685}" dt="2023-08-29T08:20:18.431" v="1119" actId="208"/>
          <ac:picMkLst>
            <pc:docMk/>
            <pc:sldMk cId="901702" sldId="1169"/>
            <ac:picMk id="3" creationId="{96F60430-8A47-A600-84FF-0429EF4E5DEC}"/>
          </ac:picMkLst>
        </pc:picChg>
        <pc:picChg chg="add mod modCrop">
          <ac:chgData name="MATHIEU Alexandre" userId="e241321e-edca-4be9-918c-7dd3cd5e5b9d" providerId="ADAL" clId="{33A65C93-56A2-42CD-BD3A-82C2E06B0685}" dt="2023-08-29T08:20:23.549" v="1120" actId="208"/>
          <ac:picMkLst>
            <pc:docMk/>
            <pc:sldMk cId="901702" sldId="1169"/>
            <ac:picMk id="5" creationId="{A486E38E-053B-E2EC-5EDD-1200807A9D57}"/>
          </ac:picMkLst>
        </pc:picChg>
        <pc:picChg chg="del">
          <ac:chgData name="MATHIEU Alexandre" userId="e241321e-edca-4be9-918c-7dd3cd5e5b9d" providerId="ADAL" clId="{33A65C93-56A2-42CD-BD3A-82C2E06B0685}" dt="2023-08-29T08:16:55.406" v="1073" actId="478"/>
          <ac:picMkLst>
            <pc:docMk/>
            <pc:sldMk cId="901702" sldId="1169"/>
            <ac:picMk id="7" creationId="{472F51D7-D667-7F48-A78E-D009AB217DA9}"/>
          </ac:picMkLst>
        </pc:picChg>
      </pc:sldChg>
      <pc:sldChg chg="del">
        <pc:chgData name="MATHIEU Alexandre" userId="e241321e-edca-4be9-918c-7dd3cd5e5b9d" providerId="ADAL" clId="{33A65C93-56A2-42CD-BD3A-82C2E06B0685}" dt="2023-08-29T08:15:10.746" v="1052" actId="47"/>
        <pc:sldMkLst>
          <pc:docMk/>
          <pc:sldMk cId="2789181633" sldId="1170"/>
        </pc:sldMkLst>
      </pc:sldChg>
      <pc:sldChg chg="del">
        <pc:chgData name="MATHIEU Alexandre" userId="e241321e-edca-4be9-918c-7dd3cd5e5b9d" providerId="ADAL" clId="{33A65C93-56A2-42CD-BD3A-82C2E06B0685}" dt="2023-08-29T08:14:21.374" v="1048" actId="47"/>
        <pc:sldMkLst>
          <pc:docMk/>
          <pc:sldMk cId="306169566" sldId="1171"/>
        </pc:sldMkLst>
      </pc:sldChg>
      <pc:sldChg chg="del">
        <pc:chgData name="MATHIEU Alexandre" userId="e241321e-edca-4be9-918c-7dd3cd5e5b9d" providerId="ADAL" clId="{33A65C93-56A2-42CD-BD3A-82C2E06B0685}" dt="2023-08-29T08:14:28.345" v="1051" actId="47"/>
        <pc:sldMkLst>
          <pc:docMk/>
          <pc:sldMk cId="877060582" sldId="1172"/>
        </pc:sldMkLst>
      </pc:sldChg>
      <pc:sldChg chg="del">
        <pc:chgData name="MATHIEU Alexandre" userId="e241321e-edca-4be9-918c-7dd3cd5e5b9d" providerId="ADAL" clId="{33A65C93-56A2-42CD-BD3A-82C2E06B0685}" dt="2023-08-29T08:14:22.216" v="1049" actId="47"/>
        <pc:sldMkLst>
          <pc:docMk/>
          <pc:sldMk cId="450952537" sldId="1173"/>
        </pc:sldMkLst>
      </pc:sldChg>
      <pc:sldChg chg="del">
        <pc:chgData name="MATHIEU Alexandre" userId="e241321e-edca-4be9-918c-7dd3cd5e5b9d" providerId="ADAL" clId="{33A65C93-56A2-42CD-BD3A-82C2E06B0685}" dt="2023-08-29T08:29:19.443" v="1270" actId="47"/>
        <pc:sldMkLst>
          <pc:docMk/>
          <pc:sldMk cId="2136438236" sldId="1175"/>
        </pc:sldMkLst>
      </pc:sldChg>
      <pc:sldChg chg="del">
        <pc:chgData name="MATHIEU Alexandre" userId="e241321e-edca-4be9-918c-7dd3cd5e5b9d" providerId="ADAL" clId="{33A65C93-56A2-42CD-BD3A-82C2E06B0685}" dt="2023-08-29T08:29:20.468" v="1271" actId="47"/>
        <pc:sldMkLst>
          <pc:docMk/>
          <pc:sldMk cId="3191678149" sldId="1176"/>
        </pc:sldMkLst>
      </pc:sldChg>
      <pc:sldChg chg="del">
        <pc:chgData name="MATHIEU Alexandre" userId="e241321e-edca-4be9-918c-7dd3cd5e5b9d" providerId="ADAL" clId="{33A65C93-56A2-42CD-BD3A-82C2E06B0685}" dt="2023-08-29T09:13:43.045" v="2562" actId="47"/>
        <pc:sldMkLst>
          <pc:docMk/>
          <pc:sldMk cId="64758689" sldId="1177"/>
        </pc:sldMkLst>
      </pc:sldChg>
      <pc:sldChg chg="addSp delSp modSp mod">
        <pc:chgData name="MATHIEU Alexandre" userId="e241321e-edca-4be9-918c-7dd3cd5e5b9d" providerId="ADAL" clId="{33A65C93-56A2-42CD-BD3A-82C2E06B0685}" dt="2023-08-29T09:44:41.011" v="3397" actId="478"/>
        <pc:sldMkLst>
          <pc:docMk/>
          <pc:sldMk cId="1835441215" sldId="1178"/>
        </pc:sldMkLst>
        <pc:spChg chg="add del mod">
          <ac:chgData name="MATHIEU Alexandre" userId="e241321e-edca-4be9-918c-7dd3cd5e5b9d" providerId="ADAL" clId="{33A65C93-56A2-42CD-BD3A-82C2E06B0685}" dt="2023-08-29T09:44:41.011" v="3397" actId="478"/>
          <ac:spMkLst>
            <pc:docMk/>
            <pc:sldMk cId="1835441215" sldId="1178"/>
            <ac:spMk id="5" creationId="{28F8754E-8BCD-401C-30B6-EB725E2893BB}"/>
          </ac:spMkLst>
        </pc:spChg>
        <pc:spChg chg="del">
          <ac:chgData name="MATHIEU Alexandre" userId="e241321e-edca-4be9-918c-7dd3cd5e5b9d" providerId="ADAL" clId="{33A65C93-56A2-42CD-BD3A-82C2E06B0685}" dt="2023-08-29T09:44:39.316" v="3396" actId="478"/>
          <ac:spMkLst>
            <pc:docMk/>
            <pc:sldMk cId="1835441215" sldId="1178"/>
            <ac:spMk id="9" creationId="{D0F50374-9D26-4E3E-8A04-B15DC1CB6411}"/>
          </ac:spMkLst>
        </pc:spChg>
      </pc:sldChg>
      <pc:sldChg chg="del">
        <pc:chgData name="MATHIEU Alexandre" userId="e241321e-edca-4be9-918c-7dd3cd5e5b9d" providerId="ADAL" clId="{33A65C93-56A2-42CD-BD3A-82C2E06B0685}" dt="2023-08-29T09:09:34.603" v="2494" actId="47"/>
        <pc:sldMkLst>
          <pc:docMk/>
          <pc:sldMk cId="2176974432" sldId="1179"/>
        </pc:sldMkLst>
      </pc:sldChg>
      <pc:sldChg chg="addSp delSp modSp mod modNotesTx">
        <pc:chgData name="MATHIEU Alexandre" userId="e241321e-edca-4be9-918c-7dd3cd5e5b9d" providerId="ADAL" clId="{33A65C93-56A2-42CD-BD3A-82C2E06B0685}" dt="2023-08-29T09:43:32.001" v="3371"/>
        <pc:sldMkLst>
          <pc:docMk/>
          <pc:sldMk cId="1331039304" sldId="1180"/>
        </pc:sldMkLst>
        <pc:spChg chg="add mod">
          <ac:chgData name="MATHIEU Alexandre" userId="e241321e-edca-4be9-918c-7dd3cd5e5b9d" providerId="ADAL" clId="{33A65C93-56A2-42CD-BD3A-82C2E06B0685}" dt="2023-08-29T09:43:32.001" v="3371"/>
          <ac:spMkLst>
            <pc:docMk/>
            <pc:sldMk cId="1331039304" sldId="1180"/>
            <ac:spMk id="3" creationId="{31124BF2-9654-87CF-D0A4-BB5DE31842FA}"/>
          </ac:spMkLst>
        </pc:spChg>
        <pc:spChg chg="add mod">
          <ac:chgData name="MATHIEU Alexandre" userId="e241321e-edca-4be9-918c-7dd3cd5e5b9d" providerId="ADAL" clId="{33A65C93-56A2-42CD-BD3A-82C2E06B0685}" dt="2023-08-29T07:11:24.267" v="18" actId="20577"/>
          <ac:spMkLst>
            <pc:docMk/>
            <pc:sldMk cId="1331039304" sldId="1180"/>
            <ac:spMk id="9" creationId="{2BB0D12F-5362-2D1E-31CB-2B180D1B565C}"/>
          </ac:spMkLst>
        </pc:spChg>
        <pc:spChg chg="add mod">
          <ac:chgData name="MATHIEU Alexandre" userId="e241321e-edca-4be9-918c-7dd3cd5e5b9d" providerId="ADAL" clId="{33A65C93-56A2-42CD-BD3A-82C2E06B0685}" dt="2023-08-29T07:11:29.784" v="20" actId="1076"/>
          <ac:spMkLst>
            <pc:docMk/>
            <pc:sldMk cId="1331039304" sldId="1180"/>
            <ac:spMk id="10" creationId="{C09DCFB1-FB44-9156-1CC7-8AD5553402A7}"/>
          </ac:spMkLst>
        </pc:spChg>
        <pc:spChg chg="add mod">
          <ac:chgData name="MATHIEU Alexandre" userId="e241321e-edca-4be9-918c-7dd3cd5e5b9d" providerId="ADAL" clId="{33A65C93-56A2-42CD-BD3A-82C2E06B0685}" dt="2023-08-29T07:11:35.751" v="22" actId="1076"/>
          <ac:spMkLst>
            <pc:docMk/>
            <pc:sldMk cId="1331039304" sldId="1180"/>
            <ac:spMk id="11" creationId="{01D2F129-D17D-4DE7-49D5-6E18482EC18D}"/>
          </ac:spMkLst>
        </pc:spChg>
        <pc:spChg chg="add mod">
          <ac:chgData name="MATHIEU Alexandre" userId="e241321e-edca-4be9-918c-7dd3cd5e5b9d" providerId="ADAL" clId="{33A65C93-56A2-42CD-BD3A-82C2E06B0685}" dt="2023-08-29T07:11:44.847" v="24" actId="1076"/>
          <ac:spMkLst>
            <pc:docMk/>
            <pc:sldMk cId="1331039304" sldId="1180"/>
            <ac:spMk id="12" creationId="{7105C975-94AD-DF31-F18F-D2A6EA53A5EA}"/>
          </ac:spMkLst>
        </pc:spChg>
        <pc:spChg chg="add mod">
          <ac:chgData name="MATHIEU Alexandre" userId="e241321e-edca-4be9-918c-7dd3cd5e5b9d" providerId="ADAL" clId="{33A65C93-56A2-42CD-BD3A-82C2E06B0685}" dt="2023-08-29T07:12:12.344" v="30" actId="1076"/>
          <ac:spMkLst>
            <pc:docMk/>
            <pc:sldMk cId="1331039304" sldId="1180"/>
            <ac:spMk id="13" creationId="{567170BC-705F-8C3A-868D-936286CA0BDC}"/>
          </ac:spMkLst>
        </pc:spChg>
        <pc:spChg chg="add mod">
          <ac:chgData name="MATHIEU Alexandre" userId="e241321e-edca-4be9-918c-7dd3cd5e5b9d" providerId="ADAL" clId="{33A65C93-56A2-42CD-BD3A-82C2E06B0685}" dt="2023-08-29T07:12:26.833" v="32" actId="1076"/>
          <ac:spMkLst>
            <pc:docMk/>
            <pc:sldMk cId="1331039304" sldId="1180"/>
            <ac:spMk id="14" creationId="{24D1C7ED-B710-945F-18AD-5C177AE99F66}"/>
          </ac:spMkLst>
        </pc:spChg>
        <pc:spChg chg="add mod">
          <ac:chgData name="MATHIEU Alexandre" userId="e241321e-edca-4be9-918c-7dd3cd5e5b9d" providerId="ADAL" clId="{33A65C93-56A2-42CD-BD3A-82C2E06B0685}" dt="2023-08-29T07:12:30.395" v="34" actId="1076"/>
          <ac:spMkLst>
            <pc:docMk/>
            <pc:sldMk cId="1331039304" sldId="1180"/>
            <ac:spMk id="15" creationId="{40814C8D-82C5-4B94-F60B-72A7E152B98D}"/>
          </ac:spMkLst>
        </pc:spChg>
        <pc:spChg chg="add mod">
          <ac:chgData name="MATHIEU Alexandre" userId="e241321e-edca-4be9-918c-7dd3cd5e5b9d" providerId="ADAL" clId="{33A65C93-56A2-42CD-BD3A-82C2E06B0685}" dt="2023-08-29T07:12:36.009" v="36" actId="1076"/>
          <ac:spMkLst>
            <pc:docMk/>
            <pc:sldMk cId="1331039304" sldId="1180"/>
            <ac:spMk id="16" creationId="{1F619435-D2B0-CD44-7D05-75CFA67CFFCB}"/>
          </ac:spMkLst>
        </pc:spChg>
        <pc:spChg chg="add mod">
          <ac:chgData name="MATHIEU Alexandre" userId="e241321e-edca-4be9-918c-7dd3cd5e5b9d" providerId="ADAL" clId="{33A65C93-56A2-42CD-BD3A-82C2E06B0685}" dt="2023-08-29T09:12:48.098" v="2558"/>
          <ac:spMkLst>
            <pc:docMk/>
            <pc:sldMk cId="1331039304" sldId="1180"/>
            <ac:spMk id="17" creationId="{0679A71E-5C83-6662-BCBA-F6C2D98F077C}"/>
          </ac:spMkLst>
        </pc:spChg>
        <pc:cxnChg chg="add del mod">
          <ac:chgData name="MATHIEU Alexandre" userId="e241321e-edca-4be9-918c-7dd3cd5e5b9d" providerId="ADAL" clId="{33A65C93-56A2-42CD-BD3A-82C2E06B0685}" dt="2023-08-29T07:10:45.694" v="3" actId="478"/>
          <ac:cxnSpMkLst>
            <pc:docMk/>
            <pc:sldMk cId="1331039304" sldId="1180"/>
            <ac:cxnSpMk id="4" creationId="{B92511D2-4D85-617A-ED5A-E79486F10D05}"/>
          </ac:cxnSpMkLst>
        </pc:cxnChg>
      </pc:sldChg>
      <pc:sldChg chg="addSp delSp modSp add mod">
        <pc:chgData name="MATHIEU Alexandre" userId="e241321e-edca-4be9-918c-7dd3cd5e5b9d" providerId="ADAL" clId="{33A65C93-56A2-42CD-BD3A-82C2E06B0685}" dt="2023-08-29T09:43:34.905" v="3373"/>
        <pc:sldMkLst>
          <pc:docMk/>
          <pc:sldMk cId="2878776217" sldId="1181"/>
        </pc:sldMkLst>
        <pc:spChg chg="mod">
          <ac:chgData name="MATHIEU Alexandre" userId="e241321e-edca-4be9-918c-7dd3cd5e5b9d" providerId="ADAL" clId="{33A65C93-56A2-42CD-BD3A-82C2E06B0685}" dt="2023-08-29T07:56:21.937" v="458" actId="20577"/>
          <ac:spMkLst>
            <pc:docMk/>
            <pc:sldMk cId="2878776217" sldId="1181"/>
            <ac:spMk id="2" creationId="{66181729-46E5-7B3B-52BE-929EDCAE8983}"/>
          </ac:spMkLst>
        </pc:spChg>
        <pc:spChg chg="add mod">
          <ac:chgData name="MATHIEU Alexandre" userId="e241321e-edca-4be9-918c-7dd3cd5e5b9d" providerId="ADAL" clId="{33A65C93-56A2-42CD-BD3A-82C2E06B0685}" dt="2023-08-29T09:43:34.905" v="3373"/>
          <ac:spMkLst>
            <pc:docMk/>
            <pc:sldMk cId="2878776217" sldId="1181"/>
            <ac:spMk id="3" creationId="{9D94B622-E4A3-A279-62E7-192AEE5B10E2}"/>
          </ac:spMkLst>
        </pc:spChg>
        <pc:spChg chg="del">
          <ac:chgData name="MATHIEU Alexandre" userId="e241321e-edca-4be9-918c-7dd3cd5e5b9d" providerId="ADAL" clId="{33A65C93-56A2-42CD-BD3A-82C2E06B0685}" dt="2023-08-29T09:43:34.765" v="3372" actId="478"/>
          <ac:spMkLst>
            <pc:docMk/>
            <pc:sldMk cId="2878776217" sldId="1181"/>
            <ac:spMk id="8" creationId="{FE044435-B8D6-8382-C29A-47A662C67E1B}"/>
          </ac:spMkLst>
        </pc:spChg>
        <pc:spChg chg="del">
          <ac:chgData name="MATHIEU Alexandre" userId="e241321e-edca-4be9-918c-7dd3cd5e5b9d" providerId="ADAL" clId="{33A65C93-56A2-42CD-BD3A-82C2E06B0685}" dt="2023-08-29T07:37:16.249" v="440" actId="478"/>
          <ac:spMkLst>
            <pc:docMk/>
            <pc:sldMk cId="2878776217" sldId="1181"/>
            <ac:spMk id="9" creationId="{EA1A1521-4382-7753-A2AF-3E329CC483BE}"/>
          </ac:spMkLst>
        </pc:spChg>
        <pc:spChg chg="del">
          <ac:chgData name="MATHIEU Alexandre" userId="e241321e-edca-4be9-918c-7dd3cd5e5b9d" providerId="ADAL" clId="{33A65C93-56A2-42CD-BD3A-82C2E06B0685}" dt="2023-08-29T07:37:17.106" v="441" actId="478"/>
          <ac:spMkLst>
            <pc:docMk/>
            <pc:sldMk cId="2878776217" sldId="1181"/>
            <ac:spMk id="15" creationId="{B285D330-AEF8-A12B-1216-463BB00DB824}"/>
          </ac:spMkLst>
        </pc:spChg>
        <pc:spChg chg="del">
          <ac:chgData name="MATHIEU Alexandre" userId="e241321e-edca-4be9-918c-7dd3cd5e5b9d" providerId="ADAL" clId="{33A65C93-56A2-42CD-BD3A-82C2E06B0685}" dt="2023-08-29T07:37:18.423" v="442" actId="478"/>
          <ac:spMkLst>
            <pc:docMk/>
            <pc:sldMk cId="2878776217" sldId="1181"/>
            <ac:spMk id="19" creationId="{E78FCD87-0B8F-D6C1-1505-D702109CEDB7}"/>
          </ac:spMkLst>
        </pc:spChg>
        <pc:cxnChg chg="del mod">
          <ac:chgData name="MATHIEU Alexandre" userId="e241321e-edca-4be9-918c-7dd3cd5e5b9d" providerId="ADAL" clId="{33A65C93-56A2-42CD-BD3A-82C2E06B0685}" dt="2023-08-29T07:37:20.011" v="444" actId="478"/>
          <ac:cxnSpMkLst>
            <pc:docMk/>
            <pc:sldMk cId="2878776217" sldId="1181"/>
            <ac:cxnSpMk id="4" creationId="{E94BAD8B-DB67-7156-87E4-3617F0949F0B}"/>
          </ac:cxnSpMkLst>
        </pc:cxnChg>
        <pc:cxnChg chg="del mod">
          <ac:chgData name="MATHIEU Alexandre" userId="e241321e-edca-4be9-918c-7dd3cd5e5b9d" providerId="ADAL" clId="{33A65C93-56A2-42CD-BD3A-82C2E06B0685}" dt="2023-08-29T07:37:19.187" v="443" actId="478"/>
          <ac:cxnSpMkLst>
            <pc:docMk/>
            <pc:sldMk cId="2878776217" sldId="1181"/>
            <ac:cxnSpMk id="14" creationId="{239B63A6-ECB1-A97D-7D88-827BE3B851E8}"/>
          </ac:cxnSpMkLst>
        </pc:cxnChg>
        <pc:cxnChg chg="del mod">
          <ac:chgData name="MATHIEU Alexandre" userId="e241321e-edca-4be9-918c-7dd3cd5e5b9d" providerId="ADAL" clId="{33A65C93-56A2-42CD-BD3A-82C2E06B0685}" dt="2023-08-29T07:37:21.224" v="445" actId="478"/>
          <ac:cxnSpMkLst>
            <pc:docMk/>
            <pc:sldMk cId="2878776217" sldId="1181"/>
            <ac:cxnSpMk id="18" creationId="{C87262C3-955E-32CC-325A-F1E96532497E}"/>
          </ac:cxnSpMkLst>
        </pc:cxnChg>
      </pc:sldChg>
      <pc:sldChg chg="add del">
        <pc:chgData name="MATHIEU Alexandre" userId="e241321e-edca-4be9-918c-7dd3cd5e5b9d" providerId="ADAL" clId="{33A65C93-56A2-42CD-BD3A-82C2E06B0685}" dt="2023-08-29T08:45:40.013" v="1278" actId="47"/>
        <pc:sldMkLst>
          <pc:docMk/>
          <pc:sldMk cId="718449519" sldId="1182"/>
        </pc:sldMkLst>
      </pc:sldChg>
      <pc:sldChg chg="addSp delSp modSp add mod modNotesTx">
        <pc:chgData name="MATHIEU Alexandre" userId="e241321e-edca-4be9-918c-7dd3cd5e5b9d" providerId="ADAL" clId="{33A65C93-56A2-42CD-BD3A-82C2E06B0685}" dt="2023-08-29T09:49:44.804" v="3522" actId="790"/>
        <pc:sldMkLst>
          <pc:docMk/>
          <pc:sldMk cId="249670165" sldId="1183"/>
        </pc:sldMkLst>
        <pc:spChg chg="mod">
          <ac:chgData name="MATHIEU Alexandre" userId="e241321e-edca-4be9-918c-7dd3cd5e5b9d" providerId="ADAL" clId="{33A65C93-56A2-42CD-BD3A-82C2E06B0685}" dt="2023-08-29T09:49:44.804" v="3522" actId="790"/>
          <ac:spMkLst>
            <pc:docMk/>
            <pc:sldMk cId="249670165" sldId="1183"/>
            <ac:spMk id="2" creationId="{EF6E9E2B-B83D-55EC-7DB6-6A0670417B04}"/>
          </ac:spMkLst>
        </pc:spChg>
        <pc:spChg chg="add mod">
          <ac:chgData name="MATHIEU Alexandre" userId="e241321e-edca-4be9-918c-7dd3cd5e5b9d" providerId="ADAL" clId="{33A65C93-56A2-42CD-BD3A-82C2E06B0685}" dt="2023-08-29T09:49:44.804" v="3522" actId="790"/>
          <ac:spMkLst>
            <pc:docMk/>
            <pc:sldMk cId="249670165" sldId="1183"/>
            <ac:spMk id="3" creationId="{4F8A872D-C1B0-E24B-22AA-E86470055DE1}"/>
          </ac:spMkLst>
        </pc:spChg>
        <pc:spChg chg="mod">
          <ac:chgData name="MATHIEU Alexandre" userId="e241321e-edca-4be9-918c-7dd3cd5e5b9d" providerId="ADAL" clId="{33A65C93-56A2-42CD-BD3A-82C2E06B0685}" dt="2023-08-29T09:49:44.804" v="3522" actId="790"/>
          <ac:spMkLst>
            <pc:docMk/>
            <pc:sldMk cId="249670165" sldId="1183"/>
            <ac:spMk id="4" creationId="{A23C9AB5-722A-39D6-6BDE-6458A4FA7DEC}"/>
          </ac:spMkLst>
        </pc:spChg>
        <pc:spChg chg="mod">
          <ac:chgData name="MATHIEU Alexandre" userId="e241321e-edca-4be9-918c-7dd3cd5e5b9d" providerId="ADAL" clId="{33A65C93-56A2-42CD-BD3A-82C2E06B0685}" dt="2023-08-29T09:49:44.804" v="3522" actId="790"/>
          <ac:spMkLst>
            <pc:docMk/>
            <pc:sldMk cId="249670165" sldId="1183"/>
            <ac:spMk id="8" creationId="{EEA8AA4C-65AE-604E-3310-2AD22284020C}"/>
          </ac:spMkLst>
        </pc:spChg>
        <pc:spChg chg="del">
          <ac:chgData name="MATHIEU Alexandre" userId="e241321e-edca-4be9-918c-7dd3cd5e5b9d" providerId="ADAL" clId="{33A65C93-56A2-42CD-BD3A-82C2E06B0685}" dt="2023-08-29T09:43:58.720" v="3381" actId="478"/>
          <ac:spMkLst>
            <pc:docMk/>
            <pc:sldMk cId="249670165" sldId="1183"/>
            <ac:spMk id="9" creationId="{0910B2E7-E41C-33E1-7152-A09B53D2DE3C}"/>
          </ac:spMkLst>
        </pc:spChg>
        <pc:picChg chg="del">
          <ac:chgData name="MATHIEU Alexandre" userId="e241321e-edca-4be9-918c-7dd3cd5e5b9d" providerId="ADAL" clId="{33A65C93-56A2-42CD-BD3A-82C2E06B0685}" dt="2023-08-29T08:20:53.957" v="1123" actId="478"/>
          <ac:picMkLst>
            <pc:docMk/>
            <pc:sldMk cId="249670165" sldId="1183"/>
            <ac:picMk id="3" creationId="{96F60430-8A47-A600-84FF-0429EF4E5DEC}"/>
          </ac:picMkLst>
        </pc:picChg>
        <pc:picChg chg="del">
          <ac:chgData name="MATHIEU Alexandre" userId="e241321e-edca-4be9-918c-7dd3cd5e5b9d" providerId="ADAL" clId="{33A65C93-56A2-42CD-BD3A-82C2E06B0685}" dt="2023-08-29T08:20:53.633" v="1122" actId="478"/>
          <ac:picMkLst>
            <pc:docMk/>
            <pc:sldMk cId="249670165" sldId="1183"/>
            <ac:picMk id="5" creationId="{A486E38E-053B-E2EC-5EDD-1200807A9D57}"/>
          </ac:picMkLst>
        </pc:picChg>
      </pc:sldChg>
      <pc:sldChg chg="add del">
        <pc:chgData name="MATHIEU Alexandre" userId="e241321e-edca-4be9-918c-7dd3cd5e5b9d" providerId="ADAL" clId="{33A65C93-56A2-42CD-BD3A-82C2E06B0685}" dt="2023-08-29T08:45:38.197" v="1277" actId="47"/>
        <pc:sldMkLst>
          <pc:docMk/>
          <pc:sldMk cId="618876215" sldId="1184"/>
        </pc:sldMkLst>
      </pc:sldChg>
      <pc:sldChg chg="addSp delSp modSp add mod">
        <pc:chgData name="MATHIEU Alexandre" userId="e241321e-edca-4be9-918c-7dd3cd5e5b9d" providerId="ADAL" clId="{33A65C93-56A2-42CD-BD3A-82C2E06B0685}" dt="2023-08-30T08:01:24.992" v="3598" actId="313"/>
        <pc:sldMkLst>
          <pc:docMk/>
          <pc:sldMk cId="2972253868" sldId="1184"/>
        </pc:sldMkLst>
        <pc:spChg chg="mod">
          <ac:chgData name="MATHIEU Alexandre" userId="e241321e-edca-4be9-918c-7dd3cd5e5b9d" providerId="ADAL" clId="{33A65C93-56A2-42CD-BD3A-82C2E06B0685}" dt="2023-08-29T09:50:07.795" v="3524" actId="790"/>
          <ac:spMkLst>
            <pc:docMk/>
            <pc:sldMk cId="2972253868" sldId="1184"/>
            <ac:spMk id="2" creationId="{EF6E9E2B-B83D-55EC-7DB6-6A0670417B04}"/>
          </ac:spMkLst>
        </pc:spChg>
        <pc:spChg chg="add mod">
          <ac:chgData name="MATHIEU Alexandre" userId="e241321e-edca-4be9-918c-7dd3cd5e5b9d" providerId="ADAL" clId="{33A65C93-56A2-42CD-BD3A-82C2E06B0685}" dt="2023-08-29T09:50:07.795" v="3524" actId="790"/>
          <ac:spMkLst>
            <pc:docMk/>
            <pc:sldMk cId="2972253868" sldId="1184"/>
            <ac:spMk id="3" creationId="{757CC791-BB19-77BF-2B86-287B115053F5}"/>
          </ac:spMkLst>
        </pc:spChg>
        <pc:spChg chg="mod">
          <ac:chgData name="MATHIEU Alexandre" userId="e241321e-edca-4be9-918c-7dd3cd5e5b9d" providerId="ADAL" clId="{33A65C93-56A2-42CD-BD3A-82C2E06B0685}" dt="2023-08-30T08:01:24.992" v="3598" actId="313"/>
          <ac:spMkLst>
            <pc:docMk/>
            <pc:sldMk cId="2972253868" sldId="1184"/>
            <ac:spMk id="4" creationId="{A23C9AB5-722A-39D6-6BDE-6458A4FA7DEC}"/>
          </ac:spMkLst>
        </pc:spChg>
        <pc:spChg chg="mod">
          <ac:chgData name="MATHIEU Alexandre" userId="e241321e-edca-4be9-918c-7dd3cd5e5b9d" providerId="ADAL" clId="{33A65C93-56A2-42CD-BD3A-82C2E06B0685}" dt="2023-08-29T09:50:07.795" v="3524" actId="790"/>
          <ac:spMkLst>
            <pc:docMk/>
            <pc:sldMk cId="2972253868" sldId="1184"/>
            <ac:spMk id="8" creationId="{EEA8AA4C-65AE-604E-3310-2AD22284020C}"/>
          </ac:spMkLst>
        </pc:spChg>
        <pc:spChg chg="del">
          <ac:chgData name="MATHIEU Alexandre" userId="e241321e-edca-4be9-918c-7dd3cd5e5b9d" providerId="ADAL" clId="{33A65C93-56A2-42CD-BD3A-82C2E06B0685}" dt="2023-08-29T09:44:07.188" v="3385" actId="478"/>
          <ac:spMkLst>
            <pc:docMk/>
            <pc:sldMk cId="2972253868" sldId="1184"/>
            <ac:spMk id="9" creationId="{0910B2E7-E41C-33E1-7152-A09B53D2DE3C}"/>
          </ac:spMkLst>
        </pc:spChg>
      </pc:sldChg>
      <pc:sldChg chg="addSp delSp modSp add mod">
        <pc:chgData name="MATHIEU Alexandre" userId="e241321e-edca-4be9-918c-7dd3cd5e5b9d" providerId="ADAL" clId="{33A65C93-56A2-42CD-BD3A-82C2E06B0685}" dt="2023-08-30T08:01:18.005" v="3597" actId="313"/>
        <pc:sldMkLst>
          <pc:docMk/>
          <pc:sldMk cId="1854872255" sldId="1185"/>
        </pc:sldMkLst>
        <pc:spChg chg="add mod">
          <ac:chgData name="MATHIEU Alexandre" userId="e241321e-edca-4be9-918c-7dd3cd5e5b9d" providerId="ADAL" clId="{33A65C93-56A2-42CD-BD3A-82C2E06B0685}" dt="2023-08-29T09:44:03.558" v="3384"/>
          <ac:spMkLst>
            <pc:docMk/>
            <pc:sldMk cId="1854872255" sldId="1185"/>
            <ac:spMk id="3" creationId="{F1242C92-B48D-C48D-4E87-49BD79A8B947}"/>
          </ac:spMkLst>
        </pc:spChg>
        <pc:spChg chg="mod">
          <ac:chgData name="MATHIEU Alexandre" userId="e241321e-edca-4be9-918c-7dd3cd5e5b9d" providerId="ADAL" clId="{33A65C93-56A2-42CD-BD3A-82C2E06B0685}" dt="2023-08-30T08:01:18.005" v="3597" actId="313"/>
          <ac:spMkLst>
            <pc:docMk/>
            <pc:sldMk cId="1854872255" sldId="1185"/>
            <ac:spMk id="4" creationId="{A23C9AB5-722A-39D6-6BDE-6458A4FA7DEC}"/>
          </ac:spMkLst>
        </pc:spChg>
        <pc:spChg chg="del">
          <ac:chgData name="MATHIEU Alexandre" userId="e241321e-edca-4be9-918c-7dd3cd5e5b9d" providerId="ADAL" clId="{33A65C93-56A2-42CD-BD3A-82C2E06B0685}" dt="2023-08-29T09:44:03.422" v="3383" actId="478"/>
          <ac:spMkLst>
            <pc:docMk/>
            <pc:sldMk cId="1854872255" sldId="1185"/>
            <ac:spMk id="9" creationId="{0910B2E7-E41C-33E1-7152-A09B53D2DE3C}"/>
          </ac:spMkLst>
        </pc:spChg>
      </pc:sldChg>
      <pc:sldChg chg="addSp delSp modSp add mod modNotesTx">
        <pc:chgData name="MATHIEU Alexandre" userId="e241321e-edca-4be9-918c-7dd3cd5e5b9d" providerId="ADAL" clId="{33A65C93-56A2-42CD-BD3A-82C2E06B0685}" dt="2023-08-29T09:51:15.197" v="3529" actId="790"/>
        <pc:sldMkLst>
          <pc:docMk/>
          <pc:sldMk cId="32227114" sldId="1186"/>
        </pc:sldMkLst>
        <pc:spChg chg="mod">
          <ac:chgData name="MATHIEU Alexandre" userId="e241321e-edca-4be9-918c-7dd3cd5e5b9d" providerId="ADAL" clId="{33A65C93-56A2-42CD-BD3A-82C2E06B0685}" dt="2023-08-29T09:38:23.796" v="3210" actId="20577"/>
          <ac:spMkLst>
            <pc:docMk/>
            <pc:sldMk cId="32227114" sldId="1186"/>
            <ac:spMk id="2" creationId="{D0D38F67-C0AE-13D8-6DD0-ECE9F8A5957A}"/>
          </ac:spMkLst>
        </pc:spChg>
        <pc:spChg chg="add mod">
          <ac:chgData name="MATHIEU Alexandre" userId="e241321e-edca-4be9-918c-7dd3cd5e5b9d" providerId="ADAL" clId="{33A65C93-56A2-42CD-BD3A-82C2E06B0685}" dt="2023-08-29T09:44:31.927" v="3395"/>
          <ac:spMkLst>
            <pc:docMk/>
            <pc:sldMk cId="32227114" sldId="1186"/>
            <ac:spMk id="3" creationId="{B25E11F0-158D-B879-AD69-CD4163454AFA}"/>
          </ac:spMkLst>
        </pc:spChg>
        <pc:spChg chg="del">
          <ac:chgData name="MATHIEU Alexandre" userId="e241321e-edca-4be9-918c-7dd3cd5e5b9d" providerId="ADAL" clId="{33A65C93-56A2-42CD-BD3A-82C2E06B0685}" dt="2023-08-29T09:44:31.750" v="3394" actId="478"/>
          <ac:spMkLst>
            <pc:docMk/>
            <pc:sldMk cId="32227114" sldId="1186"/>
            <ac:spMk id="9" creationId="{BA10C8D1-A10F-AA4F-D005-C7B90CAF465E}"/>
          </ac:spMkLst>
        </pc:spChg>
        <pc:spChg chg="mod">
          <ac:chgData name="MATHIEU Alexandre" userId="e241321e-edca-4be9-918c-7dd3cd5e5b9d" providerId="ADAL" clId="{33A65C93-56A2-42CD-BD3A-82C2E06B0685}" dt="2023-08-29T09:04:09.330" v="2115" actId="14100"/>
          <ac:spMkLst>
            <pc:docMk/>
            <pc:sldMk cId="32227114" sldId="1186"/>
            <ac:spMk id="18" creationId="{1BFF7DE8-6EA5-CF12-5065-FD6687791ED8}"/>
          </ac:spMkLst>
        </pc:spChg>
        <pc:spChg chg="add mod">
          <ac:chgData name="MATHIEU Alexandre" userId="e241321e-edca-4be9-918c-7dd3cd5e5b9d" providerId="ADAL" clId="{33A65C93-56A2-42CD-BD3A-82C2E06B0685}" dt="2023-08-29T09:12:22.414" v="2557"/>
          <ac:spMkLst>
            <pc:docMk/>
            <pc:sldMk cId="32227114" sldId="1186"/>
            <ac:spMk id="33" creationId="{09DA1294-5579-0357-73EC-A58E10CE2A62}"/>
          </ac:spMkLst>
        </pc:spChg>
        <pc:spChg chg="mod">
          <ac:chgData name="MATHIEU Alexandre" userId="e241321e-edca-4be9-918c-7dd3cd5e5b9d" providerId="ADAL" clId="{33A65C93-56A2-42CD-BD3A-82C2E06B0685}" dt="2023-08-29T09:04:26.128" v="2118" actId="113"/>
          <ac:spMkLst>
            <pc:docMk/>
            <pc:sldMk cId="32227114" sldId="1186"/>
            <ac:spMk id="54" creationId="{0B3EA819-67B3-C1CB-2B55-961AF7AED2CC}"/>
          </ac:spMkLst>
        </pc:spChg>
        <pc:spChg chg="mod">
          <ac:chgData name="MATHIEU Alexandre" userId="e241321e-edca-4be9-918c-7dd3cd5e5b9d" providerId="ADAL" clId="{33A65C93-56A2-42CD-BD3A-82C2E06B0685}" dt="2023-08-29T09:04:28.699" v="2119" actId="113"/>
          <ac:spMkLst>
            <pc:docMk/>
            <pc:sldMk cId="32227114" sldId="1186"/>
            <ac:spMk id="55" creationId="{7DCA4586-852D-C045-7C91-8A6DBBD3B333}"/>
          </ac:spMkLst>
        </pc:spChg>
        <pc:graphicFrameChg chg="mod modGraphic">
          <ac:chgData name="MATHIEU Alexandre" userId="e241321e-edca-4be9-918c-7dd3cd5e5b9d" providerId="ADAL" clId="{33A65C93-56A2-42CD-BD3A-82C2E06B0685}" dt="2023-08-29T09:04:00.732" v="2113" actId="14100"/>
          <ac:graphicFrameMkLst>
            <pc:docMk/>
            <pc:sldMk cId="32227114" sldId="1186"/>
            <ac:graphicFrameMk id="7" creationId="{1B840544-EFC6-E0EC-4E6D-6FA78E00C6B4}"/>
          </ac:graphicFrameMkLst>
        </pc:graphicFrameChg>
        <pc:picChg chg="mod">
          <ac:chgData name="MATHIEU Alexandre" userId="e241321e-edca-4be9-918c-7dd3cd5e5b9d" providerId="ADAL" clId="{33A65C93-56A2-42CD-BD3A-82C2E06B0685}" dt="2023-08-29T09:04:33.836" v="2120" actId="1076"/>
          <ac:picMkLst>
            <pc:docMk/>
            <pc:sldMk cId="32227114" sldId="1186"/>
            <ac:picMk id="50" creationId="{E841032E-1ABA-F312-8F10-E7E19165D4AC}"/>
          </ac:picMkLst>
        </pc:picChg>
        <pc:cxnChg chg="mod">
          <ac:chgData name="MATHIEU Alexandre" userId="e241321e-edca-4be9-918c-7dd3cd5e5b9d" providerId="ADAL" clId="{33A65C93-56A2-42CD-BD3A-82C2E06B0685}" dt="2023-08-29T09:04:09.330" v="2115" actId="14100"/>
          <ac:cxnSpMkLst>
            <pc:docMk/>
            <pc:sldMk cId="32227114" sldId="1186"/>
            <ac:cxnSpMk id="15" creationId="{C8D022AA-C179-1EBA-7452-0D8A5C01A792}"/>
          </ac:cxnSpMkLst>
        </pc:cxnChg>
        <pc:cxnChg chg="mod">
          <ac:chgData name="MATHIEU Alexandre" userId="e241321e-edca-4be9-918c-7dd3cd5e5b9d" providerId="ADAL" clId="{33A65C93-56A2-42CD-BD3A-82C2E06B0685}" dt="2023-08-29T09:04:18.142" v="2117" actId="14100"/>
          <ac:cxnSpMkLst>
            <pc:docMk/>
            <pc:sldMk cId="32227114" sldId="1186"/>
            <ac:cxnSpMk id="23" creationId="{0789B786-A1A1-2EC9-7B9B-4E906C0CF5F9}"/>
          </ac:cxnSpMkLst>
        </pc:cxnChg>
        <pc:cxnChg chg="mod">
          <ac:chgData name="MATHIEU Alexandre" userId="e241321e-edca-4be9-918c-7dd3cd5e5b9d" providerId="ADAL" clId="{33A65C93-56A2-42CD-BD3A-82C2E06B0685}" dt="2023-08-29T09:04:13.722" v="2116" actId="14100"/>
          <ac:cxnSpMkLst>
            <pc:docMk/>
            <pc:sldMk cId="32227114" sldId="1186"/>
            <ac:cxnSpMk id="29" creationId="{74EA0965-E8DE-1536-1F36-4C3AC9F595A2}"/>
          </ac:cxnSpMkLst>
        </pc:cxnChg>
        <pc:cxnChg chg="mod">
          <ac:chgData name="MATHIEU Alexandre" userId="e241321e-edca-4be9-918c-7dd3cd5e5b9d" providerId="ADAL" clId="{33A65C93-56A2-42CD-BD3A-82C2E06B0685}" dt="2023-08-29T09:04:36.711" v="2121" actId="14100"/>
          <ac:cxnSpMkLst>
            <pc:docMk/>
            <pc:sldMk cId="32227114" sldId="1186"/>
            <ac:cxnSpMk id="56" creationId="{402346D2-5FE3-1463-6F60-6183CC84077E}"/>
          </ac:cxnSpMkLst>
        </pc:cxnChg>
      </pc:sldChg>
      <pc:sldChg chg="addSp delSp modSp add mod modNotesTx">
        <pc:chgData name="MATHIEU Alexandre" userId="e241321e-edca-4be9-918c-7dd3cd5e5b9d" providerId="ADAL" clId="{33A65C93-56A2-42CD-BD3A-82C2E06B0685}" dt="2023-08-29T10:05:45.293" v="3594" actId="20577"/>
        <pc:sldMkLst>
          <pc:docMk/>
          <pc:sldMk cId="1068804986" sldId="1187"/>
        </pc:sldMkLst>
        <pc:spChg chg="del">
          <ac:chgData name="MATHIEU Alexandre" userId="e241321e-edca-4be9-918c-7dd3cd5e5b9d" providerId="ADAL" clId="{33A65C93-56A2-42CD-BD3A-82C2E06B0685}" dt="2023-08-29T09:05:20.392" v="2138" actId="478"/>
          <ac:spMkLst>
            <pc:docMk/>
            <pc:sldMk cId="1068804986" sldId="1187"/>
            <ac:spMk id="2" creationId="{D0D38F67-C0AE-13D8-6DD0-ECE9F8A5957A}"/>
          </ac:spMkLst>
        </pc:spChg>
        <pc:spChg chg="add mod">
          <ac:chgData name="MATHIEU Alexandre" userId="e241321e-edca-4be9-918c-7dd3cd5e5b9d" providerId="ADAL" clId="{33A65C93-56A2-42CD-BD3A-82C2E06B0685}" dt="2023-08-29T09:44:27.787" v="3393"/>
          <ac:spMkLst>
            <pc:docMk/>
            <pc:sldMk cId="1068804986" sldId="1187"/>
            <ac:spMk id="2" creationId="{EBB45829-DC66-4BC9-4264-87F5D34CA817}"/>
          </ac:spMkLst>
        </pc:spChg>
        <pc:spChg chg="add mod">
          <ac:chgData name="MATHIEU Alexandre" userId="e241321e-edca-4be9-918c-7dd3cd5e5b9d" providerId="ADAL" clId="{33A65C93-56A2-42CD-BD3A-82C2E06B0685}" dt="2023-08-29T09:12:11.798" v="2556" actId="1076"/>
          <ac:spMkLst>
            <pc:docMk/>
            <pc:sldMk cId="1068804986" sldId="1187"/>
            <ac:spMk id="3" creationId="{F932C4E4-6CEB-D7B4-E67F-95961078A80D}"/>
          </ac:spMkLst>
        </pc:spChg>
        <pc:spChg chg="del">
          <ac:chgData name="MATHIEU Alexandre" userId="e241321e-edca-4be9-918c-7dd3cd5e5b9d" providerId="ADAL" clId="{33A65C93-56A2-42CD-BD3A-82C2E06B0685}" dt="2023-08-29T09:44:27.649" v="3392" actId="478"/>
          <ac:spMkLst>
            <pc:docMk/>
            <pc:sldMk cId="1068804986" sldId="1187"/>
            <ac:spMk id="9" creationId="{BA10C8D1-A10F-AA4F-D005-C7B90CAF465E}"/>
          </ac:spMkLst>
        </pc:spChg>
        <pc:spChg chg="del">
          <ac:chgData name="MATHIEU Alexandre" userId="e241321e-edca-4be9-918c-7dd3cd5e5b9d" providerId="ADAL" clId="{33A65C93-56A2-42CD-BD3A-82C2E06B0685}" dt="2023-08-29T09:05:18.998" v="2137" actId="478"/>
          <ac:spMkLst>
            <pc:docMk/>
            <pc:sldMk cId="1068804986" sldId="1187"/>
            <ac:spMk id="14" creationId="{5F11CA02-A634-11D3-FFF4-C3E36FCF1767}"/>
          </ac:spMkLst>
        </pc:spChg>
        <pc:spChg chg="del">
          <ac:chgData name="MATHIEU Alexandre" userId="e241321e-edca-4be9-918c-7dd3cd5e5b9d" providerId="ADAL" clId="{33A65C93-56A2-42CD-BD3A-82C2E06B0685}" dt="2023-08-29T09:05:18.255" v="2136" actId="478"/>
          <ac:spMkLst>
            <pc:docMk/>
            <pc:sldMk cId="1068804986" sldId="1187"/>
            <ac:spMk id="18" creationId="{1BFF7DE8-6EA5-CF12-5065-FD6687791ED8}"/>
          </ac:spMkLst>
        </pc:spChg>
        <pc:cxnChg chg="del mod">
          <ac:chgData name="MATHIEU Alexandre" userId="e241321e-edca-4be9-918c-7dd3cd5e5b9d" providerId="ADAL" clId="{33A65C93-56A2-42CD-BD3A-82C2E06B0685}" dt="2023-08-29T09:05:14.199" v="2135" actId="478"/>
          <ac:cxnSpMkLst>
            <pc:docMk/>
            <pc:sldMk cId="1068804986" sldId="1187"/>
            <ac:cxnSpMk id="15" creationId="{C8D022AA-C179-1EBA-7452-0D8A5C01A792}"/>
          </ac:cxnSpMkLst>
        </pc:cxnChg>
        <pc:cxnChg chg="del mod">
          <ac:chgData name="MATHIEU Alexandre" userId="e241321e-edca-4be9-918c-7dd3cd5e5b9d" providerId="ADAL" clId="{33A65C93-56A2-42CD-BD3A-82C2E06B0685}" dt="2023-08-29T09:05:21.240" v="2139" actId="478"/>
          <ac:cxnSpMkLst>
            <pc:docMk/>
            <pc:sldMk cId="1068804986" sldId="1187"/>
            <ac:cxnSpMk id="23" creationId="{0789B786-A1A1-2EC9-7B9B-4E906C0CF5F9}"/>
          </ac:cxnSpMkLst>
        </pc:cxnChg>
        <pc:cxnChg chg="del mod">
          <ac:chgData name="MATHIEU Alexandre" userId="e241321e-edca-4be9-918c-7dd3cd5e5b9d" providerId="ADAL" clId="{33A65C93-56A2-42CD-BD3A-82C2E06B0685}" dt="2023-08-29T09:05:21.847" v="2140" actId="478"/>
          <ac:cxnSpMkLst>
            <pc:docMk/>
            <pc:sldMk cId="1068804986" sldId="1187"/>
            <ac:cxnSpMk id="29" creationId="{74EA0965-E8DE-1536-1F36-4C3AC9F595A2}"/>
          </ac:cxnSpMkLst>
        </pc:cxnChg>
      </pc:sldChg>
      <pc:sldChg chg="addSp delSp modSp add mod">
        <pc:chgData name="MATHIEU Alexandre" userId="e241321e-edca-4be9-918c-7dd3cd5e5b9d" providerId="ADAL" clId="{33A65C93-56A2-42CD-BD3A-82C2E06B0685}" dt="2023-08-29T09:44:22.839" v="3391"/>
        <pc:sldMkLst>
          <pc:docMk/>
          <pc:sldMk cId="1400235640" sldId="1188"/>
        </pc:sldMkLst>
        <pc:spChg chg="add mod">
          <ac:chgData name="MATHIEU Alexandre" userId="e241321e-edca-4be9-918c-7dd3cd5e5b9d" providerId="ADAL" clId="{33A65C93-56A2-42CD-BD3A-82C2E06B0685}" dt="2023-08-29T09:44:22.839" v="3391"/>
          <ac:spMkLst>
            <pc:docMk/>
            <pc:sldMk cId="1400235640" sldId="1188"/>
            <ac:spMk id="2" creationId="{D06B47A3-050F-DC2D-E43F-5F4117888167}"/>
          </ac:spMkLst>
        </pc:spChg>
        <pc:spChg chg="del">
          <ac:chgData name="MATHIEU Alexandre" userId="e241321e-edca-4be9-918c-7dd3cd5e5b9d" providerId="ADAL" clId="{33A65C93-56A2-42CD-BD3A-82C2E06B0685}" dt="2023-08-29T09:05:04.644" v="2132" actId="478"/>
          <ac:spMkLst>
            <pc:docMk/>
            <pc:sldMk cId="1400235640" sldId="1188"/>
            <ac:spMk id="2" creationId="{D0D38F67-C0AE-13D8-6DD0-ECE9F8A5957A}"/>
          </ac:spMkLst>
        </pc:spChg>
        <pc:spChg chg="del">
          <ac:chgData name="MATHIEU Alexandre" userId="e241321e-edca-4be9-918c-7dd3cd5e5b9d" providerId="ADAL" clId="{33A65C93-56A2-42CD-BD3A-82C2E06B0685}" dt="2023-08-29T09:44:22.669" v="3390" actId="478"/>
          <ac:spMkLst>
            <pc:docMk/>
            <pc:sldMk cId="1400235640" sldId="1188"/>
            <ac:spMk id="9" creationId="{BA10C8D1-A10F-AA4F-D005-C7B90CAF465E}"/>
          </ac:spMkLst>
        </pc:spChg>
        <pc:spChg chg="del">
          <ac:chgData name="MATHIEU Alexandre" userId="e241321e-edca-4be9-918c-7dd3cd5e5b9d" providerId="ADAL" clId="{33A65C93-56A2-42CD-BD3A-82C2E06B0685}" dt="2023-08-29T09:05:03.698" v="2131" actId="478"/>
          <ac:spMkLst>
            <pc:docMk/>
            <pc:sldMk cId="1400235640" sldId="1188"/>
            <ac:spMk id="14" creationId="{5F11CA02-A634-11D3-FFF4-C3E36FCF1767}"/>
          </ac:spMkLst>
        </pc:spChg>
        <pc:spChg chg="del">
          <ac:chgData name="MATHIEU Alexandre" userId="e241321e-edca-4be9-918c-7dd3cd5e5b9d" providerId="ADAL" clId="{33A65C93-56A2-42CD-BD3A-82C2E06B0685}" dt="2023-08-29T09:05:02.721" v="2130" actId="478"/>
          <ac:spMkLst>
            <pc:docMk/>
            <pc:sldMk cId="1400235640" sldId="1188"/>
            <ac:spMk id="18" creationId="{1BFF7DE8-6EA5-CF12-5065-FD6687791ED8}"/>
          </ac:spMkLst>
        </pc:spChg>
        <pc:spChg chg="del">
          <ac:chgData name="MATHIEU Alexandre" userId="e241321e-edca-4be9-918c-7dd3cd5e5b9d" providerId="ADAL" clId="{33A65C93-56A2-42CD-BD3A-82C2E06B0685}" dt="2023-08-29T09:04:59.736" v="2128" actId="478"/>
          <ac:spMkLst>
            <pc:docMk/>
            <pc:sldMk cId="1400235640" sldId="1188"/>
            <ac:spMk id="54" creationId="{0B3EA819-67B3-C1CB-2B55-961AF7AED2CC}"/>
          </ac:spMkLst>
        </pc:spChg>
        <pc:spChg chg="del">
          <ac:chgData name="MATHIEU Alexandre" userId="e241321e-edca-4be9-918c-7dd3cd5e5b9d" providerId="ADAL" clId="{33A65C93-56A2-42CD-BD3A-82C2E06B0685}" dt="2023-08-29T09:04:58.173" v="2127" actId="478"/>
          <ac:spMkLst>
            <pc:docMk/>
            <pc:sldMk cId="1400235640" sldId="1188"/>
            <ac:spMk id="55" creationId="{7DCA4586-852D-C045-7C91-8A6DBBD3B333}"/>
          </ac:spMkLst>
        </pc:spChg>
        <pc:picChg chg="del">
          <ac:chgData name="MATHIEU Alexandre" userId="e241321e-edca-4be9-918c-7dd3cd5e5b9d" providerId="ADAL" clId="{33A65C93-56A2-42CD-BD3A-82C2E06B0685}" dt="2023-08-29T09:04:55.376" v="2125" actId="478"/>
          <ac:picMkLst>
            <pc:docMk/>
            <pc:sldMk cId="1400235640" sldId="1188"/>
            <ac:picMk id="48" creationId="{E071A7F9-AE9E-FD1F-EE69-9B6069F6771D}"/>
          </ac:picMkLst>
        </pc:picChg>
        <pc:picChg chg="del">
          <ac:chgData name="MATHIEU Alexandre" userId="e241321e-edca-4be9-918c-7dd3cd5e5b9d" providerId="ADAL" clId="{33A65C93-56A2-42CD-BD3A-82C2E06B0685}" dt="2023-08-29T09:04:54.880" v="2124" actId="478"/>
          <ac:picMkLst>
            <pc:docMk/>
            <pc:sldMk cId="1400235640" sldId="1188"/>
            <ac:picMk id="50" creationId="{E841032E-1ABA-F312-8F10-E7E19165D4AC}"/>
          </ac:picMkLst>
        </pc:picChg>
        <pc:cxnChg chg="del mod">
          <ac:chgData name="MATHIEU Alexandre" userId="e241321e-edca-4be9-918c-7dd3cd5e5b9d" providerId="ADAL" clId="{33A65C93-56A2-42CD-BD3A-82C2E06B0685}" dt="2023-08-29T09:05:01.339" v="2129" actId="478"/>
          <ac:cxnSpMkLst>
            <pc:docMk/>
            <pc:sldMk cId="1400235640" sldId="1188"/>
            <ac:cxnSpMk id="15" creationId="{C8D022AA-C179-1EBA-7452-0D8A5C01A792}"/>
          </ac:cxnSpMkLst>
        </pc:cxnChg>
        <pc:cxnChg chg="del mod">
          <ac:chgData name="MATHIEU Alexandre" userId="e241321e-edca-4be9-918c-7dd3cd5e5b9d" providerId="ADAL" clId="{33A65C93-56A2-42CD-BD3A-82C2E06B0685}" dt="2023-08-29T09:05:05.478" v="2133" actId="478"/>
          <ac:cxnSpMkLst>
            <pc:docMk/>
            <pc:sldMk cId="1400235640" sldId="1188"/>
            <ac:cxnSpMk id="23" creationId="{0789B786-A1A1-2EC9-7B9B-4E906C0CF5F9}"/>
          </ac:cxnSpMkLst>
        </pc:cxnChg>
        <pc:cxnChg chg="del mod">
          <ac:chgData name="MATHIEU Alexandre" userId="e241321e-edca-4be9-918c-7dd3cd5e5b9d" providerId="ADAL" clId="{33A65C93-56A2-42CD-BD3A-82C2E06B0685}" dt="2023-08-29T09:05:06.295" v="2134" actId="478"/>
          <ac:cxnSpMkLst>
            <pc:docMk/>
            <pc:sldMk cId="1400235640" sldId="1188"/>
            <ac:cxnSpMk id="29" creationId="{74EA0965-E8DE-1536-1F36-4C3AC9F595A2}"/>
          </ac:cxnSpMkLst>
        </pc:cxnChg>
        <pc:cxnChg chg="del mod">
          <ac:chgData name="MATHIEU Alexandre" userId="e241321e-edca-4be9-918c-7dd3cd5e5b9d" providerId="ADAL" clId="{33A65C93-56A2-42CD-BD3A-82C2E06B0685}" dt="2023-08-29T09:04:56.433" v="2126" actId="478"/>
          <ac:cxnSpMkLst>
            <pc:docMk/>
            <pc:sldMk cId="1400235640" sldId="1188"/>
            <ac:cxnSpMk id="56" creationId="{402346D2-5FE3-1463-6F60-6183CC84077E}"/>
          </ac:cxnSpMkLst>
        </pc:cxnChg>
      </pc:sldChg>
      <pc:sldChg chg="modSp add del mod">
        <pc:chgData name="MATHIEU Alexandre" userId="e241321e-edca-4be9-918c-7dd3cd5e5b9d" providerId="ADAL" clId="{33A65C93-56A2-42CD-BD3A-82C2E06B0685}" dt="2023-08-29T09:09:43.409" v="2495" actId="47"/>
        <pc:sldMkLst>
          <pc:docMk/>
          <pc:sldMk cId="4203746893" sldId="1189"/>
        </pc:sldMkLst>
        <pc:spChg chg="mod">
          <ac:chgData name="MATHIEU Alexandre" userId="e241321e-edca-4be9-918c-7dd3cd5e5b9d" providerId="ADAL" clId="{33A65C93-56A2-42CD-BD3A-82C2E06B0685}" dt="2023-08-29T09:06:31.133" v="2150" actId="20577"/>
          <ac:spMkLst>
            <pc:docMk/>
            <pc:sldMk cId="4203746893" sldId="1189"/>
            <ac:spMk id="3" creationId="{104ADCDE-F1CA-3D59-9CB8-986FDBD1C47C}"/>
          </ac:spMkLst>
        </pc:spChg>
      </pc:sldChg>
      <pc:sldChg chg="delSp modSp add del mod">
        <pc:chgData name="MATHIEU Alexandre" userId="e241321e-edca-4be9-918c-7dd3cd5e5b9d" providerId="ADAL" clId="{33A65C93-56A2-42CD-BD3A-82C2E06B0685}" dt="2023-08-29T09:06:47.008" v="2162" actId="47"/>
        <pc:sldMkLst>
          <pc:docMk/>
          <pc:sldMk cId="3140627556" sldId="1190"/>
        </pc:sldMkLst>
        <pc:spChg chg="mod">
          <ac:chgData name="MATHIEU Alexandre" userId="e241321e-edca-4be9-918c-7dd3cd5e5b9d" providerId="ADAL" clId="{33A65C93-56A2-42CD-BD3A-82C2E06B0685}" dt="2023-08-29T09:06:38.014" v="2159" actId="20577"/>
          <ac:spMkLst>
            <pc:docMk/>
            <pc:sldMk cId="3140627556" sldId="1190"/>
            <ac:spMk id="2" creationId="{71D9913D-0C10-FB10-7762-41764044CDAA}"/>
          </ac:spMkLst>
        </pc:spChg>
        <pc:picChg chg="del">
          <ac:chgData name="MATHIEU Alexandre" userId="e241321e-edca-4be9-918c-7dd3cd5e5b9d" providerId="ADAL" clId="{33A65C93-56A2-42CD-BD3A-82C2E06B0685}" dt="2023-08-29T09:06:39.036" v="2160" actId="478"/>
          <ac:picMkLst>
            <pc:docMk/>
            <pc:sldMk cId="3140627556" sldId="1190"/>
            <ac:picMk id="4" creationId="{428098DE-3DDB-94AB-6AC7-9D2367CD3EA8}"/>
          </ac:picMkLst>
        </pc:picChg>
      </pc:sldChg>
      <pc:sldChg chg="delSp modSp new mod ord">
        <pc:chgData name="MATHIEU Alexandre" userId="e241321e-edca-4be9-918c-7dd3cd5e5b9d" providerId="ADAL" clId="{33A65C93-56A2-42CD-BD3A-82C2E06B0685}" dt="2023-08-29T09:48:54.626" v="3517" actId="790"/>
        <pc:sldMkLst>
          <pc:docMk/>
          <pc:sldMk cId="2379295846" sldId="1191"/>
        </pc:sldMkLst>
        <pc:spChg chg="mod">
          <ac:chgData name="MATHIEU Alexandre" userId="e241321e-edca-4be9-918c-7dd3cd5e5b9d" providerId="ADAL" clId="{33A65C93-56A2-42CD-BD3A-82C2E06B0685}" dt="2023-08-29T09:06:52.172" v="2172" actId="20577"/>
          <ac:spMkLst>
            <pc:docMk/>
            <pc:sldMk cId="2379295846" sldId="1191"/>
            <ac:spMk id="2" creationId="{65119F44-1733-6B0D-F8E3-2F9C875FC572}"/>
          </ac:spMkLst>
        </pc:spChg>
        <pc:spChg chg="del">
          <ac:chgData name="MATHIEU Alexandre" userId="e241321e-edca-4be9-918c-7dd3cd5e5b9d" providerId="ADAL" clId="{33A65C93-56A2-42CD-BD3A-82C2E06B0685}" dt="2023-08-29T09:07:12.227" v="2227" actId="478"/>
          <ac:spMkLst>
            <pc:docMk/>
            <pc:sldMk cId="2379295846" sldId="1191"/>
            <ac:spMk id="3" creationId="{EE971DD3-ADAF-3D03-E963-217C00C0076A}"/>
          </ac:spMkLst>
        </pc:spChg>
        <pc:spChg chg="mod">
          <ac:chgData name="MATHIEU Alexandre" userId="e241321e-edca-4be9-918c-7dd3cd5e5b9d" providerId="ADAL" clId="{33A65C93-56A2-42CD-BD3A-82C2E06B0685}" dt="2023-08-29T09:48:54.626" v="3517" actId="790"/>
          <ac:spMkLst>
            <pc:docMk/>
            <pc:sldMk cId="2379295846" sldId="1191"/>
            <ac:spMk id="4" creationId="{C1330C1B-5A0B-7186-1B49-19E2403836FA}"/>
          </ac:spMkLst>
        </pc:spChg>
      </pc:sldChg>
      <pc:sldChg chg="modSp add mod">
        <pc:chgData name="MATHIEU Alexandre" userId="e241321e-edca-4be9-918c-7dd3cd5e5b9d" providerId="ADAL" clId="{33A65C93-56A2-42CD-BD3A-82C2E06B0685}" dt="2023-08-29T09:13:11.470" v="2561" actId="207"/>
        <pc:sldMkLst>
          <pc:docMk/>
          <pc:sldMk cId="4028891683" sldId="1192"/>
        </pc:sldMkLst>
        <pc:spChg chg="mod">
          <ac:chgData name="MATHIEU Alexandre" userId="e241321e-edca-4be9-918c-7dd3cd5e5b9d" providerId="ADAL" clId="{33A65C93-56A2-42CD-BD3A-82C2E06B0685}" dt="2023-08-29T09:13:11.470" v="2561" actId="207"/>
          <ac:spMkLst>
            <pc:docMk/>
            <pc:sldMk cId="4028891683" sldId="1192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33A65C93-56A2-42CD-BD3A-82C2E06B0685}" dt="2023-08-29T09:24:17.558" v="2980" actId="207"/>
        <pc:sldMkLst>
          <pc:docMk/>
          <pc:sldMk cId="2671303184" sldId="1193"/>
        </pc:sldMkLst>
        <pc:spChg chg="mod">
          <ac:chgData name="MATHIEU Alexandre" userId="e241321e-edca-4be9-918c-7dd3cd5e5b9d" providerId="ADAL" clId="{33A65C93-56A2-42CD-BD3A-82C2E06B0685}" dt="2023-08-29T09:24:17.558" v="2980" actId="207"/>
          <ac:spMkLst>
            <pc:docMk/>
            <pc:sldMk cId="2671303184" sldId="1193"/>
            <ac:spMk id="3" creationId="{104ADCDE-F1CA-3D59-9CB8-986FDBD1C47C}"/>
          </ac:spMkLst>
        </pc:spChg>
      </pc:sldChg>
      <pc:sldChg chg="addSp delSp modSp new mod">
        <pc:chgData name="MATHIEU Alexandre" userId="e241321e-edca-4be9-918c-7dd3cd5e5b9d" providerId="ADAL" clId="{33A65C93-56A2-42CD-BD3A-82C2E06B0685}" dt="2023-08-29T09:50:40.909" v="3527"/>
        <pc:sldMkLst>
          <pc:docMk/>
          <pc:sldMk cId="608329469" sldId="1194"/>
        </pc:sldMkLst>
        <pc:spChg chg="mod">
          <ac:chgData name="MATHIEU Alexandre" userId="e241321e-edca-4be9-918c-7dd3cd5e5b9d" providerId="ADAL" clId="{33A65C93-56A2-42CD-BD3A-82C2E06B0685}" dt="2023-08-29T09:50:18.040" v="3525" actId="790"/>
          <ac:spMkLst>
            <pc:docMk/>
            <pc:sldMk cId="608329469" sldId="1194"/>
            <ac:spMk id="2" creationId="{10987655-7BE7-99F8-FEE5-32838A2148DC}"/>
          </ac:spMkLst>
        </pc:spChg>
        <pc:spChg chg="del">
          <ac:chgData name="MATHIEU Alexandre" userId="e241321e-edca-4be9-918c-7dd3cd5e5b9d" providerId="ADAL" clId="{33A65C93-56A2-42CD-BD3A-82C2E06B0685}" dt="2023-08-29T09:25:12.112" v="3005" actId="478"/>
          <ac:spMkLst>
            <pc:docMk/>
            <pc:sldMk cId="608329469" sldId="1194"/>
            <ac:spMk id="3" creationId="{1B4043B0-B711-D379-060B-BBA3D679248F}"/>
          </ac:spMkLst>
        </pc:spChg>
        <pc:spChg chg="add mod">
          <ac:chgData name="MATHIEU Alexandre" userId="e241321e-edca-4be9-918c-7dd3cd5e5b9d" providerId="ADAL" clId="{33A65C93-56A2-42CD-BD3A-82C2E06B0685}" dt="2023-08-29T09:50:18.040" v="3525" actId="790"/>
          <ac:spMkLst>
            <pc:docMk/>
            <pc:sldMk cId="608329469" sldId="1194"/>
            <ac:spMk id="3" creationId="{8E09B789-EC61-5D5B-34DF-80D7984CA586}"/>
          </ac:spMkLst>
        </pc:spChg>
        <pc:spChg chg="mod">
          <ac:chgData name="MATHIEU Alexandre" userId="e241321e-edca-4be9-918c-7dd3cd5e5b9d" providerId="ADAL" clId="{33A65C93-56A2-42CD-BD3A-82C2E06B0685}" dt="2023-08-29T09:50:40.909" v="3527"/>
          <ac:spMkLst>
            <pc:docMk/>
            <pc:sldMk cId="608329469" sldId="1194"/>
            <ac:spMk id="4" creationId="{E6F6B6D7-92BF-A4DA-E144-BC0ADF7B3371}"/>
          </ac:spMkLst>
        </pc:spChg>
        <pc:spChg chg="mod">
          <ac:chgData name="MATHIEU Alexandre" userId="e241321e-edca-4be9-918c-7dd3cd5e5b9d" providerId="ADAL" clId="{33A65C93-56A2-42CD-BD3A-82C2E06B0685}" dt="2023-08-29T09:50:18.040" v="3525" actId="790"/>
          <ac:spMkLst>
            <pc:docMk/>
            <pc:sldMk cId="608329469" sldId="1194"/>
            <ac:spMk id="5" creationId="{91665349-CE24-E254-7865-CB77B806F703}"/>
          </ac:spMkLst>
        </pc:spChg>
        <pc:picChg chg="add mod modCrop">
          <ac:chgData name="MATHIEU Alexandre" userId="e241321e-edca-4be9-918c-7dd3cd5e5b9d" providerId="ADAL" clId="{33A65C93-56A2-42CD-BD3A-82C2E06B0685}" dt="2023-08-29T09:27:06.615" v="3123" actId="1076"/>
          <ac:picMkLst>
            <pc:docMk/>
            <pc:sldMk cId="608329469" sldId="1194"/>
            <ac:picMk id="7" creationId="{D9A79F96-4564-9AEF-AAC1-493D17CEB692}"/>
          </ac:picMkLst>
        </pc:picChg>
      </pc:sldChg>
      <pc:sldMasterChg chg="modSldLayout">
        <pc:chgData name="MATHIEU Alexandre" userId="e241321e-edca-4be9-918c-7dd3cd5e5b9d" providerId="ADAL" clId="{33A65C93-56A2-42CD-BD3A-82C2E06B0685}" dt="2023-08-30T07:31:57.465" v="3596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33A65C93-56A2-42CD-BD3A-82C2E06B0685}" dt="2023-08-30T07:31:57.465" v="3596" actId="20577"/>
          <pc:sldLayoutMkLst>
            <pc:docMk/>
            <pc:sldMasterMk cId="3529744656" sldId="2147483648"/>
            <pc:sldLayoutMk cId="1224605063" sldId="2147483664"/>
          </pc:sldLayoutMkLst>
          <pc:spChg chg="mod">
            <ac:chgData name="MATHIEU Alexandre" userId="e241321e-edca-4be9-918c-7dd3cd5e5b9d" providerId="ADAL" clId="{33A65C93-56A2-42CD-BD3A-82C2E06B0685}" dt="2023-08-30T07:31:57.465" v="3596" actId="20577"/>
            <ac:spMkLst>
              <pc:docMk/>
              <pc:sldMasterMk cId="3529744656" sldId="2147483648"/>
              <pc:sldLayoutMk cId="1224605063" sldId="2147483664"/>
              <ac:spMk id="14" creationId="{2C5197B3-7584-41FD-B017-74FFF7E622C1}"/>
            </ac:spMkLst>
          </pc:spChg>
        </pc:sldLayoutChg>
      </pc:sldMasterChg>
    </pc:docChg>
  </pc:docChgLst>
  <pc:docChgLst>
    <pc:chgData name="MATHIEU Alexandre" userId="e241321e-edca-4be9-918c-7dd3cd5e5b9d" providerId="ADAL" clId="{CC898ACC-30CF-46F8-9355-8AE68790235B}"/>
    <pc:docChg chg="undo custSel modSld">
      <pc:chgData name="MATHIEU Alexandre" userId="e241321e-edca-4be9-918c-7dd3cd5e5b9d" providerId="ADAL" clId="{CC898ACC-30CF-46F8-9355-8AE68790235B}" dt="2023-01-28T17:19:17.422" v="2" actId="1076"/>
      <pc:docMkLst>
        <pc:docMk/>
      </pc:docMkLst>
      <pc:sldChg chg="modSp mod">
        <pc:chgData name="MATHIEU Alexandre" userId="e241321e-edca-4be9-918c-7dd3cd5e5b9d" providerId="ADAL" clId="{CC898ACC-30CF-46F8-9355-8AE68790235B}" dt="2023-01-28T17:19:17.422" v="2" actId="1076"/>
        <pc:sldMkLst>
          <pc:docMk/>
          <pc:sldMk cId="2392987202" sldId="1142"/>
        </pc:sldMkLst>
        <pc:cxnChg chg="mod">
          <ac:chgData name="MATHIEU Alexandre" userId="e241321e-edca-4be9-918c-7dd3cd5e5b9d" providerId="ADAL" clId="{CC898ACC-30CF-46F8-9355-8AE68790235B}" dt="2023-01-28T17:19:17.422" v="2" actId="1076"/>
          <ac:cxnSpMkLst>
            <pc:docMk/>
            <pc:sldMk cId="2392987202" sldId="1142"/>
            <ac:cxnSpMk id="28" creationId="{8B023F50-ED46-4E04-A23D-AB6288548056}"/>
          </ac:cxnSpMkLst>
        </pc:cxnChg>
      </pc:sldChg>
    </pc:docChg>
  </pc:docChgLst>
  <pc:docChgLst>
    <pc:chgData name="MATHIEU Alexandre" userId="e241321e-edca-4be9-918c-7dd3cd5e5b9d" providerId="ADAL" clId="{C8106AFD-5829-441F-8A09-B6B78C4C9392}"/>
    <pc:docChg chg="undo custSel addSld delSld modSld sldOrd modMainMaster">
      <pc:chgData name="MATHIEU Alexandre" userId="e241321e-edca-4be9-918c-7dd3cd5e5b9d" providerId="ADAL" clId="{C8106AFD-5829-441F-8A09-B6B78C4C9392}" dt="2023-01-06T08:10:24.338" v="3906" actId="20577"/>
      <pc:docMkLst>
        <pc:docMk/>
      </pc:docMkLst>
      <pc:sldChg chg="addSp delSp modSp add mod">
        <pc:chgData name="MATHIEU Alexandre" userId="e241321e-edca-4be9-918c-7dd3cd5e5b9d" providerId="ADAL" clId="{C8106AFD-5829-441F-8A09-B6B78C4C9392}" dt="2023-01-05T18:08:06.683" v="2459"/>
        <pc:sldMkLst>
          <pc:docMk/>
          <pc:sldMk cId="2392987202" sldId="1142"/>
        </pc:sldMkLst>
        <pc:spChg chg="del">
          <ac:chgData name="MATHIEU Alexandre" userId="e241321e-edca-4be9-918c-7dd3cd5e5b9d" providerId="ADAL" clId="{C8106AFD-5829-441F-8A09-B6B78C4C9392}" dt="2023-01-05T18:08:06.541" v="2458" actId="478"/>
          <ac:spMkLst>
            <pc:docMk/>
            <pc:sldMk cId="2392987202" sldId="1142"/>
            <ac:spMk id="16" creationId="{8623FB03-0226-4190-B015-FD0471415787}"/>
          </ac:spMkLst>
        </pc:spChg>
        <pc:spChg chg="add mod">
          <ac:chgData name="MATHIEU Alexandre" userId="e241321e-edca-4be9-918c-7dd3cd5e5b9d" providerId="ADAL" clId="{C8106AFD-5829-441F-8A09-B6B78C4C9392}" dt="2023-01-05T18:08:06.683" v="2459"/>
          <ac:spMkLst>
            <pc:docMk/>
            <pc:sldMk cId="2392987202" sldId="1142"/>
            <ac:spMk id="20" creationId="{2DE920C1-44CE-4EB7-B161-59F025A73DEF}"/>
          </ac:spMkLst>
        </pc:spChg>
        <pc:picChg chg="mod">
          <ac:chgData name="MATHIEU Alexandre" userId="e241321e-edca-4be9-918c-7dd3cd5e5b9d" providerId="ADAL" clId="{C8106AFD-5829-441F-8A09-B6B78C4C9392}" dt="2023-01-05T18:02:33.220" v="2288" actId="1076"/>
          <ac:picMkLst>
            <pc:docMk/>
            <pc:sldMk cId="2392987202" sldId="1142"/>
            <ac:picMk id="10" creationId="{F3BCFBFD-84B8-4AE0-B7F4-7C429891B7DB}"/>
          </ac:picMkLst>
        </pc:picChg>
        <pc:cxnChg chg="mod">
          <ac:chgData name="MATHIEU Alexandre" userId="e241321e-edca-4be9-918c-7dd3cd5e5b9d" providerId="ADAL" clId="{C8106AFD-5829-441F-8A09-B6B78C4C9392}" dt="2023-01-05T18:01:56.912" v="2279" actId="1076"/>
          <ac:cxnSpMkLst>
            <pc:docMk/>
            <pc:sldMk cId="2392987202" sldId="1142"/>
            <ac:cxnSpMk id="12" creationId="{7A3D1036-81D8-42FA-924A-F410B753674F}"/>
          </ac:cxnSpMkLst>
        </pc:cxnChg>
        <pc:cxnChg chg="mod">
          <ac:chgData name="MATHIEU Alexandre" userId="e241321e-edca-4be9-918c-7dd3cd5e5b9d" providerId="ADAL" clId="{C8106AFD-5829-441F-8A09-B6B78C4C9392}" dt="2023-01-05T18:02:08.582" v="2282" actId="14100"/>
          <ac:cxnSpMkLst>
            <pc:docMk/>
            <pc:sldMk cId="2392987202" sldId="1142"/>
            <ac:cxnSpMk id="14" creationId="{CE22E824-9AD7-42F7-98BE-17BDA0BD1B68}"/>
          </ac:cxnSpMkLst>
        </pc:cxnChg>
        <pc:cxnChg chg="mod">
          <ac:chgData name="MATHIEU Alexandre" userId="e241321e-edca-4be9-918c-7dd3cd5e5b9d" providerId="ADAL" clId="{C8106AFD-5829-441F-8A09-B6B78C4C9392}" dt="2023-01-05T18:01:52.413" v="2277" actId="1076"/>
          <ac:cxnSpMkLst>
            <pc:docMk/>
            <pc:sldMk cId="2392987202" sldId="1142"/>
            <ac:cxnSpMk id="17" creationId="{320A201A-F85A-47D3-A49B-F04DFB77B76C}"/>
          </ac:cxnSpMkLst>
        </pc:cxnChg>
        <pc:cxnChg chg="mod">
          <ac:chgData name="MATHIEU Alexandre" userId="e241321e-edca-4be9-918c-7dd3cd5e5b9d" providerId="ADAL" clId="{C8106AFD-5829-441F-8A09-B6B78C4C9392}" dt="2023-01-05T18:02:03.415" v="2281" actId="14100"/>
          <ac:cxnSpMkLst>
            <pc:docMk/>
            <pc:sldMk cId="2392987202" sldId="1142"/>
            <ac:cxnSpMk id="27" creationId="{0D84FF84-3A13-4BF7-90CE-3EED41D152EA}"/>
          </ac:cxnSpMkLst>
        </pc:cxnChg>
        <pc:cxnChg chg="mod ord">
          <ac:chgData name="MATHIEU Alexandre" userId="e241321e-edca-4be9-918c-7dd3cd5e5b9d" providerId="ADAL" clId="{C8106AFD-5829-441F-8A09-B6B78C4C9392}" dt="2023-01-05T18:02:50.500" v="2294" actId="1076"/>
          <ac:cxnSpMkLst>
            <pc:docMk/>
            <pc:sldMk cId="2392987202" sldId="1142"/>
            <ac:cxnSpMk id="28" creationId="{8B023F50-ED46-4E04-A23D-AB6288548056}"/>
          </ac:cxnSpMkLst>
        </pc:cxnChg>
        <pc:cxnChg chg="mod">
          <ac:chgData name="MATHIEU Alexandre" userId="e241321e-edca-4be9-918c-7dd3cd5e5b9d" providerId="ADAL" clId="{C8106AFD-5829-441F-8A09-B6B78C4C9392}" dt="2023-01-05T18:02:39.130" v="2290" actId="14100"/>
          <ac:cxnSpMkLst>
            <pc:docMk/>
            <pc:sldMk cId="2392987202" sldId="1142"/>
            <ac:cxnSpMk id="42" creationId="{3E2DCE35-B133-4A2A-AB65-2439377ADC49}"/>
          </ac:cxnSpMkLst>
        </pc:cxnChg>
        <pc:cxnChg chg="mod ord">
          <ac:chgData name="MATHIEU Alexandre" userId="e241321e-edca-4be9-918c-7dd3cd5e5b9d" providerId="ADAL" clId="{C8106AFD-5829-441F-8A09-B6B78C4C9392}" dt="2023-01-05T18:02:45.583" v="2292" actId="167"/>
          <ac:cxnSpMkLst>
            <pc:docMk/>
            <pc:sldMk cId="2392987202" sldId="1142"/>
            <ac:cxnSpMk id="45" creationId="{E0C9A1E8-8CCF-4819-9801-DD76E69CA939}"/>
          </ac:cxnSpMkLst>
        </pc:cxnChg>
      </pc:sldChg>
      <pc:sldChg chg="modSp mod">
        <pc:chgData name="MATHIEU Alexandre" userId="e241321e-edca-4be9-918c-7dd3cd5e5b9d" providerId="ADAL" clId="{C8106AFD-5829-441F-8A09-B6B78C4C9392}" dt="2023-01-05T12:44:16.159" v="1358" actId="20577"/>
        <pc:sldMkLst>
          <pc:docMk/>
          <pc:sldMk cId="1825094770" sldId="1147"/>
        </pc:sldMkLst>
        <pc:spChg chg="mod">
          <ac:chgData name="MATHIEU Alexandre" userId="e241321e-edca-4be9-918c-7dd3cd5e5b9d" providerId="ADAL" clId="{C8106AFD-5829-441F-8A09-B6B78C4C9392}" dt="2023-01-05T12:44:16.159" v="1358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modSp mod">
        <pc:chgData name="MATHIEU Alexandre" userId="e241321e-edca-4be9-918c-7dd3cd5e5b9d" providerId="ADAL" clId="{C8106AFD-5829-441F-8A09-B6B78C4C9392}" dt="2023-01-05T22:03:53.204" v="2481" actId="6549"/>
        <pc:sldMkLst>
          <pc:docMk/>
          <pc:sldMk cId="1616748228" sldId="1158"/>
        </pc:sldMkLst>
        <pc:spChg chg="mod">
          <ac:chgData name="MATHIEU Alexandre" userId="e241321e-edca-4be9-918c-7dd3cd5e5b9d" providerId="ADAL" clId="{C8106AFD-5829-441F-8A09-B6B78C4C9392}" dt="2023-01-05T22:03:53.204" v="2481" actId="6549"/>
          <ac:spMkLst>
            <pc:docMk/>
            <pc:sldMk cId="1616748228" sldId="1158"/>
            <ac:spMk id="10" creationId="{F175F488-3C68-41FE-A8F5-C6A036A10ADA}"/>
          </ac:spMkLst>
        </pc:spChg>
      </pc:sldChg>
      <pc:sldChg chg="addSp delSp modSp mod">
        <pc:chgData name="MATHIEU Alexandre" userId="e241321e-edca-4be9-918c-7dd3cd5e5b9d" providerId="ADAL" clId="{C8106AFD-5829-441F-8A09-B6B78C4C9392}" dt="2023-01-06T08:10:24.338" v="3906" actId="20577"/>
        <pc:sldMkLst>
          <pc:docMk/>
          <pc:sldMk cId="4052293532" sldId="1159"/>
        </pc:sldMkLst>
        <pc:spChg chg="mod">
          <ac:chgData name="MATHIEU Alexandre" userId="e241321e-edca-4be9-918c-7dd3cd5e5b9d" providerId="ADAL" clId="{C8106AFD-5829-441F-8A09-B6B78C4C9392}" dt="2023-01-05T22:10:19.074" v="2779" actId="1076"/>
          <ac:spMkLst>
            <pc:docMk/>
            <pc:sldMk cId="4052293532" sldId="1159"/>
            <ac:spMk id="2" creationId="{930202E0-7BB1-40DB-911C-1BBA1CD82A51}"/>
          </ac:spMkLst>
        </pc:spChg>
        <pc:spChg chg="add mod">
          <ac:chgData name="MATHIEU Alexandre" userId="e241321e-edca-4be9-918c-7dd3cd5e5b9d" providerId="ADAL" clId="{C8106AFD-5829-441F-8A09-B6B78C4C9392}" dt="2023-01-06T08:10:24.338" v="3906" actId="20577"/>
          <ac:spMkLst>
            <pc:docMk/>
            <pc:sldMk cId="4052293532" sldId="1159"/>
            <ac:spMk id="3" creationId="{8B0B72F1-0F4C-45D9-ADA5-9533E9802F8D}"/>
          </ac:spMkLst>
        </pc:spChg>
        <pc:spChg chg="del">
          <ac:chgData name="MATHIEU Alexandre" userId="e241321e-edca-4be9-918c-7dd3cd5e5b9d" providerId="ADAL" clId="{C8106AFD-5829-441F-8A09-B6B78C4C9392}" dt="2023-01-05T15:07:26.508" v="2149" actId="478"/>
          <ac:spMkLst>
            <pc:docMk/>
            <pc:sldMk cId="4052293532" sldId="1159"/>
            <ac:spMk id="3" creationId="{AF07EA02-8701-433B-8C26-5E2C02EB1B76}"/>
          </ac:spMkLst>
        </pc:spChg>
        <pc:spChg chg="add del mod">
          <ac:chgData name="MATHIEU Alexandre" userId="e241321e-edca-4be9-918c-7dd3cd5e5b9d" providerId="ADAL" clId="{C8106AFD-5829-441F-8A09-B6B78C4C9392}" dt="2023-01-05T22:10:26.088" v="2783" actId="404"/>
          <ac:spMkLst>
            <pc:docMk/>
            <pc:sldMk cId="4052293532" sldId="1159"/>
            <ac:spMk id="4" creationId="{BB399D26-685D-4EFE-AAC2-CD4FC4FA17B7}"/>
          </ac:spMkLst>
        </pc:spChg>
        <pc:spChg chg="add del mod">
          <ac:chgData name="MATHIEU Alexandre" userId="e241321e-edca-4be9-918c-7dd3cd5e5b9d" providerId="ADAL" clId="{C8106AFD-5829-441F-8A09-B6B78C4C9392}" dt="2023-01-05T15:13:56.422" v="2163" actId="478"/>
          <ac:spMkLst>
            <pc:docMk/>
            <pc:sldMk cId="4052293532" sldId="1159"/>
            <ac:spMk id="9" creationId="{E8B0EF93-FA7B-4EDE-8AA3-1B966951BFF4}"/>
          </ac:spMkLst>
        </pc:spChg>
        <pc:spChg chg="add mod">
          <ac:chgData name="MATHIEU Alexandre" userId="e241321e-edca-4be9-918c-7dd3cd5e5b9d" providerId="ADAL" clId="{C8106AFD-5829-441F-8A09-B6B78C4C9392}" dt="2023-01-05T18:08:29.656" v="2466" actId="108"/>
          <ac:spMkLst>
            <pc:docMk/>
            <pc:sldMk cId="4052293532" sldId="1159"/>
            <ac:spMk id="10" creationId="{8E66EBC4-9947-4AC8-9F0A-59A96E3936EE}"/>
          </ac:spMkLst>
        </pc:spChg>
        <pc:picChg chg="add mod">
          <ac:chgData name="MATHIEU Alexandre" userId="e241321e-edca-4be9-918c-7dd3cd5e5b9d" providerId="ADAL" clId="{C8106AFD-5829-441F-8A09-B6B78C4C9392}" dt="2023-01-05T22:10:20.521" v="2780" actId="1076"/>
          <ac:picMkLst>
            <pc:docMk/>
            <pc:sldMk cId="4052293532" sldId="1159"/>
            <ac:picMk id="7" creationId="{94911B8E-55B1-4AFC-A506-C2FB0C6BC36A}"/>
          </ac:picMkLst>
        </pc:picChg>
      </pc:sldChg>
      <pc:sldChg chg="addSp delSp modSp mod ord">
        <pc:chgData name="MATHIEU Alexandre" userId="e241321e-edca-4be9-918c-7dd3cd5e5b9d" providerId="ADAL" clId="{C8106AFD-5829-441F-8A09-B6B78C4C9392}" dt="2023-01-06T07:53:27.036" v="3830"/>
        <pc:sldMkLst>
          <pc:docMk/>
          <pc:sldMk cId="116446299" sldId="1160"/>
        </pc:sldMkLst>
        <pc:spChg chg="mod">
          <ac:chgData name="MATHIEU Alexandre" userId="e241321e-edca-4be9-918c-7dd3cd5e5b9d" providerId="ADAL" clId="{C8106AFD-5829-441F-8A09-B6B78C4C9392}" dt="2023-01-05T18:07:28.006" v="2447" actId="20577"/>
          <ac:spMkLst>
            <pc:docMk/>
            <pc:sldMk cId="116446299" sldId="1160"/>
            <ac:spMk id="2" creationId="{A8D75AEB-EF49-4770-B1B0-BB2270AFBE7C}"/>
          </ac:spMkLst>
        </pc:spChg>
        <pc:spChg chg="del mod">
          <ac:chgData name="MATHIEU Alexandre" userId="e241321e-edca-4be9-918c-7dd3cd5e5b9d" providerId="ADAL" clId="{C8106AFD-5829-441F-8A09-B6B78C4C9392}" dt="2023-01-05T13:23:42.396" v="2010" actId="478"/>
          <ac:spMkLst>
            <pc:docMk/>
            <pc:sldMk cId="116446299" sldId="1160"/>
            <ac:spMk id="3" creationId="{328FED08-AB84-4260-B977-116D03A544B8}"/>
          </ac:spMkLst>
        </pc:spChg>
        <pc:spChg chg="del mod">
          <ac:chgData name="MATHIEU Alexandre" userId="e241321e-edca-4be9-918c-7dd3cd5e5b9d" providerId="ADAL" clId="{C8106AFD-5829-441F-8A09-B6B78C4C9392}" dt="2023-01-05T13:25:03.214" v="2024" actId="478"/>
          <ac:spMkLst>
            <pc:docMk/>
            <pc:sldMk cId="116446299" sldId="1160"/>
            <ac:spMk id="4" creationId="{AF391212-E28D-446B-B3CA-C64A124612CE}"/>
          </ac:spMkLst>
        </pc:spChg>
        <pc:spChg chg="add del mod">
          <ac:chgData name="MATHIEU Alexandre" userId="e241321e-edca-4be9-918c-7dd3cd5e5b9d" providerId="ADAL" clId="{C8106AFD-5829-441F-8A09-B6B78C4C9392}" dt="2023-01-05T13:25:17.267" v="2034" actId="478"/>
          <ac:spMkLst>
            <pc:docMk/>
            <pc:sldMk cId="116446299" sldId="1160"/>
            <ac:spMk id="10" creationId="{5F540DDD-3279-416B-91CC-5CA62159669E}"/>
          </ac:spMkLst>
        </pc:spChg>
        <pc:spChg chg="add mod">
          <ac:chgData name="MATHIEU Alexandre" userId="e241321e-edca-4be9-918c-7dd3cd5e5b9d" providerId="ADAL" clId="{C8106AFD-5829-441F-8A09-B6B78C4C9392}" dt="2023-01-05T18:07:22.323" v="2439"/>
          <ac:spMkLst>
            <pc:docMk/>
            <pc:sldMk cId="116446299" sldId="1160"/>
            <ac:spMk id="11" creationId="{044628A8-D5DD-4AA4-AA00-E7EE94FC78B6}"/>
          </ac:spMkLst>
        </pc:spChg>
        <pc:graphicFrameChg chg="add mod modGraphic">
          <ac:chgData name="MATHIEU Alexandre" userId="e241321e-edca-4be9-918c-7dd3cd5e5b9d" providerId="ADAL" clId="{C8106AFD-5829-441F-8A09-B6B78C4C9392}" dt="2023-01-06T07:53:27.036" v="3830"/>
          <ac:graphicFrameMkLst>
            <pc:docMk/>
            <pc:sldMk cId="116446299" sldId="1160"/>
            <ac:graphicFrameMk id="8" creationId="{78D52666-FFAF-413F-A52A-09810BF27372}"/>
          </ac:graphicFrameMkLst>
        </pc:graphicFrameChg>
        <pc:picChg chg="add del mod">
          <ac:chgData name="MATHIEU Alexandre" userId="e241321e-edca-4be9-918c-7dd3cd5e5b9d" providerId="ADAL" clId="{C8106AFD-5829-441F-8A09-B6B78C4C9392}" dt="2023-01-04T12:22:03.211" v="1106" actId="478"/>
          <ac:picMkLst>
            <pc:docMk/>
            <pc:sldMk cId="116446299" sldId="1160"/>
            <ac:picMk id="7" creationId="{1A9362E7-05DB-4C6B-BB34-22EDA4B1BFE3}"/>
          </ac:picMkLst>
        </pc:picChg>
        <pc:picChg chg="add del mod">
          <ac:chgData name="MATHIEU Alexandre" userId="e241321e-edca-4be9-918c-7dd3cd5e5b9d" providerId="ADAL" clId="{C8106AFD-5829-441F-8A09-B6B78C4C9392}" dt="2023-01-05T13:25:16.171" v="2033" actId="478"/>
          <ac:picMkLst>
            <pc:docMk/>
            <pc:sldMk cId="116446299" sldId="1160"/>
            <ac:picMk id="7" creationId="{C125663C-9D76-4BF3-AE51-F2087937C711}"/>
          </ac:picMkLst>
        </pc:picChg>
        <pc:picChg chg="add del mod">
          <ac:chgData name="MATHIEU Alexandre" userId="e241321e-edca-4be9-918c-7dd3cd5e5b9d" providerId="ADAL" clId="{C8106AFD-5829-441F-8A09-B6B78C4C9392}" dt="2023-01-04T12:22:02.716" v="1105" actId="478"/>
          <ac:picMkLst>
            <pc:docMk/>
            <pc:sldMk cId="116446299" sldId="1160"/>
            <ac:picMk id="9" creationId="{8058AB01-F4B1-4817-9274-EAA86789488B}"/>
          </ac:picMkLst>
        </pc:picChg>
        <pc:picChg chg="add del mod">
          <ac:chgData name="MATHIEU Alexandre" userId="e241321e-edca-4be9-918c-7dd3cd5e5b9d" providerId="ADAL" clId="{C8106AFD-5829-441F-8A09-B6B78C4C9392}" dt="2023-01-04T12:22:02.299" v="1104" actId="478"/>
          <ac:picMkLst>
            <pc:docMk/>
            <pc:sldMk cId="116446299" sldId="1160"/>
            <ac:picMk id="11" creationId="{08F03F1B-E75A-402A-8D57-B1807E4B093E}"/>
          </ac:picMkLst>
        </pc:picChg>
        <pc:picChg chg="add del mod">
          <ac:chgData name="MATHIEU Alexandre" userId="e241321e-edca-4be9-918c-7dd3cd5e5b9d" providerId="ADAL" clId="{C8106AFD-5829-441F-8A09-B6B78C4C9392}" dt="2023-01-04T12:22:01.843" v="1103" actId="478"/>
          <ac:picMkLst>
            <pc:docMk/>
            <pc:sldMk cId="116446299" sldId="1160"/>
            <ac:picMk id="13" creationId="{F8EF17B5-99B5-4F99-B2C7-BF9CE625069E}"/>
          </ac:picMkLst>
        </pc:picChg>
      </pc:sldChg>
      <pc:sldChg chg="del">
        <pc:chgData name="MATHIEU Alexandre" userId="e241321e-edca-4be9-918c-7dd3cd5e5b9d" providerId="ADAL" clId="{C8106AFD-5829-441F-8A09-B6B78C4C9392}" dt="2023-01-05T15:11:51.096" v="2155" actId="47"/>
        <pc:sldMkLst>
          <pc:docMk/>
          <pc:sldMk cId="3895073255" sldId="1161"/>
        </pc:sldMkLst>
      </pc:sldChg>
      <pc:sldChg chg="addSp delSp modSp mod">
        <pc:chgData name="MATHIEU Alexandre" userId="e241321e-edca-4be9-918c-7dd3cd5e5b9d" providerId="ADAL" clId="{C8106AFD-5829-441F-8A09-B6B78C4C9392}" dt="2023-01-06T08:01:01.117" v="3892" actId="20577"/>
        <pc:sldMkLst>
          <pc:docMk/>
          <pc:sldMk cId="1567252398" sldId="1162"/>
        </pc:sldMkLst>
        <pc:spChg chg="mod">
          <ac:chgData name="MATHIEU Alexandre" userId="e241321e-edca-4be9-918c-7dd3cd5e5b9d" providerId="ADAL" clId="{C8106AFD-5829-441F-8A09-B6B78C4C9392}" dt="2023-01-05T23:17:51.219" v="3773" actId="113"/>
          <ac:spMkLst>
            <pc:docMk/>
            <pc:sldMk cId="1567252398" sldId="1162"/>
            <ac:spMk id="2" creationId="{A8D75AEB-EF49-4770-B1B0-BB2270AFBE7C}"/>
          </ac:spMkLst>
        </pc:spChg>
        <pc:spChg chg="del">
          <ac:chgData name="MATHIEU Alexandre" userId="e241321e-edca-4be9-918c-7dd3cd5e5b9d" providerId="ADAL" clId="{C8106AFD-5829-441F-8A09-B6B78C4C9392}" dt="2023-01-05T22:04:24.554" v="2482" actId="478"/>
          <ac:spMkLst>
            <pc:docMk/>
            <pc:sldMk cId="1567252398" sldId="1162"/>
            <ac:spMk id="3" creationId="{328FED08-AB84-4260-B977-116D03A544B8}"/>
          </ac:spMkLst>
        </pc:spChg>
        <pc:spChg chg="mod">
          <ac:chgData name="MATHIEU Alexandre" userId="e241321e-edca-4be9-918c-7dd3cd5e5b9d" providerId="ADAL" clId="{C8106AFD-5829-441F-8A09-B6B78C4C9392}" dt="2023-01-06T08:01:01.117" v="3892" actId="20577"/>
          <ac:spMkLst>
            <pc:docMk/>
            <pc:sldMk cId="1567252398" sldId="1162"/>
            <ac:spMk id="4" creationId="{AF391212-E28D-446B-B3CA-C64A124612CE}"/>
          </ac:spMkLst>
        </pc:spChg>
        <pc:spChg chg="add mod">
          <ac:chgData name="MATHIEU Alexandre" userId="e241321e-edca-4be9-918c-7dd3cd5e5b9d" providerId="ADAL" clId="{C8106AFD-5829-441F-8A09-B6B78C4C9392}" dt="2023-01-05T18:08:11.628" v="2461"/>
          <ac:spMkLst>
            <pc:docMk/>
            <pc:sldMk cId="1567252398" sldId="1162"/>
            <ac:spMk id="6" creationId="{6D0A275F-65B2-4C91-871B-EB7A8B0C21F0}"/>
          </ac:spMkLst>
        </pc:spChg>
      </pc:sldChg>
      <pc:sldChg chg="addSp delSp modSp add mod">
        <pc:chgData name="MATHIEU Alexandre" userId="e241321e-edca-4be9-918c-7dd3cd5e5b9d" providerId="ADAL" clId="{C8106AFD-5829-441F-8A09-B6B78C4C9392}" dt="2023-01-05T18:07:42.723" v="2452"/>
        <pc:sldMkLst>
          <pc:docMk/>
          <pc:sldMk cId="2311603889" sldId="1163"/>
        </pc:sldMkLst>
        <pc:spChg chg="mod">
          <ac:chgData name="MATHIEU Alexandre" userId="e241321e-edca-4be9-918c-7dd3cd5e5b9d" providerId="ADAL" clId="{C8106AFD-5829-441F-8A09-B6B78C4C9392}" dt="2023-01-05T18:07:41.737" v="2451" actId="1076"/>
          <ac:spMkLst>
            <pc:docMk/>
            <pc:sldMk cId="2311603889" sldId="1163"/>
            <ac:spMk id="2" creationId="{A8D75AEB-EF49-4770-B1B0-BB2270AFBE7C}"/>
          </ac:spMkLst>
        </pc:spChg>
        <pc:spChg chg="del">
          <ac:chgData name="MATHIEU Alexandre" userId="e241321e-edca-4be9-918c-7dd3cd5e5b9d" providerId="ADAL" clId="{C8106AFD-5829-441F-8A09-B6B78C4C9392}" dt="2023-01-05T12:59:55.826" v="1460" actId="478"/>
          <ac:spMkLst>
            <pc:docMk/>
            <pc:sldMk cId="2311603889" sldId="1163"/>
            <ac:spMk id="3" creationId="{328FED08-AB84-4260-B977-116D03A544B8}"/>
          </ac:spMkLst>
        </pc:spChg>
        <pc:spChg chg="mod">
          <ac:chgData name="MATHIEU Alexandre" userId="e241321e-edca-4be9-918c-7dd3cd5e5b9d" providerId="ADAL" clId="{C8106AFD-5829-441F-8A09-B6B78C4C9392}" dt="2023-01-05T17:49:17.727" v="2245" actId="20577"/>
          <ac:spMkLst>
            <pc:docMk/>
            <pc:sldMk cId="2311603889" sldId="1163"/>
            <ac:spMk id="4" creationId="{AF391212-E28D-446B-B3CA-C64A124612CE}"/>
          </ac:spMkLst>
        </pc:spChg>
        <pc:spChg chg="add del mod">
          <ac:chgData name="MATHIEU Alexandre" userId="e241321e-edca-4be9-918c-7dd3cd5e5b9d" providerId="ADAL" clId="{C8106AFD-5829-441F-8A09-B6B78C4C9392}" dt="2023-01-05T12:59:58.869" v="1461" actId="478"/>
          <ac:spMkLst>
            <pc:docMk/>
            <pc:sldMk cId="2311603889" sldId="1163"/>
            <ac:spMk id="7" creationId="{95B4ECF8-1F91-47FF-80BE-77EE517BBB0A}"/>
          </ac:spMkLst>
        </pc:spChg>
        <pc:spChg chg="add mod">
          <ac:chgData name="MATHIEU Alexandre" userId="e241321e-edca-4be9-918c-7dd3cd5e5b9d" providerId="ADAL" clId="{C8106AFD-5829-441F-8A09-B6B78C4C9392}" dt="2023-01-05T13:18:29.996" v="1970" actId="1076"/>
          <ac:spMkLst>
            <pc:docMk/>
            <pc:sldMk cId="2311603889" sldId="1163"/>
            <ac:spMk id="11" creationId="{C88EA891-49A2-40E6-AEAA-104213E7854F}"/>
          </ac:spMkLst>
        </pc:spChg>
        <pc:spChg chg="add mod ord">
          <ac:chgData name="MATHIEU Alexandre" userId="e241321e-edca-4be9-918c-7dd3cd5e5b9d" providerId="ADAL" clId="{C8106AFD-5829-441F-8A09-B6B78C4C9392}" dt="2023-01-05T13:15:47.792" v="1924" actId="14100"/>
          <ac:spMkLst>
            <pc:docMk/>
            <pc:sldMk cId="2311603889" sldId="1163"/>
            <ac:spMk id="14" creationId="{784D753E-0A4C-46F3-B34B-F844DB7489A6}"/>
          </ac:spMkLst>
        </pc:spChg>
        <pc:spChg chg="add mod">
          <ac:chgData name="MATHIEU Alexandre" userId="e241321e-edca-4be9-918c-7dd3cd5e5b9d" providerId="ADAL" clId="{C8106AFD-5829-441F-8A09-B6B78C4C9392}" dt="2023-01-05T13:18:24.304" v="1968" actId="1076"/>
          <ac:spMkLst>
            <pc:docMk/>
            <pc:sldMk cId="2311603889" sldId="1163"/>
            <ac:spMk id="18" creationId="{B8FDB785-23B6-4393-9B95-0DF88CD47464}"/>
          </ac:spMkLst>
        </pc:spChg>
        <pc:spChg chg="add mod">
          <ac:chgData name="MATHIEU Alexandre" userId="e241321e-edca-4be9-918c-7dd3cd5e5b9d" providerId="ADAL" clId="{C8106AFD-5829-441F-8A09-B6B78C4C9392}" dt="2023-01-05T13:18:55.071" v="1979" actId="14100"/>
          <ac:spMkLst>
            <pc:docMk/>
            <pc:sldMk cId="2311603889" sldId="1163"/>
            <ac:spMk id="22" creationId="{6B450C70-506F-4500-AC2C-B6ADC5A5E547}"/>
          </ac:spMkLst>
        </pc:spChg>
        <pc:spChg chg="add mod">
          <ac:chgData name="MATHIEU Alexandre" userId="e241321e-edca-4be9-918c-7dd3cd5e5b9d" providerId="ADAL" clId="{C8106AFD-5829-441F-8A09-B6B78C4C9392}" dt="2023-01-05T13:41:34.390" v="2132" actId="1076"/>
          <ac:spMkLst>
            <pc:docMk/>
            <pc:sldMk cId="2311603889" sldId="1163"/>
            <ac:spMk id="27" creationId="{C2DE49F5-F797-441D-A3D8-177D04F18686}"/>
          </ac:spMkLst>
        </pc:spChg>
        <pc:spChg chg="add mod">
          <ac:chgData name="MATHIEU Alexandre" userId="e241321e-edca-4be9-918c-7dd3cd5e5b9d" providerId="ADAL" clId="{C8106AFD-5829-441F-8A09-B6B78C4C9392}" dt="2023-01-05T18:07:42.723" v="2452"/>
          <ac:spMkLst>
            <pc:docMk/>
            <pc:sldMk cId="2311603889" sldId="1163"/>
            <ac:spMk id="28" creationId="{CB054DFA-87CF-4353-A018-676435FA63C2}"/>
          </ac:spMkLst>
        </pc:spChg>
        <pc:picChg chg="del">
          <ac:chgData name="MATHIEU Alexandre" userId="e241321e-edca-4be9-918c-7dd3cd5e5b9d" providerId="ADAL" clId="{C8106AFD-5829-441F-8A09-B6B78C4C9392}" dt="2023-01-04T12:06:30.748" v="434" actId="478"/>
          <ac:picMkLst>
            <pc:docMk/>
            <pc:sldMk cId="2311603889" sldId="1163"/>
            <ac:picMk id="7" creationId="{1A9362E7-05DB-4C6B-BB34-22EDA4B1BFE3}"/>
          </ac:picMkLst>
        </pc:picChg>
        <pc:picChg chg="del">
          <ac:chgData name="MATHIEU Alexandre" userId="e241321e-edca-4be9-918c-7dd3cd5e5b9d" providerId="ADAL" clId="{C8106AFD-5829-441F-8A09-B6B78C4C9392}" dt="2023-01-04T12:06:30.364" v="433" actId="478"/>
          <ac:picMkLst>
            <pc:docMk/>
            <pc:sldMk cId="2311603889" sldId="1163"/>
            <ac:picMk id="9" creationId="{8058AB01-F4B1-4817-9274-EAA86789488B}"/>
          </ac:picMkLst>
        </pc:picChg>
        <pc:picChg chg="add mod">
          <ac:chgData name="MATHIEU Alexandre" userId="e241321e-edca-4be9-918c-7dd3cd5e5b9d" providerId="ADAL" clId="{C8106AFD-5829-441F-8A09-B6B78C4C9392}" dt="2023-01-05T13:18:31.414" v="1971" actId="1076"/>
          <ac:picMkLst>
            <pc:docMk/>
            <pc:sldMk cId="2311603889" sldId="1163"/>
            <ac:picMk id="9" creationId="{D3E7A2B4-084C-4E3A-B49C-F476775BBF5B}"/>
          </ac:picMkLst>
        </pc:picChg>
        <pc:picChg chg="del">
          <ac:chgData name="MATHIEU Alexandre" userId="e241321e-edca-4be9-918c-7dd3cd5e5b9d" providerId="ADAL" clId="{C8106AFD-5829-441F-8A09-B6B78C4C9392}" dt="2023-01-04T12:06:31.621" v="436" actId="478"/>
          <ac:picMkLst>
            <pc:docMk/>
            <pc:sldMk cId="2311603889" sldId="1163"/>
            <ac:picMk id="11" creationId="{08F03F1B-E75A-402A-8D57-B1807E4B093E}"/>
          </ac:picMkLst>
        </pc:picChg>
        <pc:picChg chg="add mod ord modCrop">
          <ac:chgData name="MATHIEU Alexandre" userId="e241321e-edca-4be9-918c-7dd3cd5e5b9d" providerId="ADAL" clId="{C8106AFD-5829-441F-8A09-B6B78C4C9392}" dt="2023-01-05T13:15:45.827" v="1923" actId="1076"/>
          <ac:picMkLst>
            <pc:docMk/>
            <pc:sldMk cId="2311603889" sldId="1163"/>
            <ac:picMk id="13" creationId="{30E1F8BA-A2F9-4049-A4DE-41380F11FE0F}"/>
          </ac:picMkLst>
        </pc:picChg>
        <pc:picChg chg="del">
          <ac:chgData name="MATHIEU Alexandre" userId="e241321e-edca-4be9-918c-7dd3cd5e5b9d" providerId="ADAL" clId="{C8106AFD-5829-441F-8A09-B6B78C4C9392}" dt="2023-01-04T12:06:31.206" v="435" actId="478"/>
          <ac:picMkLst>
            <pc:docMk/>
            <pc:sldMk cId="2311603889" sldId="1163"/>
            <ac:picMk id="13" creationId="{F8EF17B5-99B5-4F99-B2C7-BF9CE625069E}"/>
          </ac:picMkLst>
        </pc:picChg>
        <pc:picChg chg="add mod">
          <ac:chgData name="MATHIEU Alexandre" userId="e241321e-edca-4be9-918c-7dd3cd5e5b9d" providerId="ADAL" clId="{C8106AFD-5829-441F-8A09-B6B78C4C9392}" dt="2023-01-05T13:16:08.027" v="1930" actId="1076"/>
          <ac:picMkLst>
            <pc:docMk/>
            <pc:sldMk cId="2311603889" sldId="1163"/>
            <ac:picMk id="16" creationId="{95EAEF61-D019-4F89-9822-76EC2E038213}"/>
          </ac:picMkLst>
        </pc:picChg>
        <pc:picChg chg="add mod">
          <ac:chgData name="MATHIEU Alexandre" userId="e241321e-edca-4be9-918c-7dd3cd5e5b9d" providerId="ADAL" clId="{C8106AFD-5829-441F-8A09-B6B78C4C9392}" dt="2023-01-05T13:18:33.169" v="1972" actId="1076"/>
          <ac:picMkLst>
            <pc:docMk/>
            <pc:sldMk cId="2311603889" sldId="1163"/>
            <ac:picMk id="20" creationId="{C42BF676-E041-42F1-9991-5AAFD48ADE79}"/>
          </ac:picMkLst>
        </pc:picChg>
        <pc:picChg chg="add del mod">
          <ac:chgData name="MATHIEU Alexandre" userId="e241321e-edca-4be9-918c-7dd3cd5e5b9d" providerId="ADAL" clId="{C8106AFD-5829-441F-8A09-B6B78C4C9392}" dt="2023-01-05T13:21:04.299" v="1982" actId="478"/>
          <ac:picMkLst>
            <pc:docMk/>
            <pc:sldMk cId="2311603889" sldId="1163"/>
            <ac:picMk id="24" creationId="{656773DB-2B9A-48D8-A252-387522B83BA0}"/>
          </ac:picMkLst>
        </pc:picChg>
        <pc:picChg chg="add mod modCrop">
          <ac:chgData name="MATHIEU Alexandre" userId="e241321e-edca-4be9-918c-7dd3cd5e5b9d" providerId="ADAL" clId="{C8106AFD-5829-441F-8A09-B6B78C4C9392}" dt="2023-01-05T13:41:30.062" v="2131" actId="732"/>
          <ac:picMkLst>
            <pc:docMk/>
            <pc:sldMk cId="2311603889" sldId="1163"/>
            <ac:picMk id="26" creationId="{5557E5F2-D80B-4E8B-ABF2-383B0D0973DE}"/>
          </ac:picMkLst>
        </pc:picChg>
      </pc:sldChg>
      <pc:sldChg chg="addSp delSp modSp add mod">
        <pc:chgData name="MATHIEU Alexandre" userId="e241321e-edca-4be9-918c-7dd3cd5e5b9d" providerId="ADAL" clId="{C8106AFD-5829-441F-8A09-B6B78C4C9392}" dt="2023-01-06T07:51:43.886" v="3817"/>
        <pc:sldMkLst>
          <pc:docMk/>
          <pc:sldMk cId="1084676277" sldId="1164"/>
        </pc:sldMkLst>
        <pc:spChg chg="mod">
          <ac:chgData name="MATHIEU Alexandre" userId="e241321e-edca-4be9-918c-7dd3cd5e5b9d" providerId="ADAL" clId="{C8106AFD-5829-441F-8A09-B6B78C4C9392}" dt="2023-01-05T18:07:17.894" v="2438" actId="20577"/>
          <ac:spMkLst>
            <pc:docMk/>
            <pc:sldMk cId="1084676277" sldId="1164"/>
            <ac:spMk id="2" creationId="{A8D75AEB-EF49-4770-B1B0-BB2270AFBE7C}"/>
          </ac:spMkLst>
        </pc:spChg>
        <pc:spChg chg="del">
          <ac:chgData name="MATHIEU Alexandre" userId="e241321e-edca-4be9-918c-7dd3cd5e5b9d" providerId="ADAL" clId="{C8106AFD-5829-441F-8A09-B6B78C4C9392}" dt="2023-01-04T12:14:32.320" v="935" actId="478"/>
          <ac:spMkLst>
            <pc:docMk/>
            <pc:sldMk cId="1084676277" sldId="1164"/>
            <ac:spMk id="3" creationId="{328FED08-AB84-4260-B977-116D03A544B8}"/>
          </ac:spMkLst>
        </pc:spChg>
        <pc:spChg chg="mod">
          <ac:chgData name="MATHIEU Alexandre" userId="e241321e-edca-4be9-918c-7dd3cd5e5b9d" providerId="ADAL" clId="{C8106AFD-5829-441F-8A09-B6B78C4C9392}" dt="2023-01-06T07:51:18.593" v="3816" actId="20577"/>
          <ac:spMkLst>
            <pc:docMk/>
            <pc:sldMk cId="1084676277" sldId="1164"/>
            <ac:spMk id="4" creationId="{AF391212-E28D-446B-B3CA-C64A124612CE}"/>
          </ac:spMkLst>
        </pc:spChg>
        <pc:spChg chg="add del mod">
          <ac:chgData name="MATHIEU Alexandre" userId="e241321e-edca-4be9-918c-7dd3cd5e5b9d" providerId="ADAL" clId="{C8106AFD-5829-441F-8A09-B6B78C4C9392}" dt="2023-01-04T12:14:33.396" v="936" actId="478"/>
          <ac:spMkLst>
            <pc:docMk/>
            <pc:sldMk cId="1084676277" sldId="1164"/>
            <ac:spMk id="12" creationId="{52BBC040-9D08-45F4-B5DB-36F08F8C38F8}"/>
          </ac:spMkLst>
        </pc:spChg>
        <pc:spChg chg="add mod">
          <ac:chgData name="MATHIEU Alexandre" userId="e241321e-edca-4be9-918c-7dd3cd5e5b9d" providerId="ADAL" clId="{C8106AFD-5829-441F-8A09-B6B78C4C9392}" dt="2023-01-05T18:07:08.438" v="2430" actId="14100"/>
          <ac:spMkLst>
            <pc:docMk/>
            <pc:sldMk cId="1084676277" sldId="1164"/>
            <ac:spMk id="16" creationId="{B105796F-A833-4695-8E71-81DDAFA7B25F}"/>
          </ac:spMkLst>
        </pc:spChg>
        <pc:spChg chg="add mod">
          <ac:chgData name="MATHIEU Alexandre" userId="e241321e-edca-4be9-918c-7dd3cd5e5b9d" providerId="ADAL" clId="{C8106AFD-5829-441F-8A09-B6B78C4C9392}" dt="2023-01-06T07:51:43.886" v="3817"/>
          <ac:spMkLst>
            <pc:docMk/>
            <pc:sldMk cId="1084676277" sldId="1164"/>
            <ac:spMk id="21" creationId="{46773D16-B236-48B7-ABF5-1CA6D073B0E7}"/>
          </ac:spMkLst>
        </pc:spChg>
        <pc:spChg chg="add mod">
          <ac:chgData name="MATHIEU Alexandre" userId="e241321e-edca-4be9-918c-7dd3cd5e5b9d" providerId="ADAL" clId="{C8106AFD-5829-441F-8A09-B6B78C4C9392}" dt="2023-01-04T12:23:59.507" v="1147" actId="1076"/>
          <ac:spMkLst>
            <pc:docMk/>
            <pc:sldMk cId="1084676277" sldId="1164"/>
            <ac:spMk id="22" creationId="{1F218F4A-5E3C-4A33-86C2-D2B6D9A3DD89}"/>
          </ac:spMkLst>
        </pc:spChg>
        <pc:spChg chg="add mod">
          <ac:chgData name="MATHIEU Alexandre" userId="e241321e-edca-4be9-918c-7dd3cd5e5b9d" providerId="ADAL" clId="{C8106AFD-5829-441F-8A09-B6B78C4C9392}" dt="2023-01-04T12:23:49.362" v="1144"/>
          <ac:spMkLst>
            <pc:docMk/>
            <pc:sldMk cId="1084676277" sldId="1164"/>
            <ac:spMk id="23" creationId="{0B846F33-9965-44DA-91B6-0F662E0F0FF1}"/>
          </ac:spMkLst>
        </pc:spChg>
        <pc:spChg chg="add mod">
          <ac:chgData name="MATHIEU Alexandre" userId="e241321e-edca-4be9-918c-7dd3cd5e5b9d" providerId="ADAL" clId="{C8106AFD-5829-441F-8A09-B6B78C4C9392}" dt="2023-01-04T12:23:43.014" v="1143"/>
          <ac:spMkLst>
            <pc:docMk/>
            <pc:sldMk cId="1084676277" sldId="1164"/>
            <ac:spMk id="24" creationId="{7F542CF2-8496-4552-973D-0405CA8A7C89}"/>
          </ac:spMkLst>
        </pc:spChg>
        <pc:spChg chg="add mod">
          <ac:chgData name="MATHIEU Alexandre" userId="e241321e-edca-4be9-918c-7dd3cd5e5b9d" providerId="ADAL" clId="{C8106AFD-5829-441F-8A09-B6B78C4C9392}" dt="2023-01-04T12:23:36.428" v="1142" actId="14100"/>
          <ac:spMkLst>
            <pc:docMk/>
            <pc:sldMk cId="1084676277" sldId="1164"/>
            <ac:spMk id="25" creationId="{1BD14F7F-7F52-4289-8D88-643C394BBB38}"/>
          </ac:spMkLst>
        </pc:spChg>
        <pc:picChg chg="mod">
          <ac:chgData name="MATHIEU Alexandre" userId="e241321e-edca-4be9-918c-7dd3cd5e5b9d" providerId="ADAL" clId="{C8106AFD-5829-441F-8A09-B6B78C4C9392}" dt="2023-01-05T23:23:43.035" v="3803" actId="1076"/>
          <ac:picMkLst>
            <pc:docMk/>
            <pc:sldMk cId="1084676277" sldId="1164"/>
            <ac:picMk id="7" creationId="{1A9362E7-05DB-4C6B-BB34-22EDA4B1BFE3}"/>
          </ac:picMkLst>
        </pc:picChg>
        <pc:picChg chg="add mod">
          <ac:chgData name="MATHIEU Alexandre" userId="e241321e-edca-4be9-918c-7dd3cd5e5b9d" providerId="ADAL" clId="{C8106AFD-5829-441F-8A09-B6B78C4C9392}" dt="2023-01-04T12:20:10.796" v="1078" actId="1076"/>
          <ac:picMkLst>
            <pc:docMk/>
            <pc:sldMk cId="1084676277" sldId="1164"/>
            <ac:picMk id="8" creationId="{96FCEE2B-3E04-447B-BC37-DEABB3BD9498}"/>
          </ac:picMkLst>
        </pc:picChg>
        <pc:picChg chg="del mod ord">
          <ac:chgData name="MATHIEU Alexandre" userId="e241321e-edca-4be9-918c-7dd3cd5e5b9d" providerId="ADAL" clId="{C8106AFD-5829-441F-8A09-B6B78C4C9392}" dt="2023-01-04T12:20:39.251" v="1085" actId="478"/>
          <ac:picMkLst>
            <pc:docMk/>
            <pc:sldMk cId="1084676277" sldId="1164"/>
            <ac:picMk id="9" creationId="{8058AB01-F4B1-4817-9274-EAA86789488B}"/>
          </ac:picMkLst>
        </pc:picChg>
        <pc:picChg chg="del">
          <ac:chgData name="MATHIEU Alexandre" userId="e241321e-edca-4be9-918c-7dd3cd5e5b9d" providerId="ADAL" clId="{C8106AFD-5829-441F-8A09-B6B78C4C9392}" dt="2023-01-04T12:15:56.532" v="962" actId="478"/>
          <ac:picMkLst>
            <pc:docMk/>
            <pc:sldMk cId="1084676277" sldId="1164"/>
            <ac:picMk id="11" creationId="{08F03F1B-E75A-402A-8D57-B1807E4B093E}"/>
          </ac:picMkLst>
        </pc:picChg>
        <pc:picChg chg="del">
          <ac:chgData name="MATHIEU Alexandre" userId="e241321e-edca-4be9-918c-7dd3cd5e5b9d" providerId="ADAL" clId="{C8106AFD-5829-441F-8A09-B6B78C4C9392}" dt="2023-01-04T12:15:57.180" v="963" actId="478"/>
          <ac:picMkLst>
            <pc:docMk/>
            <pc:sldMk cId="1084676277" sldId="1164"/>
            <ac:picMk id="13" creationId="{F8EF17B5-99B5-4F99-B2C7-BF9CE625069E}"/>
          </ac:picMkLst>
        </pc:picChg>
        <pc:picChg chg="add mod">
          <ac:chgData name="MATHIEU Alexandre" userId="e241321e-edca-4be9-918c-7dd3cd5e5b9d" providerId="ADAL" clId="{C8106AFD-5829-441F-8A09-B6B78C4C9392}" dt="2023-01-04T12:20:15.076" v="1080" actId="1076"/>
          <ac:picMkLst>
            <pc:docMk/>
            <pc:sldMk cId="1084676277" sldId="1164"/>
            <ac:picMk id="15" creationId="{2727B844-5CC4-4E71-B242-B022883186C1}"/>
          </ac:picMkLst>
        </pc:picChg>
        <pc:picChg chg="add mod">
          <ac:chgData name="MATHIEU Alexandre" userId="e241321e-edca-4be9-918c-7dd3cd5e5b9d" providerId="ADAL" clId="{C8106AFD-5829-441F-8A09-B6B78C4C9392}" dt="2023-01-04T12:20:09.339" v="1077" actId="1076"/>
          <ac:picMkLst>
            <pc:docMk/>
            <pc:sldMk cId="1084676277" sldId="1164"/>
            <ac:picMk id="17" creationId="{F43BA0B0-8603-4F02-93EF-BEDB67B08E47}"/>
          </ac:picMkLst>
        </pc:picChg>
        <pc:picChg chg="add mod ord">
          <ac:chgData name="MATHIEU Alexandre" userId="e241321e-edca-4be9-918c-7dd3cd5e5b9d" providerId="ADAL" clId="{C8106AFD-5829-441F-8A09-B6B78C4C9392}" dt="2023-01-04T12:21:21.043" v="1091" actId="1076"/>
          <ac:picMkLst>
            <pc:docMk/>
            <pc:sldMk cId="1084676277" sldId="1164"/>
            <ac:picMk id="19" creationId="{22A15030-F287-4393-97A3-11E30A148EF0}"/>
          </ac:picMkLst>
        </pc:picChg>
      </pc:sldChg>
      <pc:sldChg chg="modSp add mod">
        <pc:chgData name="MATHIEU Alexandre" userId="e241321e-edca-4be9-918c-7dd3cd5e5b9d" providerId="ADAL" clId="{C8106AFD-5829-441F-8A09-B6B78C4C9392}" dt="2023-01-05T22:03:37.615" v="2478" actId="20577"/>
        <pc:sldMkLst>
          <pc:docMk/>
          <pc:sldMk cId="1527931174" sldId="1165"/>
        </pc:sldMkLst>
        <pc:spChg chg="mod">
          <ac:chgData name="MATHIEU Alexandre" userId="e241321e-edca-4be9-918c-7dd3cd5e5b9d" providerId="ADAL" clId="{C8106AFD-5829-441F-8A09-B6B78C4C9392}" dt="2023-01-05T22:03:37.615" v="2478" actId="20577"/>
          <ac:spMkLst>
            <pc:docMk/>
            <pc:sldMk cId="1527931174" sldId="1165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C8106AFD-5829-441F-8A09-B6B78C4C9392}" dt="2023-01-05T22:03:13.493" v="2475" actId="20577"/>
        <pc:sldMkLst>
          <pc:docMk/>
          <pc:sldMk cId="2687766384" sldId="1166"/>
        </pc:sldMkLst>
        <pc:spChg chg="mod">
          <ac:chgData name="MATHIEU Alexandre" userId="e241321e-edca-4be9-918c-7dd3cd5e5b9d" providerId="ADAL" clId="{C8106AFD-5829-441F-8A09-B6B78C4C9392}" dt="2023-01-05T22:03:13.493" v="2475" actId="20577"/>
          <ac:spMkLst>
            <pc:docMk/>
            <pc:sldMk cId="2687766384" sldId="1166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C8106AFD-5829-441F-8A09-B6B78C4C9392}" dt="2023-01-05T22:03:25.939" v="2477" actId="20577"/>
        <pc:sldMkLst>
          <pc:docMk/>
          <pc:sldMk cId="3532081675" sldId="1167"/>
        </pc:sldMkLst>
        <pc:spChg chg="mod">
          <ac:chgData name="MATHIEU Alexandre" userId="e241321e-edca-4be9-918c-7dd3cd5e5b9d" providerId="ADAL" clId="{C8106AFD-5829-441F-8A09-B6B78C4C9392}" dt="2023-01-05T22:03:25.939" v="2477" actId="20577"/>
          <ac:spMkLst>
            <pc:docMk/>
            <pc:sldMk cId="3532081675" sldId="1167"/>
            <ac:spMk id="10" creationId="{F175F488-3C68-41FE-A8F5-C6A036A10ADA}"/>
          </ac:spMkLst>
        </pc:spChg>
      </pc:sldChg>
      <pc:sldChg chg="addSp delSp modSp add mod">
        <pc:chgData name="MATHIEU Alexandre" userId="e241321e-edca-4be9-918c-7dd3cd5e5b9d" providerId="ADAL" clId="{C8106AFD-5829-441F-8A09-B6B78C4C9392}" dt="2023-01-05T23:22:32.558" v="3801"/>
        <pc:sldMkLst>
          <pc:docMk/>
          <pc:sldMk cId="2133286696" sldId="1168"/>
        </pc:sldMkLst>
        <pc:spChg chg="add del mod">
          <ac:chgData name="MATHIEU Alexandre" userId="e241321e-edca-4be9-918c-7dd3cd5e5b9d" providerId="ADAL" clId="{C8106AFD-5829-441F-8A09-B6B78C4C9392}" dt="2023-01-05T15:15:26.323" v="2200" actId="478"/>
          <ac:spMkLst>
            <pc:docMk/>
            <pc:sldMk cId="2133286696" sldId="1168"/>
            <ac:spMk id="3" creationId="{24AFE741-C678-4C68-9635-AB0FC4614771}"/>
          </ac:spMkLst>
        </pc:spChg>
        <pc:spChg chg="mod">
          <ac:chgData name="MATHIEU Alexandre" userId="e241321e-edca-4be9-918c-7dd3cd5e5b9d" providerId="ADAL" clId="{C8106AFD-5829-441F-8A09-B6B78C4C9392}" dt="2023-01-05T23:22:32.558" v="3801"/>
          <ac:spMkLst>
            <pc:docMk/>
            <pc:sldMk cId="2133286696" sldId="1168"/>
            <ac:spMk id="4" creationId="{6C71CA50-B44D-4F4F-AF51-2C4471D06780}"/>
          </ac:spMkLst>
        </pc:spChg>
        <pc:spChg chg="del">
          <ac:chgData name="MATHIEU Alexandre" userId="e241321e-edca-4be9-918c-7dd3cd5e5b9d" providerId="ADAL" clId="{C8106AFD-5829-441F-8A09-B6B78C4C9392}" dt="2023-01-05T15:15:24.333" v="2199" actId="478"/>
          <ac:spMkLst>
            <pc:docMk/>
            <pc:sldMk cId="2133286696" sldId="1168"/>
            <ac:spMk id="9" creationId="{D0F50374-9D26-4E3E-8A04-B15DC1CB6411}"/>
          </ac:spMkLst>
        </pc:spChg>
        <pc:spChg chg="mod">
          <ac:chgData name="MATHIEU Alexandre" userId="e241321e-edca-4be9-918c-7dd3cd5e5b9d" providerId="ADAL" clId="{C8106AFD-5829-441F-8A09-B6B78C4C9392}" dt="2023-01-05T15:15:21.360" v="2198" actId="207"/>
          <ac:spMkLst>
            <pc:docMk/>
            <pc:sldMk cId="2133286696" sldId="1168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C8106AFD-5829-441F-8A09-B6B78C4C9392}" dt="2023-01-05T22:03:19.675" v="2476" actId="20577"/>
        <pc:sldMkLst>
          <pc:docMk/>
          <pc:sldMk cId="1494984004" sldId="1169"/>
        </pc:sldMkLst>
        <pc:spChg chg="mod">
          <ac:chgData name="MATHIEU Alexandre" userId="e241321e-edca-4be9-918c-7dd3cd5e5b9d" providerId="ADAL" clId="{C8106AFD-5829-441F-8A09-B6B78C4C9392}" dt="2023-01-05T22:03:19.675" v="2476" actId="20577"/>
          <ac:spMkLst>
            <pc:docMk/>
            <pc:sldMk cId="1494984004" sldId="1169"/>
            <ac:spMk id="10" creationId="{F175F488-3C68-41FE-A8F5-C6A036A10ADA}"/>
          </ac:spMkLst>
        </pc:spChg>
      </pc:sldChg>
      <pc:sldChg chg="modSp add del mod">
        <pc:chgData name="MATHIEU Alexandre" userId="e241321e-edca-4be9-918c-7dd3cd5e5b9d" providerId="ADAL" clId="{C8106AFD-5829-441F-8A09-B6B78C4C9392}" dt="2023-01-05T17:46:03.951" v="2204" actId="47"/>
        <pc:sldMkLst>
          <pc:docMk/>
          <pc:sldMk cId="1931708067" sldId="1169"/>
        </pc:sldMkLst>
        <pc:spChg chg="mod">
          <ac:chgData name="MATHIEU Alexandre" userId="e241321e-edca-4be9-918c-7dd3cd5e5b9d" providerId="ADAL" clId="{C8106AFD-5829-441F-8A09-B6B78C4C9392}" dt="2023-01-05T17:46:00.728" v="2203" actId="108"/>
          <ac:spMkLst>
            <pc:docMk/>
            <pc:sldMk cId="1931708067" sldId="1169"/>
            <ac:spMk id="10" creationId="{F175F488-3C68-41FE-A8F5-C6A036A10ADA}"/>
          </ac:spMkLst>
        </pc:spChg>
      </pc:sldChg>
      <pc:sldChg chg="addSp delSp modSp new mod">
        <pc:chgData name="MATHIEU Alexandre" userId="e241321e-edca-4be9-918c-7dd3cd5e5b9d" providerId="ADAL" clId="{C8106AFD-5829-441F-8A09-B6B78C4C9392}" dt="2023-01-05T18:08:17.214" v="2463" actId="478"/>
        <pc:sldMkLst>
          <pc:docMk/>
          <pc:sldMk cId="672080757" sldId="1170"/>
        </pc:sldMkLst>
        <pc:spChg chg="mod">
          <ac:chgData name="MATHIEU Alexandre" userId="e241321e-edca-4be9-918c-7dd3cd5e5b9d" providerId="ADAL" clId="{C8106AFD-5829-441F-8A09-B6B78C4C9392}" dt="2023-01-05T17:46:35.208" v="2210" actId="20577"/>
          <ac:spMkLst>
            <pc:docMk/>
            <pc:sldMk cId="672080757" sldId="1170"/>
            <ac:spMk id="2" creationId="{69F8DD7D-686E-4EE2-8897-4C2BB4394049}"/>
          </ac:spMkLst>
        </pc:spChg>
        <pc:spChg chg="del">
          <ac:chgData name="MATHIEU Alexandre" userId="e241321e-edca-4be9-918c-7dd3cd5e5b9d" providerId="ADAL" clId="{C8106AFD-5829-441F-8A09-B6B78C4C9392}" dt="2023-01-05T17:48:07.831" v="2221" actId="478"/>
          <ac:spMkLst>
            <pc:docMk/>
            <pc:sldMk cId="672080757" sldId="1170"/>
            <ac:spMk id="3" creationId="{4BF9DD41-9598-4EED-ACBE-F58747E8EAD9}"/>
          </ac:spMkLst>
        </pc:spChg>
        <pc:spChg chg="mod">
          <ac:chgData name="MATHIEU Alexandre" userId="e241321e-edca-4be9-918c-7dd3cd5e5b9d" providerId="ADAL" clId="{C8106AFD-5829-441F-8A09-B6B78C4C9392}" dt="2023-01-05T17:48:04.792" v="2220" actId="404"/>
          <ac:spMkLst>
            <pc:docMk/>
            <pc:sldMk cId="672080757" sldId="1170"/>
            <ac:spMk id="4" creationId="{4CE34FEC-A686-4E56-A9D7-288B665B32F5}"/>
          </ac:spMkLst>
        </pc:spChg>
        <pc:spChg chg="add del mod">
          <ac:chgData name="MATHIEU Alexandre" userId="e241321e-edca-4be9-918c-7dd3cd5e5b9d" providerId="ADAL" clId="{C8106AFD-5829-441F-8A09-B6B78C4C9392}" dt="2023-01-05T18:08:17.214" v="2463" actId="478"/>
          <ac:spMkLst>
            <pc:docMk/>
            <pc:sldMk cId="672080757" sldId="1170"/>
            <ac:spMk id="8" creationId="{3E6B754D-7185-48F6-BF04-B7010753C742}"/>
          </ac:spMkLst>
        </pc:spChg>
        <pc:picChg chg="add mod ord">
          <ac:chgData name="MATHIEU Alexandre" userId="e241321e-edca-4be9-918c-7dd3cd5e5b9d" providerId="ADAL" clId="{C8106AFD-5829-441F-8A09-B6B78C4C9392}" dt="2023-01-05T17:48:18.970" v="2226" actId="1076"/>
          <ac:picMkLst>
            <pc:docMk/>
            <pc:sldMk cId="672080757" sldId="1170"/>
            <ac:picMk id="7" creationId="{C6219774-3F03-453B-A3AF-63F85993E69E}"/>
          </ac:picMkLst>
        </pc:picChg>
      </pc:sldChg>
      <pc:sldChg chg="addSp delSp modSp new mod">
        <pc:chgData name="MATHIEU Alexandre" userId="e241321e-edca-4be9-918c-7dd3cd5e5b9d" providerId="ADAL" clId="{C8106AFD-5829-441F-8A09-B6B78C4C9392}" dt="2023-01-06T07:54:46.005" v="3838" actId="20577"/>
        <pc:sldMkLst>
          <pc:docMk/>
          <pc:sldMk cId="2432882264" sldId="1171"/>
        </pc:sldMkLst>
        <pc:spChg chg="mod">
          <ac:chgData name="MATHIEU Alexandre" userId="e241321e-edca-4be9-918c-7dd3cd5e5b9d" providerId="ADAL" clId="{C8106AFD-5829-441F-8A09-B6B78C4C9392}" dt="2023-01-05T18:00:28.294" v="2270" actId="20577"/>
          <ac:spMkLst>
            <pc:docMk/>
            <pc:sldMk cId="2432882264" sldId="1171"/>
            <ac:spMk id="2" creationId="{CBA54C93-D772-40F5-966C-68BD31569D51}"/>
          </ac:spMkLst>
        </pc:spChg>
        <pc:spChg chg="del">
          <ac:chgData name="MATHIEU Alexandre" userId="e241321e-edca-4be9-918c-7dd3cd5e5b9d" providerId="ADAL" clId="{C8106AFD-5829-441F-8A09-B6B78C4C9392}" dt="2023-01-05T18:00:23.246" v="2251" actId="478"/>
          <ac:spMkLst>
            <pc:docMk/>
            <pc:sldMk cId="2432882264" sldId="1171"/>
            <ac:spMk id="3" creationId="{EE3DBD6F-6FC7-497A-87EA-0F60402FC7A6}"/>
          </ac:spMkLst>
        </pc:spChg>
        <pc:spChg chg="del">
          <ac:chgData name="MATHIEU Alexandre" userId="e241321e-edca-4be9-918c-7dd3cd5e5b9d" providerId="ADAL" clId="{C8106AFD-5829-441F-8A09-B6B78C4C9392}" dt="2023-01-05T18:00:16.734" v="2247" actId="478"/>
          <ac:spMkLst>
            <pc:docMk/>
            <pc:sldMk cId="2432882264" sldId="1171"/>
            <ac:spMk id="4" creationId="{F952A93D-3714-4E4D-AF19-E606105021D4}"/>
          </ac:spMkLst>
        </pc:spChg>
        <pc:spChg chg="add mod">
          <ac:chgData name="MATHIEU Alexandre" userId="e241321e-edca-4be9-918c-7dd3cd5e5b9d" providerId="ADAL" clId="{C8106AFD-5829-441F-8A09-B6B78C4C9392}" dt="2023-01-06T07:54:46.005" v="3838" actId="20577"/>
          <ac:spMkLst>
            <pc:docMk/>
            <pc:sldMk cId="2432882264" sldId="1171"/>
            <ac:spMk id="7" creationId="{809FDEA7-75EA-4870-B7DD-AAA894339226}"/>
          </ac:spMkLst>
        </pc:spChg>
        <pc:spChg chg="add mod">
          <ac:chgData name="MATHIEU Alexandre" userId="e241321e-edca-4be9-918c-7dd3cd5e5b9d" providerId="ADAL" clId="{C8106AFD-5829-441F-8A09-B6B78C4C9392}" dt="2023-01-05T18:07:59.543" v="2457" actId="108"/>
          <ac:spMkLst>
            <pc:docMk/>
            <pc:sldMk cId="2432882264" sldId="1171"/>
            <ac:spMk id="10" creationId="{286FD073-6AD9-4DA7-B2A0-14D87F0E06D4}"/>
          </ac:spMkLst>
        </pc:spChg>
        <pc:picChg chg="add del mod">
          <ac:chgData name="MATHIEU Alexandre" userId="e241321e-edca-4be9-918c-7dd3cd5e5b9d" providerId="ADAL" clId="{C8106AFD-5829-441F-8A09-B6B78C4C9392}" dt="2023-01-05T18:00:49.981" v="2271" actId="478"/>
          <ac:picMkLst>
            <pc:docMk/>
            <pc:sldMk cId="2432882264" sldId="1171"/>
            <ac:picMk id="7" creationId="{BA9CBAE8-FAAD-4970-AFB1-A0A9EE1E7F39}"/>
          </ac:picMkLst>
        </pc:picChg>
        <pc:picChg chg="add mod">
          <ac:chgData name="MATHIEU Alexandre" userId="e241321e-edca-4be9-918c-7dd3cd5e5b9d" providerId="ADAL" clId="{C8106AFD-5829-441F-8A09-B6B78C4C9392}" dt="2023-01-05T18:00:53.956" v="2274" actId="1076"/>
          <ac:picMkLst>
            <pc:docMk/>
            <pc:sldMk cId="2432882264" sldId="1171"/>
            <ac:picMk id="9" creationId="{541D7906-B804-4FAB-AEB3-A25BE43C9712}"/>
          </ac:picMkLst>
        </pc:picChg>
      </pc:sldChg>
      <pc:sldChg chg="addSp delSp modSp new mod ord">
        <pc:chgData name="MATHIEU Alexandre" userId="e241321e-edca-4be9-918c-7dd3cd5e5b9d" providerId="ADAL" clId="{C8106AFD-5829-441F-8A09-B6B78C4C9392}" dt="2023-01-05T22:07:03.760" v="2488"/>
        <pc:sldMkLst>
          <pc:docMk/>
          <pc:sldMk cId="2996736680" sldId="1172"/>
        </pc:sldMkLst>
        <pc:spChg chg="mod">
          <ac:chgData name="MATHIEU Alexandre" userId="e241321e-edca-4be9-918c-7dd3cd5e5b9d" providerId="ADAL" clId="{C8106AFD-5829-441F-8A09-B6B78C4C9392}" dt="2023-01-05T18:03:38.766" v="2328" actId="20577"/>
          <ac:spMkLst>
            <pc:docMk/>
            <pc:sldMk cId="2996736680" sldId="1172"/>
            <ac:spMk id="2" creationId="{65B1F155-BBA7-4CC8-9680-2815CBEA7DA9}"/>
          </ac:spMkLst>
        </pc:spChg>
        <pc:spChg chg="del">
          <ac:chgData name="MATHIEU Alexandre" userId="e241321e-edca-4be9-918c-7dd3cd5e5b9d" providerId="ADAL" clId="{C8106AFD-5829-441F-8A09-B6B78C4C9392}" dt="2023-01-05T18:03:43.101" v="2329" actId="478"/>
          <ac:spMkLst>
            <pc:docMk/>
            <pc:sldMk cId="2996736680" sldId="1172"/>
            <ac:spMk id="3" creationId="{073F93B1-49D7-4593-86D5-8D871CF22FE0}"/>
          </ac:spMkLst>
        </pc:spChg>
        <pc:spChg chg="del">
          <ac:chgData name="MATHIEU Alexandre" userId="e241321e-edca-4be9-918c-7dd3cd5e5b9d" providerId="ADAL" clId="{C8106AFD-5829-441F-8A09-B6B78C4C9392}" dt="2023-01-05T18:04:21.070" v="2331" actId="478"/>
          <ac:spMkLst>
            <pc:docMk/>
            <pc:sldMk cId="2996736680" sldId="1172"/>
            <ac:spMk id="4" creationId="{6FCA370A-A333-4DD8-BF38-7348425B48BA}"/>
          </ac:spMkLst>
        </pc:spChg>
        <pc:spChg chg="add mod">
          <ac:chgData name="MATHIEU Alexandre" userId="e241321e-edca-4be9-918c-7dd3cd5e5b9d" providerId="ADAL" clId="{C8106AFD-5829-441F-8A09-B6B78C4C9392}" dt="2023-01-05T18:08:08.979" v="2460"/>
          <ac:spMkLst>
            <pc:docMk/>
            <pc:sldMk cId="2996736680" sldId="1172"/>
            <ac:spMk id="7" creationId="{4BE6FA78-7DBB-471E-A643-433CF4E3C54B}"/>
          </ac:spMkLst>
        </pc:spChg>
        <pc:graphicFrameChg chg="add mod">
          <ac:chgData name="MATHIEU Alexandre" userId="e241321e-edca-4be9-918c-7dd3cd5e5b9d" providerId="ADAL" clId="{C8106AFD-5829-441F-8A09-B6B78C4C9392}" dt="2023-01-05T18:05:16.588" v="2360" actId="20577"/>
          <ac:graphicFrameMkLst>
            <pc:docMk/>
            <pc:sldMk cId="2996736680" sldId="1172"/>
            <ac:graphicFrameMk id="6" creationId="{054122D6-D6B0-4F5F-B8CC-4C362F67051D}"/>
          </ac:graphicFrameMkLst>
        </pc:graphicFrameChg>
      </pc:sldChg>
      <pc:sldChg chg="new del">
        <pc:chgData name="MATHIEU Alexandre" userId="e241321e-edca-4be9-918c-7dd3cd5e5b9d" providerId="ADAL" clId="{C8106AFD-5829-441F-8A09-B6B78C4C9392}" dt="2023-01-05T22:45:40.675" v="2868" actId="47"/>
        <pc:sldMkLst>
          <pc:docMk/>
          <pc:sldMk cId="3583360503" sldId="1173"/>
        </pc:sldMkLst>
      </pc:sldChg>
      <pc:sldChg chg="addSp delSp modSp new mod ord">
        <pc:chgData name="MATHIEU Alexandre" userId="e241321e-edca-4be9-918c-7dd3cd5e5b9d" providerId="ADAL" clId="{C8106AFD-5829-441F-8A09-B6B78C4C9392}" dt="2023-01-05T22:47:18.539" v="2900" actId="404"/>
        <pc:sldMkLst>
          <pc:docMk/>
          <pc:sldMk cId="3937089839" sldId="1174"/>
        </pc:sldMkLst>
        <pc:spChg chg="mod">
          <ac:chgData name="MATHIEU Alexandre" userId="e241321e-edca-4be9-918c-7dd3cd5e5b9d" providerId="ADAL" clId="{C8106AFD-5829-441F-8A09-B6B78C4C9392}" dt="2023-01-05T22:46:01.222" v="2892" actId="20577"/>
          <ac:spMkLst>
            <pc:docMk/>
            <pc:sldMk cId="3937089839" sldId="1174"/>
            <ac:spMk id="2" creationId="{F98CBDC1-4F96-4125-9E00-1629D709B8DB}"/>
          </ac:spMkLst>
        </pc:spChg>
        <pc:spChg chg="del">
          <ac:chgData name="MATHIEU Alexandre" userId="e241321e-edca-4be9-918c-7dd3cd5e5b9d" providerId="ADAL" clId="{C8106AFD-5829-441F-8A09-B6B78C4C9392}" dt="2023-01-05T22:45:46.214" v="2871" actId="478"/>
          <ac:spMkLst>
            <pc:docMk/>
            <pc:sldMk cId="3937089839" sldId="1174"/>
            <ac:spMk id="3" creationId="{15CB3904-013F-479D-9408-C33C506FAC3C}"/>
          </ac:spMkLst>
        </pc:spChg>
        <pc:spChg chg="mod">
          <ac:chgData name="MATHIEU Alexandre" userId="e241321e-edca-4be9-918c-7dd3cd5e5b9d" providerId="ADAL" clId="{C8106AFD-5829-441F-8A09-B6B78C4C9392}" dt="2023-01-05T22:47:18.539" v="2900" actId="404"/>
          <ac:spMkLst>
            <pc:docMk/>
            <pc:sldMk cId="3937089839" sldId="1174"/>
            <ac:spMk id="4" creationId="{BBAA0095-33D3-413A-A5A9-7B6360D78017}"/>
          </ac:spMkLst>
        </pc:spChg>
        <pc:picChg chg="add mod">
          <ac:chgData name="MATHIEU Alexandre" userId="e241321e-edca-4be9-918c-7dd3cd5e5b9d" providerId="ADAL" clId="{C8106AFD-5829-441F-8A09-B6B78C4C9392}" dt="2023-01-05T22:47:15.002" v="2899" actId="1076"/>
          <ac:picMkLst>
            <pc:docMk/>
            <pc:sldMk cId="3937089839" sldId="1174"/>
            <ac:picMk id="7" creationId="{6445C0B6-76CB-464F-A07A-8C4FC27E1322}"/>
          </ac:picMkLst>
        </pc:picChg>
      </pc:sldChg>
      <pc:sldMasterChg chg="modSldLayout">
        <pc:chgData name="MATHIEU Alexandre" userId="e241321e-edca-4be9-918c-7dd3cd5e5b9d" providerId="ADAL" clId="{C8106AFD-5829-441F-8A09-B6B78C4C9392}" dt="2023-01-05T23:21:22.574" v="3800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C8106AFD-5829-441F-8A09-B6B78C4C9392}" dt="2023-01-05T23:21:22.574" v="3800" actId="20577"/>
          <pc:sldLayoutMkLst>
            <pc:docMk/>
            <pc:sldMasterMk cId="3529744656" sldId="2147483648"/>
            <pc:sldLayoutMk cId="2386905852" sldId="2147483665"/>
          </pc:sldLayoutMkLst>
          <pc:spChg chg="mod">
            <ac:chgData name="MATHIEU Alexandre" userId="e241321e-edca-4be9-918c-7dd3cd5e5b9d" providerId="ADAL" clId="{C8106AFD-5829-441F-8A09-B6B78C4C9392}" dt="2023-01-05T23:21:22.574" v="3800" actId="20577"/>
            <ac:spMkLst>
              <pc:docMk/>
              <pc:sldMasterMk cId="3529744656" sldId="2147483648"/>
              <pc:sldLayoutMk cId="2386905852" sldId="2147483665"/>
              <ac:spMk id="14" creationId="{2C5197B3-7584-41FD-B017-74FFF7E622C1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1DA31463-4707-4038-9AE6-C53B590314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CF785AB-8C8F-421D-8E96-ED4364E5B1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9F3EA-1319-4642-9CD9-713F652E0847}" type="datetime1">
              <a:rPr lang="fr-FR" smtClean="0"/>
              <a:t>07/12/2023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2C0F5A7-2C19-4587-98D6-4D37EFEF66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Test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5A96F80-5A65-4062-967F-74EA0079F8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B20E5-2048-4C97-9D45-98E0F342CC8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876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F66A5-879E-4F3C-BFD2-FFD0C6C04055}" type="datetime1">
              <a:rPr lang="fr-FR" smtClean="0"/>
              <a:t>07/12/2023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Test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5EAED-3BCC-4F87-BEA0-6BF45FD3E1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19555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1470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931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107776"/>
            <a:ext cx="12192000" cy="4911285"/>
          </a:xfrm>
          <a:prstGeom prst="rect">
            <a:avLst/>
          </a:prstGeom>
          <a:solidFill>
            <a:srgbClr val="5D5D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pic>
        <p:nvPicPr>
          <p:cNvPr id="69" name="Image 68">
            <a:extLst>
              <a:ext uri="{FF2B5EF4-FFF2-40B4-BE49-F238E27FC236}">
                <a16:creationId xmlns:a16="http://schemas.microsoft.com/office/drawing/2014/main" id="{53A7A533-6DF4-4451-B1A3-92DEDD56CDD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1865" y="37514"/>
            <a:ext cx="1496679" cy="1016992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41198B70-98B5-42EE-9F63-BEECE49E258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8863" y="1311830"/>
            <a:ext cx="4486336" cy="387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371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userDrawn="1">
  <p:cSld name="Titre et contenu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0"/>
          <p:cNvSpPr/>
          <p:nvPr/>
        </p:nvSpPr>
        <p:spPr>
          <a:xfrm rot="10800000" flipH="1">
            <a:off x="1" y="0"/>
            <a:ext cx="5170516" cy="1384300"/>
          </a:xfrm>
          <a:prstGeom prst="rtTriangle">
            <a:avLst/>
          </a:prstGeom>
          <a:solidFill>
            <a:srgbClr val="10069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Google Shape;23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9352" y="188641"/>
            <a:ext cx="1647637" cy="59275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riangle rectangle 5"/>
          <p:cNvSpPr/>
          <p:nvPr userDrawn="1"/>
        </p:nvSpPr>
        <p:spPr>
          <a:xfrm flipH="1">
            <a:off x="9385068" y="5733256"/>
            <a:ext cx="2806931" cy="1124744"/>
          </a:xfrm>
          <a:prstGeom prst="rtTriangle">
            <a:avLst/>
          </a:prstGeom>
          <a:solidFill>
            <a:srgbClr val="1006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11" name="Titre 1"/>
          <p:cNvSpPr>
            <a:spLocks noGrp="1"/>
          </p:cNvSpPr>
          <p:nvPr>
            <p:ph type="ctrTitle"/>
          </p:nvPr>
        </p:nvSpPr>
        <p:spPr>
          <a:xfrm>
            <a:off x="776779" y="1524554"/>
            <a:ext cx="10363200" cy="409511"/>
          </a:xfrm>
        </p:spPr>
        <p:txBody>
          <a:bodyPr>
            <a:noAutofit/>
          </a:bodyPr>
          <a:lstStyle>
            <a:lvl1pPr>
              <a:defRPr sz="3200" b="1">
                <a:solidFill>
                  <a:srgbClr val="10069F"/>
                </a:solidFill>
                <a:latin typeface="+mj-lt"/>
              </a:defRPr>
            </a:lvl1pPr>
          </a:lstStyle>
          <a:p>
            <a:endParaRPr lang="fr-FR" dirty="0"/>
          </a:p>
        </p:txBody>
      </p:sp>
      <p:sp>
        <p:nvSpPr>
          <p:cNvPr id="12" name="Sous-titre 3"/>
          <p:cNvSpPr>
            <a:spLocks noGrp="1"/>
          </p:cNvSpPr>
          <p:nvPr>
            <p:ph type="subTitle" idx="1"/>
          </p:nvPr>
        </p:nvSpPr>
        <p:spPr>
          <a:xfrm>
            <a:off x="1771816" y="1873593"/>
            <a:ext cx="8534400" cy="349406"/>
          </a:xfrm>
        </p:spPr>
        <p:txBody>
          <a:bodyPr>
            <a:noAutofit/>
          </a:bodyPr>
          <a:lstStyle>
            <a:lvl1pPr marL="25399" indent="0">
              <a:buNone/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endParaRPr lang="fr-FR" dirty="0"/>
          </a:p>
        </p:txBody>
      </p:sp>
      <p:sp>
        <p:nvSpPr>
          <p:cNvPr id="13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239349" y="2498197"/>
            <a:ext cx="11590867" cy="4367212"/>
          </a:xfrm>
        </p:spPr>
        <p:txBody>
          <a:bodyPr>
            <a:normAutofit/>
          </a:bodyPr>
          <a:lstStyle>
            <a:lvl1pPr marL="25399" indent="0">
              <a:buNone/>
              <a:defRPr sz="2400">
                <a:latin typeface="+mj-lt"/>
              </a:defRPr>
            </a:lvl1pPr>
          </a:lstStyle>
          <a:p>
            <a:endParaRPr lang="fr-FR" dirty="0"/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2C5197B3-7584-41FD-B017-74FFF7E62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88533" y="6321426"/>
            <a:ext cx="11790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3937482C-2EB8-4E8A-95AC-2DCDB10AFB49}" type="slidenum">
              <a:rPr lang="fr-FR" smtClean="0"/>
              <a:pPr/>
              <a:t>‹N°›</a:t>
            </a:fld>
            <a:r>
              <a:rPr lang="fr-FR" dirty="0"/>
              <a:t> / 37</a:t>
            </a:r>
          </a:p>
        </p:txBody>
      </p:sp>
    </p:spTree>
    <p:extLst>
      <p:ext uri="{BB962C8B-B14F-4D97-AF65-F5344CB8AC3E}">
        <p14:creationId xmlns:p14="http://schemas.microsoft.com/office/powerpoint/2010/main" val="1224605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C24166A-7383-4A20-8485-D5C3645224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0DFF6FE-F597-4134-9BFB-56D19AA206B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2101" y="2"/>
            <a:ext cx="3053307" cy="222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11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199" y="188021"/>
            <a:ext cx="10515600" cy="1325563"/>
          </a:xfrm>
        </p:spPr>
        <p:txBody>
          <a:bodyPr>
            <a:normAutofit/>
          </a:bodyPr>
          <a:lstStyle>
            <a:lvl1pPr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489007"/>
            <a:ext cx="27432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489008"/>
            <a:ext cx="2743200" cy="365125"/>
          </a:xfrm>
        </p:spPr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016EAD-24D4-43E5-A68A-3E7E63146130}"/>
              </a:ext>
            </a:extLst>
          </p:cNvPr>
          <p:cNvSpPr/>
          <p:nvPr userDrawn="1"/>
        </p:nvSpPr>
        <p:spPr>
          <a:xfrm>
            <a:off x="715955" y="1108632"/>
            <a:ext cx="11460480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8F4AF99-E651-4155-AEF9-C4A4121848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92481" y="47723"/>
            <a:ext cx="1323801" cy="96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27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ADAAC2C-0188-4A52-8969-10EAA5B86D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45806" y="6612435"/>
            <a:ext cx="700389" cy="20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68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307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149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909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9617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270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9744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0" r:id="rId3"/>
    <p:sldLayoutId id="2147483651" r:id="rId4"/>
    <p:sldLayoutId id="2147483654" r:id="rId5"/>
    <p:sldLayoutId id="2147483656" r:id="rId6"/>
    <p:sldLayoutId id="2147483657" r:id="rId7"/>
    <p:sldLayoutId id="2147483658" r:id="rId8"/>
    <p:sldLayoutId id="2147483659" r:id="rId9"/>
    <p:sldLayoutId id="2147483664" r:id="rId10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8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80.png"/><Relationship Id="rId5" Type="http://schemas.openxmlformats.org/officeDocument/2006/relationships/image" Target="../media/image250.png"/><Relationship Id="rId4" Type="http://schemas.openxmlformats.org/officeDocument/2006/relationships/image" Target="../media/image24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hyperlink" Target="https://github.com/AlexandreHugoMathieu/pvfault_detection_solar_academy/blob/master/notebooks/dc_power_estimation.ipynb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ww.publicdomainpictures.net/de/view-image.php?image=152535&amp;picture=die-zeit-ist-grun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pvsc-python-tutorials.github.io/PVSC48-Python-Tutorial/" TargetMode="External"/><Relationship Id="rId2" Type="http://schemas.openxmlformats.org/officeDocument/2006/relationships/hyperlink" Target="https://pvpmc.sandia.gov/modeling-guide/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iea-pvps.org/wp-content/uploads/2021/10/Final-Report-IEA-PVPS-T13-19_2021_PV-Failure-Monitoring.pdf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downloads/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github.com/AlexandreHugoMathieu/pvfault_detection_solar_academy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xandreHugoMathieu/pvfault_detection_solar_academy" TargetMode="External"/><Relationship Id="rId2" Type="http://schemas.openxmlformats.org/officeDocument/2006/relationships/hyperlink" Target="http://www.python.org/downloads/" TargetMode="Externa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xandreHugoMathieu/pvfault_detection_solar_academy" TargetMode="External"/><Relationship Id="rId2" Type="http://schemas.openxmlformats.org/officeDocument/2006/relationships/hyperlink" Target="http://www.python.org/downloads/" TargetMode="Externa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exandreHugoMathieu/pvfault_detection_solar_academy/blob/master/notebooks/python_intro2_horizon_mask.ipynb" TargetMode="Externa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F72969D-232A-4B06-8C5F-AE786AE2F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0119" y="149799"/>
            <a:ext cx="1781447" cy="82671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3CB908C-5CEA-48CA-8378-368F85C730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616" y="149799"/>
            <a:ext cx="1833975" cy="790003"/>
          </a:xfrm>
          <a:prstGeom prst="rect">
            <a:avLst/>
          </a:prstGeom>
        </p:spPr>
      </p:pic>
      <p:sp>
        <p:nvSpPr>
          <p:cNvPr id="8" name="Sous-titre 2">
            <a:extLst>
              <a:ext uri="{FF2B5EF4-FFF2-40B4-BE49-F238E27FC236}">
                <a16:creationId xmlns:a16="http://schemas.microsoft.com/office/drawing/2014/main" id="{08AEB04E-A0EE-4BC3-B38A-D51C2D504BBA}"/>
              </a:ext>
            </a:extLst>
          </p:cNvPr>
          <p:cNvSpPr txBox="1">
            <a:spLocks/>
          </p:cNvSpPr>
          <p:nvPr/>
        </p:nvSpPr>
        <p:spPr>
          <a:xfrm>
            <a:off x="420915" y="1513344"/>
            <a:ext cx="6894285" cy="2830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900" b="1" i="1" dirty="0">
                <a:solidFill>
                  <a:schemeClr val="bg1"/>
                </a:solidFill>
              </a:rPr>
              <a:t>Operational research for urban solar development</a:t>
            </a:r>
          </a:p>
          <a:p>
            <a:pPr marL="0" indent="0">
              <a:buNone/>
            </a:pPr>
            <a:endParaRPr lang="fr-FR" sz="3600" b="1" i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600" b="1" i="1" dirty="0">
                <a:solidFill>
                  <a:schemeClr val="bg1"/>
                </a:solidFill>
              </a:rPr>
              <a:t>“PV failure detection based on operational time series”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4A12FB-5D59-41B0-9274-D46F966502DE}"/>
              </a:ext>
            </a:extLst>
          </p:cNvPr>
          <p:cNvSpPr/>
          <p:nvPr/>
        </p:nvSpPr>
        <p:spPr>
          <a:xfrm>
            <a:off x="921311" y="524771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Alexandre Mathieu	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1A7A7A-9327-465D-AE95-422BA7B9A32A}"/>
              </a:ext>
            </a:extLst>
          </p:cNvPr>
          <p:cNvSpPr/>
          <p:nvPr/>
        </p:nvSpPr>
        <p:spPr>
          <a:xfrm>
            <a:off x="921310" y="4975323"/>
            <a:ext cx="1322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i="1" dirty="0">
                <a:solidFill>
                  <a:schemeClr val="bg1"/>
                </a:solidFill>
              </a:rPr>
              <a:t>07/12/2023</a:t>
            </a:r>
          </a:p>
        </p:txBody>
      </p:sp>
      <p:pic>
        <p:nvPicPr>
          <p:cNvPr id="14" name="Image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09CE5107-23A5-464E-B705-1A9BDF381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402" y="185618"/>
            <a:ext cx="1698717" cy="718363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39AFB3E4-D2AD-4AED-9D18-D229FD666353}"/>
              </a:ext>
            </a:extLst>
          </p:cNvPr>
          <p:cNvCxnSpPr>
            <a:cxnSpLocks/>
          </p:cNvCxnSpPr>
          <p:nvPr/>
        </p:nvCxnSpPr>
        <p:spPr>
          <a:xfrm flipH="1">
            <a:off x="10352511" y="342263"/>
            <a:ext cx="97602" cy="44178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094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39349" y="2498197"/>
                <a:ext cx="5822953" cy="4367212"/>
              </a:xfrm>
            </p:spPr>
            <p:txBody>
              <a:bodyPr>
                <a:normAutofit/>
              </a:bodyPr>
              <a:lstStyle/>
              <a:p>
                <a:r>
                  <a:rPr lang="en-US" sz="2000" b="1" dirty="0">
                    <a:latin typeface="+mn-lt"/>
                  </a:rPr>
                  <a:t>4. Cell temperature</a:t>
                </a:r>
              </a:p>
              <a:p>
                <a:r>
                  <a:rPr lang="en-US" sz="1600" u="sng" dirty="0">
                    <a:latin typeface="+mn-lt"/>
                  </a:rPr>
                  <a:t>Ross model: </a:t>
                </a:r>
                <a:br>
                  <a:rPr lang="en-US" sz="1600" dirty="0">
                    <a:latin typeface="+mn-lt"/>
                  </a:rPr>
                </a:br>
                <a:r>
                  <a:rPr lang="en-US" sz="1600" dirty="0">
                    <a:latin typeface="+mn-lt"/>
                  </a:rPr>
                  <a:t>Model to estimate the cell temperature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 [°C] as function of ambient temperature and irradiance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𝑷𝑶𝑨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 [W/m²].</a:t>
                </a:r>
              </a:p>
              <a:p>
                <a:endParaRPr lang="en-US" sz="1600" b="1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𝑃𝑂𝐴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𝑅𝑜𝑠𝑠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+mn-lt"/>
                </a:endParaRPr>
              </a:p>
              <a:p>
                <a:endParaRPr lang="en-US" sz="1600" b="1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𝑅𝑜𝑠𝑠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, typically in the range 0.02-0.05 K/m²/W.</a:t>
                </a: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39349" y="2498197"/>
                <a:ext cx="5822953" cy="4367212"/>
              </a:xfrm>
              <a:blipFill>
                <a:blip r:embed="rId2"/>
                <a:stretch>
                  <a:fillRect l="-628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970B7099-455B-F236-08B3-FD0DE80FAC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6B8D1E6-CE6E-A300-75A4-5520D772FC5B}"/>
              </a:ext>
            </a:extLst>
          </p:cNvPr>
          <p:cNvSpPr/>
          <p:nvPr/>
        </p:nvSpPr>
        <p:spPr>
          <a:xfrm>
            <a:off x="8172449" y="1826749"/>
            <a:ext cx="1061677" cy="778764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62A8A99-133E-8984-F447-15F59F35A58D}"/>
              </a:ext>
            </a:extLst>
          </p:cNvPr>
          <p:cNvSpPr txBox="1"/>
          <p:nvPr/>
        </p:nvSpPr>
        <p:spPr>
          <a:xfrm>
            <a:off x="239349" y="6440330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Ross, R. G. Jr., (1981). “Design Techniques for Flat-Plate Photovoltaic Arrays”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759638-B0BC-B4E0-86C8-4FEEC4866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10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596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39349" y="2498197"/>
                <a:ext cx="5822953" cy="4367212"/>
              </a:xfrm>
            </p:spPr>
            <p:txBody>
              <a:bodyPr>
                <a:normAutofit/>
              </a:bodyPr>
              <a:lstStyle/>
              <a:p>
                <a:r>
                  <a:rPr lang="en-US" sz="2000" b="1" dirty="0">
                    <a:latin typeface="+mn-lt"/>
                  </a:rPr>
                  <a:t>4. Cell temperature</a:t>
                </a:r>
              </a:p>
              <a:p>
                <a:r>
                  <a:rPr lang="en-US" sz="1600" u="sng" dirty="0">
                    <a:latin typeface="+mn-lt"/>
                  </a:rPr>
                  <a:t>Ross model: </a:t>
                </a:r>
                <a:br>
                  <a:rPr lang="en-US" sz="1600" dirty="0">
                    <a:latin typeface="+mn-lt"/>
                  </a:rPr>
                </a:br>
                <a:r>
                  <a:rPr lang="en-US" sz="1600" dirty="0">
                    <a:latin typeface="+mn-lt"/>
                  </a:rPr>
                  <a:t>Model to estimate the cell temperature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 [°C] as function of ambient temperature and irradiance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𝑷𝑶𝑨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 [W/m²].</a:t>
                </a:r>
              </a:p>
              <a:p>
                <a:endParaRPr lang="en-US" sz="1600" b="1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𝑃𝑂𝐴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𝑅𝑜𝑠𝑠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+mn-lt"/>
                </a:endParaRPr>
              </a:p>
              <a:p>
                <a:endParaRPr lang="en-US" sz="1600" b="1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𝑅𝑜𝑠𝑠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, typically in the range 0.02-0.05 K/m²/W.</a:t>
                </a: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39349" y="2498197"/>
                <a:ext cx="5822953" cy="4367212"/>
              </a:xfrm>
              <a:blipFill>
                <a:blip r:embed="rId2"/>
                <a:stretch>
                  <a:fillRect l="-628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 8">
            <a:extLst>
              <a:ext uri="{FF2B5EF4-FFF2-40B4-BE49-F238E27FC236}">
                <a16:creationId xmlns:a16="http://schemas.microsoft.com/office/drawing/2014/main" id="{BCC3F727-2307-9533-BF8C-FB0E50F65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401" y="171449"/>
            <a:ext cx="5236823" cy="161266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B8A3DD4-C172-7237-0ACC-FBA6E75537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070" y="1657087"/>
            <a:ext cx="5404154" cy="4002033"/>
          </a:xfrm>
          <a:prstGeom prst="rect">
            <a:avLst/>
          </a:prstGeom>
        </p:spPr>
      </p:pic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B6E9069F-75F8-1DFD-72EC-A198791CB26D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034088" y="2348245"/>
            <a:ext cx="3843337" cy="31000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8E5C54B9-F62C-351A-DD67-6A163FD0BF62}"/>
                  </a:ext>
                </a:extLst>
              </p:cNvPr>
              <p:cNvSpPr txBox="1"/>
              <p:nvPr/>
            </p:nvSpPr>
            <p:spPr>
              <a:xfrm>
                <a:off x="3800475" y="1147916"/>
                <a:ext cx="4467225" cy="1200329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𝑅𝑜𝑠𝑠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can be fitted from datasheet values. NOCT conditions: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𝑃𝑂𝐴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800 W/m²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 = 20°C</a:t>
                </a: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8E5C54B9-F62C-351A-DD67-6A163FD0B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475" y="1147916"/>
                <a:ext cx="4467225" cy="1200329"/>
              </a:xfrm>
              <a:prstGeom prst="rect">
                <a:avLst/>
              </a:prstGeom>
              <a:blipFill>
                <a:blip r:embed="rId5"/>
                <a:stretch>
                  <a:fillRect l="-952" t="-2010" b="-653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CF5C0DC8-C0EA-439D-4718-C849E22C7914}"/>
              </a:ext>
            </a:extLst>
          </p:cNvPr>
          <p:cNvSpPr/>
          <p:nvPr/>
        </p:nvSpPr>
        <p:spPr>
          <a:xfrm>
            <a:off x="6645648" y="5124451"/>
            <a:ext cx="5187576" cy="4831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3618659-4169-8B78-F0B0-C65E17656A8D}"/>
              </a:ext>
            </a:extLst>
          </p:cNvPr>
          <p:cNvSpPr txBox="1"/>
          <p:nvPr/>
        </p:nvSpPr>
        <p:spPr>
          <a:xfrm>
            <a:off x="239349" y="6440330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Ross, R. G. Jr., (1981). “Design Techniques for Flat-Plate Photovoltaic Arrays”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FBAA0C3-0291-677C-1FAF-2E91EE07FE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11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0379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39349" y="2498197"/>
                <a:ext cx="9954518" cy="4367212"/>
              </a:xfrm>
            </p:spPr>
            <p:txBody>
              <a:bodyPr>
                <a:normAutofit/>
              </a:bodyPr>
              <a:lstStyle/>
              <a:p>
                <a:r>
                  <a:rPr lang="en-US" sz="2000" b="1" dirty="0">
                    <a:latin typeface="+mn-lt"/>
                  </a:rPr>
                  <a:t>4. Cell temperature</a:t>
                </a:r>
              </a:p>
              <a:p>
                <a:r>
                  <a:rPr lang="en-US" sz="1600" u="sng" dirty="0">
                    <a:latin typeface="+mn-lt"/>
                  </a:rPr>
                  <a:t>Faiman model: </a:t>
                </a:r>
                <a:br>
                  <a:rPr lang="en-US" sz="1600" dirty="0">
                    <a:latin typeface="+mn-lt"/>
                  </a:rPr>
                </a:br>
                <a:r>
                  <a:rPr lang="en-US" sz="1600" dirty="0">
                    <a:latin typeface="+mn-lt"/>
                  </a:rPr>
                  <a:t>Model to estimate the cell temperature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 [°C] as function of ambient temperature and irradiance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𝑷𝑶𝑨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 [W/m²] AND wind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𝑊𝑆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[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600" dirty="0">
                    <a:latin typeface="+mn-lt"/>
                  </a:rPr>
                  <a:t>.</a:t>
                </a:r>
              </a:p>
              <a:p>
                <a:endParaRPr lang="en-US" sz="1600" b="1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𝑃𝑂𝐴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𝑊𝑆</m:t>
                          </m:r>
                        </m:den>
                      </m:f>
                    </m:oMath>
                  </m:oMathPara>
                </a14:m>
                <a:endParaRPr lang="en-US" sz="1600" dirty="0">
                  <a:latin typeface="+mn-lt"/>
                </a:endParaRPr>
              </a:p>
              <a:p>
                <a:endParaRPr lang="en-US" sz="1600" b="1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constant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heat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transfer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component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i="1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en-US" sz="160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convective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heat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transfer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component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[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sSup>
                            <m:sSup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39349" y="2498197"/>
                <a:ext cx="9954518" cy="4367212"/>
              </a:xfrm>
              <a:blipFill>
                <a:blip r:embed="rId2"/>
                <a:stretch>
                  <a:fillRect l="-367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 2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2A6560C7-B46C-2F60-1488-9B51F1AA59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FA770B-686F-F9E3-89DA-0DD8E15E2AEC}"/>
              </a:ext>
            </a:extLst>
          </p:cNvPr>
          <p:cNvSpPr/>
          <p:nvPr/>
        </p:nvSpPr>
        <p:spPr>
          <a:xfrm>
            <a:off x="8172449" y="1826749"/>
            <a:ext cx="1061677" cy="778764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DA57D3D-F1DC-C934-DECC-B456F51ED9D9}"/>
              </a:ext>
            </a:extLst>
          </p:cNvPr>
          <p:cNvSpPr txBox="1"/>
          <p:nvPr/>
        </p:nvSpPr>
        <p:spPr>
          <a:xfrm>
            <a:off x="224445" y="6563440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Faiman, D. (2008). Assessing the outdoor operating temperature of photovoltaic modules.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7282ECE-41B7-5181-4719-409D649BAD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12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3443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pic>
        <p:nvPicPr>
          <p:cNvPr id="3" name="Image 2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E574720F-28E6-5245-84BD-5E6A36E8D5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3BA667D-0C20-FB83-D83A-A590C4745B1E}"/>
              </a:ext>
            </a:extLst>
          </p:cNvPr>
          <p:cNvSpPr/>
          <p:nvPr/>
        </p:nvSpPr>
        <p:spPr>
          <a:xfrm>
            <a:off x="8172449" y="1826749"/>
            <a:ext cx="1061677" cy="778764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Espace réservé du texte 3">
                <a:extLst>
                  <a:ext uri="{FF2B5EF4-FFF2-40B4-BE49-F238E27FC236}">
                    <a16:creationId xmlns:a16="http://schemas.microsoft.com/office/drawing/2014/main" id="{122860C4-A3D2-CA98-BF54-1FC3816D5B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9349" y="2498197"/>
                <a:ext cx="9954518" cy="43672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5399" indent="0" algn="l" defTabSz="91437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1pPr>
                <a:lvl2pPr marL="68578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71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b="1" dirty="0">
                    <a:latin typeface="+mn-lt"/>
                  </a:rPr>
                  <a:t>4. Cell temperature</a:t>
                </a:r>
              </a:p>
              <a:p>
                <a:r>
                  <a:rPr lang="en-US" sz="1600" u="sng" dirty="0">
                    <a:latin typeface="+mn-lt"/>
                  </a:rPr>
                  <a:t>Faiman model: </a:t>
                </a:r>
                <a:br>
                  <a:rPr lang="en-US" sz="1600" dirty="0">
                    <a:latin typeface="+mn-lt"/>
                  </a:rPr>
                </a:br>
                <a:r>
                  <a:rPr lang="en-US" sz="1600" dirty="0">
                    <a:latin typeface="+mn-lt"/>
                  </a:rPr>
                  <a:t>Model to estimate the cell temperature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 [°C] as function of ambient temperature and irradiance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𝑷𝑶𝑨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 [W/m²] AND wind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𝑊𝑆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 [</m:t>
                    </m:r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160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600" dirty="0">
                    <a:latin typeface="+mn-lt"/>
                  </a:rPr>
                  <a:t>.</a:t>
                </a:r>
              </a:p>
              <a:p>
                <a:endParaRPr lang="en-US" sz="1600" b="1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𝑃𝑂𝐴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𝑊𝑆</m:t>
                          </m:r>
                        </m:den>
                      </m:f>
                    </m:oMath>
                  </m:oMathPara>
                </a14:m>
                <a:endParaRPr lang="en-US" sz="1600" dirty="0">
                  <a:latin typeface="+mn-lt"/>
                </a:endParaRPr>
              </a:p>
              <a:p>
                <a:endParaRPr lang="en-US" sz="1600" b="1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constant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heat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transfer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component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[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sSup>
                            <m:sSup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i="1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en-US" sz="160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convective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heat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transfer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component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[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sSup>
                            <m:sSup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10" name="Espace réservé du texte 3">
                <a:extLst>
                  <a:ext uri="{FF2B5EF4-FFF2-40B4-BE49-F238E27FC236}">
                    <a16:creationId xmlns:a16="http://schemas.microsoft.com/office/drawing/2014/main" id="{122860C4-A3D2-CA98-BF54-1FC3816D5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49" y="2498197"/>
                <a:ext cx="9954518" cy="4367212"/>
              </a:xfrm>
              <a:prstGeom prst="rect">
                <a:avLst/>
              </a:prstGeom>
              <a:blipFill>
                <a:blip r:embed="rId3"/>
                <a:stretch>
                  <a:fillRect l="-367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DAE32AD-6252-4BA4-1F92-58ABAB3CD787}"/>
                  </a:ext>
                </a:extLst>
              </p:cNvPr>
              <p:cNvSpPr txBox="1"/>
              <p:nvPr/>
            </p:nvSpPr>
            <p:spPr>
              <a:xfrm>
                <a:off x="6867525" y="4124325"/>
                <a:ext cx="3733800" cy="92333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 some cases,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m:rPr>
                        <m:nor/>
                      </m:rPr>
                      <a:rPr lang="en-US" smtClean="0"/>
                      <m:t>≃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can be assumed</a:t>
                </a:r>
                <a:br>
                  <a:rPr lang="en-US" dirty="0"/>
                </a:br>
                <a:r>
                  <a:rPr lang="en-US" dirty="0"/>
                  <a:t>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lang="en-US" dirty="0"/>
                  <a:t>, only few degrees of difference</a:t>
                </a: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DAE32AD-6252-4BA4-1F92-58ABAB3CD7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7525" y="4124325"/>
                <a:ext cx="3733800" cy="923330"/>
              </a:xfrm>
              <a:prstGeom prst="rect">
                <a:avLst/>
              </a:prstGeom>
              <a:blipFill>
                <a:blip r:embed="rId4"/>
                <a:stretch>
                  <a:fillRect l="-1303" t="-3268" r="-1629" b="-915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oneTexte 3">
            <a:extLst>
              <a:ext uri="{FF2B5EF4-FFF2-40B4-BE49-F238E27FC236}">
                <a16:creationId xmlns:a16="http://schemas.microsoft.com/office/drawing/2014/main" id="{1208749D-A9F1-4B24-AA73-B375220B990D}"/>
              </a:ext>
            </a:extLst>
          </p:cNvPr>
          <p:cNvSpPr txBox="1"/>
          <p:nvPr/>
        </p:nvSpPr>
        <p:spPr>
          <a:xfrm>
            <a:off x="224445" y="6563440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Faiman, D. (2008). Assessing the outdoor operating temperature of photovoltaic modules.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0056741F-F915-5DA0-C5C3-D0012148B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13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2027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77CE37-C16D-87DB-423D-7852D3AE3B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0856" y="2136776"/>
            <a:ext cx="7117694" cy="4367212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+mn-lt"/>
              </a:rPr>
              <a:t>5. Module and String IV Curve</a:t>
            </a:r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</p:txBody>
      </p:sp>
      <p:pic>
        <p:nvPicPr>
          <p:cNvPr id="3" name="Image 2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F2386736-06DD-0661-EEFB-5537AE2E5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392" y="1203158"/>
            <a:ext cx="5377312" cy="40329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69274F-73D7-E842-6013-F6C5D1E5A036}"/>
              </a:ext>
            </a:extLst>
          </p:cNvPr>
          <p:cNvSpPr/>
          <p:nvPr/>
        </p:nvSpPr>
        <p:spPr>
          <a:xfrm>
            <a:off x="5572590" y="4475746"/>
            <a:ext cx="1875960" cy="609661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4159FDA-8CA6-7D36-113D-0212F3C5C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14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9856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77CE37-C16D-87DB-423D-7852D3AE3B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0856" y="2136776"/>
            <a:ext cx="7117694" cy="4367212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+mn-lt"/>
              </a:rPr>
              <a:t>5. Module and String IV Curve</a:t>
            </a:r>
          </a:p>
          <a:p>
            <a:r>
              <a:rPr lang="en-US" sz="1600" dirty="0">
                <a:latin typeface="+mn-lt"/>
              </a:rPr>
              <a:t>For a fixed irradiance and module temperature, the PV module has its I, current which depends on V, voltage and it can take many operating points.</a:t>
            </a: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</p:txBody>
      </p:sp>
      <p:pic>
        <p:nvPicPr>
          <p:cNvPr id="3" name="Image 2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F2386736-06DD-0661-EEFB-5537AE2E5F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69274F-73D7-E842-6013-F6C5D1E5A036}"/>
              </a:ext>
            </a:extLst>
          </p:cNvPr>
          <p:cNvSpPr/>
          <p:nvPr/>
        </p:nvSpPr>
        <p:spPr>
          <a:xfrm>
            <a:off x="8230200" y="2598820"/>
            <a:ext cx="1472065" cy="478401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41FBC92-2CA7-6480-B2CE-B50E44394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104" y="3077222"/>
            <a:ext cx="4366721" cy="3426766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2A9FCAA-CF8A-9E29-90DE-0625B87AC3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15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1662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Une image contenant texte, diagramme, ligne, Police&#10;&#10;Description générée automatiquement">
            <a:extLst>
              <a:ext uri="{FF2B5EF4-FFF2-40B4-BE49-F238E27FC236}">
                <a16:creationId xmlns:a16="http://schemas.microsoft.com/office/drawing/2014/main" id="{0A057020-DF93-0AFB-C810-FF52077B4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437" y="3429000"/>
            <a:ext cx="2484896" cy="2986087"/>
          </a:xfrm>
          <a:prstGeom prst="rect">
            <a:avLst/>
          </a:prstGeom>
        </p:spPr>
      </p:pic>
      <p:sp>
        <p:nvSpPr>
          <p:cNvPr id="18" name="Triangle rectangle 17">
            <a:extLst>
              <a:ext uri="{FF2B5EF4-FFF2-40B4-BE49-F238E27FC236}">
                <a16:creationId xmlns:a16="http://schemas.microsoft.com/office/drawing/2014/main" id="{FDAA99CF-4E1F-C705-B230-D58D3504D875}"/>
              </a:ext>
            </a:extLst>
          </p:cNvPr>
          <p:cNvSpPr/>
          <p:nvPr/>
        </p:nvSpPr>
        <p:spPr>
          <a:xfrm flipH="1">
            <a:off x="9385068" y="5733256"/>
            <a:ext cx="2806931" cy="1124744"/>
          </a:xfrm>
          <a:prstGeom prst="rtTriangle">
            <a:avLst/>
          </a:prstGeom>
          <a:solidFill>
            <a:srgbClr val="1006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A4D9FE1-9C30-7789-DE19-5D1334DBF890}"/>
              </a:ext>
            </a:extLst>
          </p:cNvPr>
          <p:cNvSpPr txBox="1"/>
          <p:nvPr/>
        </p:nvSpPr>
        <p:spPr>
          <a:xfrm>
            <a:off x="6062663" y="3581718"/>
            <a:ext cx="27717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 reality, the IV characteristics go out of the 1st quadrant and the module can potentially consume power.</a:t>
            </a:r>
          </a:p>
        </p:txBody>
      </p:sp>
      <p:sp>
        <p:nvSpPr>
          <p:cNvPr id="16" name="Espace réservé du texte 3">
            <a:extLst>
              <a:ext uri="{FF2B5EF4-FFF2-40B4-BE49-F238E27FC236}">
                <a16:creationId xmlns:a16="http://schemas.microsoft.com/office/drawing/2014/main" id="{AF4A4988-BE89-9470-2B7D-EE4EC779BB61}"/>
              </a:ext>
            </a:extLst>
          </p:cNvPr>
          <p:cNvSpPr txBox="1">
            <a:spLocks/>
          </p:cNvSpPr>
          <p:nvPr/>
        </p:nvSpPr>
        <p:spPr>
          <a:xfrm>
            <a:off x="330856" y="2136776"/>
            <a:ext cx="7117694" cy="4367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399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+mn-lt"/>
              </a:rPr>
              <a:t>5. Module and String IV Curve</a:t>
            </a:r>
          </a:p>
          <a:p>
            <a:r>
              <a:rPr lang="en-US" sz="1600" dirty="0">
                <a:latin typeface="+mn-lt"/>
              </a:rPr>
              <a:t>For a fixed irradiance and module temperature, the PV module has its I, current which depends on V, voltage and it can take many operating points.</a:t>
            </a: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010B1CAE-3133-54DC-5ECA-FD46BA5D9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104" y="3077222"/>
            <a:ext cx="4366721" cy="3426766"/>
          </a:xfrm>
          <a:prstGeom prst="rect">
            <a:avLst/>
          </a:prstGeom>
        </p:spPr>
      </p:pic>
      <p:pic>
        <p:nvPicPr>
          <p:cNvPr id="21" name="Image 20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27E5E9C4-2A9E-ECAD-943E-EDCBCDD686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04A388B-DED3-5CA2-8447-4191981236FC}"/>
              </a:ext>
            </a:extLst>
          </p:cNvPr>
          <p:cNvSpPr/>
          <p:nvPr/>
        </p:nvSpPr>
        <p:spPr>
          <a:xfrm>
            <a:off x="8230200" y="2598820"/>
            <a:ext cx="1472065" cy="478401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006F3D-6ECF-27BA-C66D-359402865278}"/>
              </a:ext>
            </a:extLst>
          </p:cNvPr>
          <p:cNvSpPr/>
          <p:nvPr/>
        </p:nvSpPr>
        <p:spPr>
          <a:xfrm>
            <a:off x="10106024" y="4524375"/>
            <a:ext cx="428625" cy="53467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7035EB-2D58-960F-6F28-8F3D4E0EDC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16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2713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pic>
        <p:nvPicPr>
          <p:cNvPr id="3" name="Image 2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F2386736-06DD-0661-EEFB-5537AE2E5F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8DDD1FD-F45C-D7A9-DD37-156B1C388B12}"/>
              </a:ext>
            </a:extLst>
          </p:cNvPr>
          <p:cNvCxnSpPr>
            <a:cxnSpLocks/>
          </p:cNvCxnSpPr>
          <p:nvPr/>
        </p:nvCxnSpPr>
        <p:spPr>
          <a:xfrm flipH="1" flipV="1">
            <a:off x="4278803" y="3876675"/>
            <a:ext cx="1131397" cy="1376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texte 3">
            <a:extLst>
              <a:ext uri="{FF2B5EF4-FFF2-40B4-BE49-F238E27FC236}">
                <a16:creationId xmlns:a16="http://schemas.microsoft.com/office/drawing/2014/main" id="{4FF19B9E-256A-844A-ECCB-E04986E81900}"/>
              </a:ext>
            </a:extLst>
          </p:cNvPr>
          <p:cNvSpPr txBox="1">
            <a:spLocks/>
          </p:cNvSpPr>
          <p:nvPr/>
        </p:nvSpPr>
        <p:spPr>
          <a:xfrm>
            <a:off x="330856" y="2136776"/>
            <a:ext cx="7117694" cy="4367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399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+mn-lt"/>
              </a:rPr>
              <a:t>5. Module and String IV Curve</a:t>
            </a:r>
          </a:p>
          <a:p>
            <a:r>
              <a:rPr lang="en-US" sz="1600" dirty="0">
                <a:latin typeface="+mn-lt"/>
              </a:rPr>
              <a:t>For a fixed irradiance and module temperature, the PV module has its I, current which depends on V, voltage and it can take many operating points.</a:t>
            </a: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46A99F8C-9AC8-06D3-1BBA-F239222B7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104" y="3077222"/>
            <a:ext cx="4366721" cy="342676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F03E884-D351-2497-BE61-B89D17448C3C}"/>
              </a:ext>
            </a:extLst>
          </p:cNvPr>
          <p:cNvSpPr/>
          <p:nvPr/>
        </p:nvSpPr>
        <p:spPr>
          <a:xfrm>
            <a:off x="8230200" y="2598820"/>
            <a:ext cx="1472065" cy="478401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5C7CB3-0F95-AC2D-F120-6557FDC077CC}"/>
              </a:ext>
            </a:extLst>
          </p:cNvPr>
          <p:cNvSpPr/>
          <p:nvPr/>
        </p:nvSpPr>
        <p:spPr>
          <a:xfrm>
            <a:off x="10788533" y="2251120"/>
            <a:ext cx="1031990" cy="377780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86721209-D856-898C-305E-6E3C27573438}"/>
              </a:ext>
            </a:extLst>
          </p:cNvPr>
          <p:cNvCxnSpPr>
            <a:cxnSpLocks/>
          </p:cNvCxnSpPr>
          <p:nvPr/>
        </p:nvCxnSpPr>
        <p:spPr>
          <a:xfrm flipH="1" flipV="1">
            <a:off x="4962525" y="3800475"/>
            <a:ext cx="1123850" cy="2689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E5824B29-0EC6-2907-FCF3-8CD438D5E457}"/>
              </a:ext>
            </a:extLst>
          </p:cNvPr>
          <p:cNvSpPr txBox="1"/>
          <p:nvPr/>
        </p:nvSpPr>
        <p:spPr>
          <a:xfrm>
            <a:off x="6105626" y="3469233"/>
            <a:ext cx="4143274" cy="83099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Then, the inverter is constantly searching for the operating point which maximizes the power MPP: Maximum Power Point.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318427B-5F6C-6B15-3FFA-06B4A6FED2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17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8828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A770548F-452C-5D18-C9ED-461FE973A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468" y="3164680"/>
            <a:ext cx="4337943" cy="331312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pic>
        <p:nvPicPr>
          <p:cNvPr id="3" name="Image 2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F2386736-06DD-0661-EEFB-5537AE2E5F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8DDD1FD-F45C-D7A9-DD37-156B1C388B12}"/>
              </a:ext>
            </a:extLst>
          </p:cNvPr>
          <p:cNvCxnSpPr>
            <a:cxnSpLocks/>
          </p:cNvCxnSpPr>
          <p:nvPr/>
        </p:nvCxnSpPr>
        <p:spPr>
          <a:xfrm flipH="1" flipV="1">
            <a:off x="4918509" y="3888606"/>
            <a:ext cx="1167866" cy="1807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texte 3">
            <a:extLst>
              <a:ext uri="{FF2B5EF4-FFF2-40B4-BE49-F238E27FC236}">
                <a16:creationId xmlns:a16="http://schemas.microsoft.com/office/drawing/2014/main" id="{4FF19B9E-256A-844A-ECCB-E04986E81900}"/>
              </a:ext>
            </a:extLst>
          </p:cNvPr>
          <p:cNvSpPr txBox="1">
            <a:spLocks/>
          </p:cNvSpPr>
          <p:nvPr/>
        </p:nvSpPr>
        <p:spPr>
          <a:xfrm>
            <a:off x="330856" y="2136776"/>
            <a:ext cx="7117694" cy="1443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399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+mn-lt"/>
              </a:rPr>
              <a:t>5. Module and String IV Curve</a:t>
            </a:r>
          </a:p>
          <a:p>
            <a:r>
              <a:rPr lang="en-US" sz="1600" dirty="0">
                <a:latin typeface="+mn-lt"/>
              </a:rPr>
              <a:t>For a fixed irradiance and module temperature, the PV module has its I, current which depends on V, voltage and it can take many operating points.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3D59661-FEC5-E270-3B41-DFB349F79613}"/>
              </a:ext>
            </a:extLst>
          </p:cNvPr>
          <p:cNvSpPr txBox="1"/>
          <p:nvPr/>
        </p:nvSpPr>
        <p:spPr>
          <a:xfrm>
            <a:off x="6105626" y="3469233"/>
            <a:ext cx="4143274" cy="184665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Then, the inverter is constantly searching for the operating point which maximizes the power MPP: Maximum Power Point.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Especially, it changes the voltage with the MPP-Tracker (MPPT) to maximize power</a:t>
            </a:r>
            <a:r>
              <a:rPr lang="en-US" dirty="0"/>
              <a:t>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46055D-FC5E-0F32-5A51-424B9253F7DB}"/>
              </a:ext>
            </a:extLst>
          </p:cNvPr>
          <p:cNvSpPr/>
          <p:nvPr/>
        </p:nvSpPr>
        <p:spPr>
          <a:xfrm>
            <a:off x="8230200" y="2598820"/>
            <a:ext cx="1472065" cy="478401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848A78-902C-3CD0-EF2B-0FF528078A6C}"/>
              </a:ext>
            </a:extLst>
          </p:cNvPr>
          <p:cNvSpPr/>
          <p:nvPr/>
        </p:nvSpPr>
        <p:spPr>
          <a:xfrm>
            <a:off x="10788533" y="2251120"/>
            <a:ext cx="1031990" cy="377780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4FC2427-7548-072D-D1E1-98EF648B1F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18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2534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pic>
        <p:nvPicPr>
          <p:cNvPr id="3" name="Image 2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F2386736-06DD-0661-EEFB-5537AE2E5F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14" name="Espace réservé du texte 3">
            <a:extLst>
              <a:ext uri="{FF2B5EF4-FFF2-40B4-BE49-F238E27FC236}">
                <a16:creationId xmlns:a16="http://schemas.microsoft.com/office/drawing/2014/main" id="{4FF19B9E-256A-844A-ECCB-E04986E81900}"/>
              </a:ext>
            </a:extLst>
          </p:cNvPr>
          <p:cNvSpPr txBox="1">
            <a:spLocks/>
          </p:cNvSpPr>
          <p:nvPr/>
        </p:nvSpPr>
        <p:spPr>
          <a:xfrm>
            <a:off x="330856" y="2136776"/>
            <a:ext cx="7117694" cy="1901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399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+mn-lt"/>
              </a:rPr>
              <a:t>5. Module and String IV Curve</a:t>
            </a:r>
          </a:p>
          <a:p>
            <a:r>
              <a:rPr lang="en-US" sz="1600" dirty="0">
                <a:latin typeface="+mn-lt"/>
              </a:rPr>
              <a:t>By the way… the IV curves can be summed up when the modules are connected in series or parallel! The inverter, then, maximizes the power of the PV array IV curve.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77281A5-EFD5-5947-D397-28D5885918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67" b="2118"/>
          <a:stretch/>
        </p:blipFill>
        <p:spPr>
          <a:xfrm>
            <a:off x="3229232" y="3154687"/>
            <a:ext cx="5781418" cy="333783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050826E-BB93-74E2-D2A3-00BE023B8545}"/>
              </a:ext>
            </a:extLst>
          </p:cNvPr>
          <p:cNvSpPr/>
          <p:nvPr/>
        </p:nvSpPr>
        <p:spPr>
          <a:xfrm>
            <a:off x="8230200" y="2598820"/>
            <a:ext cx="1472065" cy="478401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1D793E3-0BA2-A655-ECD7-41CFD694C4B5}"/>
              </a:ext>
            </a:extLst>
          </p:cNvPr>
          <p:cNvSpPr txBox="1"/>
          <p:nvPr/>
        </p:nvSpPr>
        <p:spPr>
          <a:xfrm>
            <a:off x="3986212" y="6503988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00" dirty="0"/>
              <a:t>Bun, L.. “Détection et localisation de défauts pour un système PV.” (2011).</a:t>
            </a:r>
            <a:endParaRPr lang="en-US" sz="100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F860EF-905A-AFDE-16CA-4C90FA4A38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19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5158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14417" y="1954789"/>
            <a:ext cx="45719" cy="3528391"/>
          </a:xfrm>
          <a:prstGeom prst="rect">
            <a:avLst/>
          </a:prstGeom>
          <a:solidFill>
            <a:srgbClr val="1907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642" y="3021784"/>
            <a:ext cx="1914525" cy="809625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D0F50374-9D26-4E3E-8A04-B15DC1CB6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779" y="1524554"/>
            <a:ext cx="10363200" cy="409511"/>
          </a:xfrm>
        </p:spPr>
        <p:txBody>
          <a:bodyPr/>
          <a:lstStyle/>
          <a:p>
            <a:r>
              <a:rPr lang="fr-FR" sz="4400" dirty="0">
                <a:solidFill>
                  <a:schemeClr val="tx1"/>
                </a:solidFill>
              </a:rPr>
              <a:t>Agenda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04ADCDE-F1CA-3D59-9CB8-986FDBD1C47C}"/>
              </a:ext>
            </a:extLst>
          </p:cNvPr>
          <p:cNvSpPr txBox="1"/>
          <p:nvPr/>
        </p:nvSpPr>
        <p:spPr>
          <a:xfrm>
            <a:off x="4351608" y="2151727"/>
            <a:ext cx="77178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399"/>
            <a:r>
              <a:rPr lang="fr-FR" sz="3200" b="1" dirty="0">
                <a:solidFill>
                  <a:srgbClr val="1907C9"/>
                </a:solidFill>
              </a:rPr>
              <a:t>Curriculum</a:t>
            </a:r>
          </a:p>
          <a:p>
            <a:pPr marL="25399"/>
            <a:endParaRPr lang="fr-FR" sz="3200" b="1" dirty="0">
              <a:solidFill>
                <a:srgbClr val="1907C9"/>
              </a:solidFill>
            </a:endParaRPr>
          </a:p>
          <a:p>
            <a:pPr marL="25399"/>
            <a:r>
              <a:rPr lang="fr-FR" sz="3200" b="1" dirty="0">
                <a:solidFill>
                  <a:srgbClr val="1907C9"/>
                </a:solidFill>
              </a:rPr>
              <a:t>PV performance model </a:t>
            </a:r>
            <a:r>
              <a:rPr lang="fr-FR" sz="3200" b="1" dirty="0" err="1">
                <a:solidFill>
                  <a:srgbClr val="1907C9"/>
                </a:solidFill>
              </a:rPr>
              <a:t>steps</a:t>
            </a:r>
            <a:endParaRPr lang="fr-FR" sz="3200" b="1" dirty="0">
              <a:solidFill>
                <a:srgbClr val="1907C9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90BF7F-3FEE-E2E0-41FD-F26FDF4AFE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2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67482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B3CC673E-DC90-E667-FE70-CC85546F64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81"/>
          <a:stretch/>
        </p:blipFill>
        <p:spPr>
          <a:xfrm>
            <a:off x="6065346" y="3832134"/>
            <a:ext cx="4033964" cy="3051552"/>
          </a:xfrm>
          <a:prstGeom prst="rect">
            <a:avLst/>
          </a:prstGeom>
        </p:spPr>
      </p:pic>
      <p:sp>
        <p:nvSpPr>
          <p:cNvPr id="11" name="Triangle rectangle 10">
            <a:extLst>
              <a:ext uri="{FF2B5EF4-FFF2-40B4-BE49-F238E27FC236}">
                <a16:creationId xmlns:a16="http://schemas.microsoft.com/office/drawing/2014/main" id="{7D9F2E59-9028-CA6C-2750-13126ED5D655}"/>
              </a:ext>
            </a:extLst>
          </p:cNvPr>
          <p:cNvSpPr/>
          <p:nvPr/>
        </p:nvSpPr>
        <p:spPr>
          <a:xfrm flipH="1">
            <a:off x="9385068" y="5733256"/>
            <a:ext cx="2806931" cy="1124744"/>
          </a:xfrm>
          <a:prstGeom prst="rtTriangle">
            <a:avLst/>
          </a:prstGeom>
          <a:solidFill>
            <a:srgbClr val="1006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sp>
        <p:nvSpPr>
          <p:cNvPr id="14" name="Espace réservé du texte 3">
            <a:extLst>
              <a:ext uri="{FF2B5EF4-FFF2-40B4-BE49-F238E27FC236}">
                <a16:creationId xmlns:a16="http://schemas.microsoft.com/office/drawing/2014/main" id="{4FF19B9E-256A-844A-ECCB-E04986E81900}"/>
              </a:ext>
            </a:extLst>
          </p:cNvPr>
          <p:cNvSpPr txBox="1">
            <a:spLocks/>
          </p:cNvSpPr>
          <p:nvPr/>
        </p:nvSpPr>
        <p:spPr>
          <a:xfrm>
            <a:off x="330856" y="2136776"/>
            <a:ext cx="7708244" cy="1443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399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+mn-lt"/>
              </a:rPr>
              <a:t>5. Module and String IV Curve</a:t>
            </a:r>
          </a:p>
          <a:p>
            <a:r>
              <a:rPr lang="en-US" sz="1600" dirty="0">
                <a:latin typeface="+mn-lt"/>
              </a:rPr>
              <a:t>The IV curves' dependencies:</a:t>
            </a:r>
          </a:p>
          <a:p>
            <a:pPr marL="311149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Higher cell temperatures mostly decrease the voltage</a:t>
            </a:r>
          </a:p>
          <a:p>
            <a:pPr marL="311149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Higher irradiance level mostly increase the current</a:t>
            </a:r>
          </a:p>
          <a:p>
            <a:pPr marL="311149" indent="-285750"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518E5C8-D904-201C-79EE-5CBBEE766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560" y="525307"/>
            <a:ext cx="4693406" cy="281751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4450E9B-8199-9129-0A25-ED398EA36D26}"/>
              </a:ext>
            </a:extLst>
          </p:cNvPr>
          <p:cNvSpPr txBox="1"/>
          <p:nvPr/>
        </p:nvSpPr>
        <p:spPr>
          <a:xfrm>
            <a:off x="6763846" y="44640"/>
            <a:ext cx="2854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Example of I-V curves as function of different  module temperature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CB1D560-5EE9-B93B-05E3-71948707274D}"/>
              </a:ext>
            </a:extLst>
          </p:cNvPr>
          <p:cNvSpPr txBox="1"/>
          <p:nvPr/>
        </p:nvSpPr>
        <p:spPr>
          <a:xfrm>
            <a:off x="6532446" y="3429000"/>
            <a:ext cx="3237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Example of I-V curves as function of different  irradiances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9AD919D-0F33-032C-90E8-9DE34A907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20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7372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 10">
            <a:extLst>
              <a:ext uri="{FF2B5EF4-FFF2-40B4-BE49-F238E27FC236}">
                <a16:creationId xmlns:a16="http://schemas.microsoft.com/office/drawing/2014/main" id="{96A97555-70B7-312F-0147-C450A0717ED7}"/>
              </a:ext>
            </a:extLst>
          </p:cNvPr>
          <p:cNvSpPr/>
          <p:nvPr/>
        </p:nvSpPr>
        <p:spPr>
          <a:xfrm flipH="1">
            <a:off x="9385068" y="5733256"/>
            <a:ext cx="2806931" cy="1124744"/>
          </a:xfrm>
          <a:prstGeom prst="rtTriangle">
            <a:avLst/>
          </a:prstGeom>
          <a:solidFill>
            <a:srgbClr val="1006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pic>
        <p:nvPicPr>
          <p:cNvPr id="6" name="Image 5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48D1F42B-14E6-26FC-8CAE-6A9F33AA8B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62EF07D-D58B-8F69-7FAF-7A73A32955D6}"/>
              </a:ext>
            </a:extLst>
          </p:cNvPr>
          <p:cNvSpPr/>
          <p:nvPr/>
        </p:nvSpPr>
        <p:spPr>
          <a:xfrm>
            <a:off x="10534649" y="2628900"/>
            <a:ext cx="1200151" cy="494154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Espace réservé du texte 3">
            <a:extLst>
              <a:ext uri="{FF2B5EF4-FFF2-40B4-BE49-F238E27FC236}">
                <a16:creationId xmlns:a16="http://schemas.microsoft.com/office/drawing/2014/main" id="{48314168-17FD-0B86-20EF-AAA03CB4249C}"/>
              </a:ext>
            </a:extLst>
          </p:cNvPr>
          <p:cNvSpPr txBox="1">
            <a:spLocks/>
          </p:cNvSpPr>
          <p:nvPr/>
        </p:nvSpPr>
        <p:spPr>
          <a:xfrm>
            <a:off x="271047" y="2247890"/>
            <a:ext cx="10247675" cy="4367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399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+mn-lt"/>
              </a:rPr>
              <a:t>6. DC &amp; Mismatch Losses</a:t>
            </a:r>
          </a:p>
          <a:p>
            <a:r>
              <a:rPr lang="en-US" sz="1600" dirty="0">
                <a:latin typeface="+mn-lt"/>
              </a:rPr>
              <a:t>Not the focus of this class. However, keep in mind that:</a:t>
            </a:r>
          </a:p>
          <a:p>
            <a:pPr marL="368299" indent="-342900">
              <a:buFontTx/>
              <a:buChar char="-"/>
            </a:pPr>
            <a:r>
              <a:rPr lang="en-US" sz="1600" b="1" dirty="0">
                <a:latin typeface="+mn-lt"/>
              </a:rPr>
              <a:t>DC wiring losses </a:t>
            </a:r>
            <a:r>
              <a:rPr lang="en-US" sz="1600" dirty="0">
                <a:latin typeface="+mn-lt"/>
              </a:rPr>
              <a:t>are around 0.5%-2%.</a:t>
            </a:r>
          </a:p>
          <a:p>
            <a:pPr marL="368299" indent="-342900">
              <a:buFontTx/>
              <a:buChar char="-"/>
            </a:pPr>
            <a:r>
              <a:rPr lang="en-US" sz="1600" b="1" dirty="0">
                <a:latin typeface="+mn-lt"/>
              </a:rPr>
              <a:t>Mismatch losses </a:t>
            </a:r>
            <a:r>
              <a:rPr lang="en-US" sz="1600" dirty="0">
                <a:latin typeface="+mn-lt"/>
              </a:rPr>
              <a:t>refers to the fact that PV modules have different IV curves and this can entail significant losses.</a:t>
            </a:r>
            <a:endParaRPr lang="en-US" sz="1600" b="1" dirty="0">
              <a:latin typeface="+mn-lt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D759906-5FF3-60C8-4AA7-6380EF8B41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21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58401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50C9482F-8E44-4A5B-0E18-C3A2117A6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723" y="4251379"/>
            <a:ext cx="8591078" cy="2246291"/>
          </a:xfrm>
          <a:prstGeom prst="rect">
            <a:avLst/>
          </a:prstGeom>
        </p:spPr>
      </p:pic>
      <p:sp>
        <p:nvSpPr>
          <p:cNvPr id="11" name="Triangle rectangle 10">
            <a:extLst>
              <a:ext uri="{FF2B5EF4-FFF2-40B4-BE49-F238E27FC236}">
                <a16:creationId xmlns:a16="http://schemas.microsoft.com/office/drawing/2014/main" id="{96A97555-70B7-312F-0147-C450A0717ED7}"/>
              </a:ext>
            </a:extLst>
          </p:cNvPr>
          <p:cNvSpPr/>
          <p:nvPr/>
        </p:nvSpPr>
        <p:spPr>
          <a:xfrm flipH="1">
            <a:off x="9385068" y="5733256"/>
            <a:ext cx="2806931" cy="1124744"/>
          </a:xfrm>
          <a:prstGeom prst="rtTriangle">
            <a:avLst/>
          </a:prstGeom>
          <a:solidFill>
            <a:srgbClr val="1006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77CE37-C16D-87DB-423D-7852D3AE3B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1047" y="2247890"/>
            <a:ext cx="10247675" cy="4367212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+mn-lt"/>
              </a:rPr>
              <a:t>6. DC &amp; Mismatch Losses</a:t>
            </a:r>
          </a:p>
          <a:p>
            <a:r>
              <a:rPr lang="en-US" sz="1600" dirty="0">
                <a:latin typeface="+mn-lt"/>
              </a:rPr>
              <a:t>Not the focus of this class. However, keep in mind that:</a:t>
            </a:r>
          </a:p>
          <a:p>
            <a:pPr marL="368299" indent="-342900">
              <a:buFontTx/>
              <a:buChar char="-"/>
            </a:pPr>
            <a:r>
              <a:rPr lang="en-US" sz="1600" b="1" dirty="0">
                <a:latin typeface="+mn-lt"/>
              </a:rPr>
              <a:t>DC wiring losses </a:t>
            </a:r>
            <a:r>
              <a:rPr lang="en-US" sz="1600" dirty="0">
                <a:latin typeface="+mn-lt"/>
              </a:rPr>
              <a:t>are around 0.5%-2%.</a:t>
            </a:r>
          </a:p>
          <a:p>
            <a:pPr marL="368299" indent="-342900">
              <a:buFontTx/>
              <a:buChar char="-"/>
            </a:pPr>
            <a:r>
              <a:rPr lang="en-US" sz="1600" b="1" dirty="0">
                <a:latin typeface="+mn-lt"/>
              </a:rPr>
              <a:t>Mismatch losses </a:t>
            </a:r>
            <a:r>
              <a:rPr lang="en-US" sz="1600" dirty="0">
                <a:latin typeface="+mn-lt"/>
              </a:rPr>
              <a:t>refers to the fact that PV modules have different IV curves and this can entail significant losses. </a:t>
            </a:r>
            <a:br>
              <a:rPr lang="en-US" sz="1600" dirty="0">
                <a:latin typeface="+mn-lt"/>
              </a:rPr>
            </a:br>
            <a:r>
              <a:rPr lang="en-US" sz="1600" dirty="0">
                <a:latin typeface="+mn-lt"/>
              </a:rPr>
              <a:t>For instance,  if one of them has a very degraded IV curve (shading or other), it can significantly degrade the IV curve at the array level. </a:t>
            </a:r>
            <a:endParaRPr lang="en-US" sz="1600" b="1" dirty="0">
              <a:latin typeface="+mn-lt"/>
            </a:endParaRPr>
          </a:p>
        </p:txBody>
      </p:sp>
      <p:pic>
        <p:nvPicPr>
          <p:cNvPr id="6" name="Image 5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48D1F42B-14E6-26FC-8CAE-6A9F33AA8B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62EF07D-D58B-8F69-7FAF-7A73A32955D6}"/>
              </a:ext>
            </a:extLst>
          </p:cNvPr>
          <p:cNvSpPr/>
          <p:nvPr/>
        </p:nvSpPr>
        <p:spPr>
          <a:xfrm>
            <a:off x="10534649" y="2628900"/>
            <a:ext cx="1200151" cy="494154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333636A-C30D-4C28-3E99-63DDBFA56CC5}"/>
              </a:ext>
            </a:extLst>
          </p:cNvPr>
          <p:cNvSpPr txBox="1"/>
          <p:nvPr/>
        </p:nvSpPr>
        <p:spPr>
          <a:xfrm>
            <a:off x="4530771" y="6490330"/>
            <a:ext cx="442237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00" dirty="0"/>
              <a:t>Bun, L.. “Détection et localisation de défauts pour un système PV.” (2011).</a:t>
            </a:r>
            <a:endParaRPr lang="en-US" sz="100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53E62A59-6FE5-B54A-EBC4-C19A74D32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22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20966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Modeling steps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39349" y="2498197"/>
                <a:ext cx="5822953" cy="4367212"/>
              </a:xfrm>
            </p:spPr>
            <p:txBody>
              <a:bodyPr>
                <a:normAutofit/>
              </a:bodyPr>
              <a:lstStyle/>
              <a:p>
                <a:r>
                  <a:rPr lang="en-US" sz="2000" b="1" dirty="0">
                    <a:latin typeface="+mn-lt"/>
                  </a:rPr>
                  <a:t>5./6./7. Power model</a:t>
                </a:r>
              </a:p>
              <a:p>
                <a:endParaRPr lang="en-US" sz="1800" u="sng" dirty="0">
                  <a:latin typeface="+mn-lt"/>
                </a:endParaRPr>
              </a:p>
              <a:p>
                <a:r>
                  <a:rPr lang="en-US" sz="1600" u="sng" dirty="0">
                    <a:latin typeface="+mn-lt"/>
                  </a:rPr>
                  <a:t>Constant efficiency model:</a:t>
                </a:r>
                <a:endParaRPr lang="en-US" sz="1600" dirty="0">
                  <a:latin typeface="+mn-lt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  <m:r>
                      <a:rPr lang="en-US" sz="16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𝑃𝑂𝐴</m:t>
                        </m:r>
                      </m:sub>
                    </m:sSub>
                    <m:r>
                      <a:rPr lang="en-US" sz="160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dirty="0"/>
                  <a:t> </a:t>
                </a:r>
              </a:p>
              <a:p>
                <a:endParaRPr lang="en-US" sz="1600" dirty="0"/>
              </a:p>
              <a:p>
                <a:r>
                  <a:rPr lang="en-US" sz="1600" dirty="0">
                    <a:latin typeface="+mn-lt"/>
                  </a:rPr>
                  <a:t>With: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, DC power in [W]</a:t>
                </a:r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+mn-lt"/>
                  </a:rPr>
                  <a:t> efficiency around 20% (from datasheet)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𝑃𝑂𝐴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 the irradiance in the plane of array [W/m²]</a:t>
                </a:r>
                <a:endParaRPr lang="en-US" sz="1600" i="1" dirty="0">
                  <a:latin typeface="+mn-lt"/>
                </a:endParaRP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dirty="0">
                    <a:latin typeface="+mn-lt"/>
                  </a:rPr>
                  <a:t>, the PV installation area [m2]</a:t>
                </a: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39349" y="2498197"/>
                <a:ext cx="5822953" cy="4367212"/>
              </a:xfrm>
              <a:blipFill>
                <a:blip r:embed="rId2"/>
                <a:stretch>
                  <a:fillRect l="-628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48D1F42B-14E6-26FC-8CAE-6A9F33AA8B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0915DD3-66C3-F5E2-F4FF-5C7D773AB500}"/>
              </a:ext>
            </a:extLst>
          </p:cNvPr>
          <p:cNvSpPr/>
          <p:nvPr/>
        </p:nvSpPr>
        <p:spPr>
          <a:xfrm>
            <a:off x="8191500" y="2628900"/>
            <a:ext cx="1514476" cy="494154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2EF07D-D58B-8F69-7FAF-7A73A32955D6}"/>
              </a:ext>
            </a:extLst>
          </p:cNvPr>
          <p:cNvSpPr/>
          <p:nvPr/>
        </p:nvSpPr>
        <p:spPr>
          <a:xfrm>
            <a:off x="10534649" y="2628900"/>
            <a:ext cx="1200151" cy="494154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14213A-CDBC-6AF8-999A-3C9D1A926A72}"/>
              </a:ext>
            </a:extLst>
          </p:cNvPr>
          <p:cNvSpPr/>
          <p:nvPr/>
        </p:nvSpPr>
        <p:spPr>
          <a:xfrm>
            <a:off x="10788533" y="2251120"/>
            <a:ext cx="1031990" cy="377780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25710EC-C4CA-48F5-31A8-8FA7DD7EF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23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17034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pic>
        <p:nvPicPr>
          <p:cNvPr id="6" name="Image 5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48D1F42B-14E6-26FC-8CAE-6A9F33AA8B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0915DD3-66C3-F5E2-F4FF-5C7D773AB500}"/>
              </a:ext>
            </a:extLst>
          </p:cNvPr>
          <p:cNvSpPr/>
          <p:nvPr/>
        </p:nvSpPr>
        <p:spPr>
          <a:xfrm>
            <a:off x="8191500" y="2628900"/>
            <a:ext cx="1514476" cy="494154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2EF07D-D58B-8F69-7FAF-7A73A32955D6}"/>
              </a:ext>
            </a:extLst>
          </p:cNvPr>
          <p:cNvSpPr/>
          <p:nvPr/>
        </p:nvSpPr>
        <p:spPr>
          <a:xfrm>
            <a:off x="10534649" y="2628900"/>
            <a:ext cx="1200151" cy="494154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14213A-CDBC-6AF8-999A-3C9D1A926A72}"/>
              </a:ext>
            </a:extLst>
          </p:cNvPr>
          <p:cNvSpPr/>
          <p:nvPr/>
        </p:nvSpPr>
        <p:spPr>
          <a:xfrm>
            <a:off x="10788533" y="2251120"/>
            <a:ext cx="1031990" cy="377780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FE1C3BB2-CE11-A6F7-83AA-2E8277A7C6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639" y="3642796"/>
            <a:ext cx="3348009" cy="2896028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3347CAE-0D99-7B9C-6635-373852DF4133}"/>
              </a:ext>
            </a:extLst>
          </p:cNvPr>
          <p:cNvSpPr txBox="1"/>
          <p:nvPr/>
        </p:nvSpPr>
        <p:spPr>
          <a:xfrm>
            <a:off x="9201148" y="4681627"/>
            <a:ext cx="2581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Not really precise for instantaneous values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203C2A-FE6D-D00C-F3E6-855969B8D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24</a:t>
            </a:fld>
            <a:r>
              <a:rPr lang="fr-FR"/>
              <a:t> / 37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Espace réservé du texte 3">
                <a:extLst>
                  <a:ext uri="{FF2B5EF4-FFF2-40B4-BE49-F238E27FC236}">
                    <a16:creationId xmlns:a16="http://schemas.microsoft.com/office/drawing/2014/main" id="{CCB6EEED-5DF0-F118-9B34-95D63F5CCE5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9349" y="2498197"/>
                <a:ext cx="5822953" cy="43672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5399" indent="0" algn="l" defTabSz="91437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1pPr>
                <a:lvl2pPr marL="68578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71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b="1" dirty="0">
                    <a:latin typeface="+mn-lt"/>
                  </a:rPr>
                  <a:t>5./6./7. Power model</a:t>
                </a:r>
              </a:p>
              <a:p>
                <a:endParaRPr lang="en-US" sz="1800" u="sng" dirty="0">
                  <a:latin typeface="+mn-lt"/>
                </a:endParaRPr>
              </a:p>
              <a:p>
                <a:r>
                  <a:rPr lang="en-US" sz="1600" u="sng" dirty="0">
                    <a:latin typeface="+mn-lt"/>
                  </a:rPr>
                  <a:t>Constant efficiency model:</a:t>
                </a:r>
                <a:endParaRPr lang="en-US" sz="1600" dirty="0">
                  <a:latin typeface="+mn-lt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  <m:r>
                      <a:rPr lang="en-US" sz="16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𝑃𝑂𝐴</m:t>
                        </m:r>
                      </m:sub>
                    </m:sSub>
                    <m:r>
                      <a:rPr lang="en-US" sz="160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dirty="0"/>
                  <a:t> </a:t>
                </a:r>
              </a:p>
              <a:p>
                <a:endParaRPr lang="en-US" sz="1600" dirty="0"/>
              </a:p>
              <a:p>
                <a:r>
                  <a:rPr lang="en-US" sz="1600" dirty="0">
                    <a:latin typeface="+mn-lt"/>
                  </a:rPr>
                  <a:t>With: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, DC power in [W]</a:t>
                </a:r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+mn-lt"/>
                  </a:rPr>
                  <a:t> efficiency around 20% (from datasheet)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𝑃𝑂𝐴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 the irradiance in the plane of array [W/m²]</a:t>
                </a:r>
                <a:endParaRPr lang="en-US" sz="1600" i="1" dirty="0">
                  <a:latin typeface="+mn-lt"/>
                </a:endParaRP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dirty="0">
                    <a:latin typeface="+mn-lt"/>
                  </a:rPr>
                  <a:t>, the PV installation area [m2]</a:t>
                </a: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13" name="Espace réservé du texte 3">
                <a:extLst>
                  <a:ext uri="{FF2B5EF4-FFF2-40B4-BE49-F238E27FC236}">
                    <a16:creationId xmlns:a16="http://schemas.microsoft.com/office/drawing/2014/main" id="{CCB6EEED-5DF0-F118-9B34-95D63F5CC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49" y="2498197"/>
                <a:ext cx="5822953" cy="4367212"/>
              </a:xfrm>
              <a:prstGeom prst="rect">
                <a:avLst/>
              </a:prstGeom>
              <a:blipFill>
                <a:blip r:embed="rId4"/>
                <a:stretch>
                  <a:fillRect l="-628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02563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24445" y="2251120"/>
                <a:ext cx="9314226" cy="4367212"/>
              </a:xfrm>
            </p:spPr>
            <p:txBody>
              <a:bodyPr>
                <a:normAutofit/>
              </a:bodyPr>
              <a:lstStyle/>
              <a:p>
                <a:r>
                  <a:rPr lang="en-US" sz="2200" b="1" dirty="0">
                    <a:latin typeface="+mn-lt"/>
                  </a:rPr>
                  <a:t>5./6./7. Power model</a:t>
                </a:r>
              </a:p>
              <a:p>
                <a:endParaRPr lang="en-US" b="1" dirty="0">
                  <a:latin typeface="+mn-lt"/>
                </a:endParaRPr>
              </a:p>
              <a:p>
                <a:r>
                  <a:rPr lang="en-US" sz="1600" b="0" dirty="0">
                    <a:latin typeface="+mn-lt"/>
                  </a:rPr>
                  <a:t>The </a:t>
                </a:r>
                <a:r>
                  <a:rPr lang="en-US" sz="1600" b="0" u="sng" dirty="0">
                    <a:latin typeface="+mn-lt"/>
                  </a:rPr>
                  <a:t>PVWatts power model </a:t>
                </a:r>
                <a:r>
                  <a:rPr lang="en-US" sz="1600" b="0" dirty="0">
                    <a:latin typeface="+mn-lt"/>
                  </a:rPr>
                  <a:t>enables to take into account the effect of the cell temperature</a:t>
                </a:r>
              </a:p>
              <a:p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𝑑𝑐</m:t>
                          </m:r>
                        </m:sub>
                      </m:sSub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𝑑𝑐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𝑃𝑂𝐴</m:t>
                              </m:r>
                            </m:sub>
                          </m:sSub>
                        </m:num>
                        <m:den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1000 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sSup>
                            <m:sSup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𝑝𝑑𝑐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−25°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/>
              </a:p>
              <a:p>
                <a:endParaRPr lang="en-US" sz="1600" dirty="0"/>
              </a:p>
              <a:p>
                <a:r>
                  <a:rPr lang="en-US" sz="1600" dirty="0">
                    <a:latin typeface="+mn-lt"/>
                  </a:rPr>
                  <a:t>With: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𝑑𝑐</m:t>
                        </m:r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1600" i="1" dirty="0">
                    <a:latin typeface="Cambria Math" panose="02040503050406030204" pitchFamily="18" charset="0"/>
                  </a:rPr>
                  <a:t> </a:t>
                </a:r>
                <a:r>
                  <a:rPr lang="fr-FR" sz="1600" dirty="0">
                    <a:latin typeface="+mn-lt"/>
                  </a:rPr>
                  <a:t>Nominal DC power [</a:t>
                </a:r>
                <a:r>
                  <a:rPr lang="fr-FR" sz="1600" dirty="0" err="1">
                    <a:latin typeface="+mn-lt"/>
                  </a:rPr>
                  <a:t>Wp</a:t>
                </a:r>
                <a:r>
                  <a:rPr lang="fr-FR" sz="1600" dirty="0">
                    <a:latin typeface="+mn-lt"/>
                  </a:rPr>
                  <a:t>] (</a:t>
                </a:r>
                <a:r>
                  <a:rPr lang="fr-FR" sz="1600" dirty="0" err="1">
                    <a:latin typeface="+mn-lt"/>
                  </a:rPr>
                  <a:t>installed</a:t>
                </a:r>
                <a:r>
                  <a:rPr lang="fr-FR" sz="1600" dirty="0">
                    <a:latin typeface="+mn-lt"/>
                  </a:rPr>
                  <a:t> </a:t>
                </a:r>
                <a:r>
                  <a:rPr lang="fr-FR" sz="1600" dirty="0" err="1">
                    <a:latin typeface="+mn-lt"/>
                  </a:rPr>
                  <a:t>capacity</a:t>
                </a:r>
                <a:r>
                  <a:rPr lang="fr-FR" sz="1600" dirty="0">
                    <a:latin typeface="+mn-lt"/>
                  </a:rPr>
                  <a:t>)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𝑃𝑂𝐴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 the irradiance in the plane of array [W/m²]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𝑝𝑑𝑐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temperature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coefficient</m:t>
                    </m:r>
                  </m:oMath>
                </a14:m>
                <a:r>
                  <a:rPr lang="en-US" sz="1600" dirty="0">
                    <a:latin typeface="+mn-lt"/>
                  </a:rPr>
                  <a:t> (negative, usually between -0.2 – -0.5 %  W/m²/°C)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𝑐𝑒𝑙𝑙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, the cell temperature [°C]</a:t>
                </a:r>
              </a:p>
            </p:txBody>
          </p:sp>
        </mc:Choice>
        <mc:Fallback xmlns="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24445" y="2251120"/>
                <a:ext cx="9314226" cy="4367212"/>
              </a:xfrm>
              <a:blipFill>
                <a:blip r:embed="rId2"/>
                <a:stretch>
                  <a:fillRect l="-589" t="-1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48D1F42B-14E6-26FC-8CAE-6A9F33AA8B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0915DD3-66C3-F5E2-F4FF-5C7D773AB500}"/>
              </a:ext>
            </a:extLst>
          </p:cNvPr>
          <p:cNvSpPr/>
          <p:nvPr/>
        </p:nvSpPr>
        <p:spPr>
          <a:xfrm>
            <a:off x="8191500" y="2628900"/>
            <a:ext cx="1514476" cy="494154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2EF07D-D58B-8F69-7FAF-7A73A32955D6}"/>
              </a:ext>
            </a:extLst>
          </p:cNvPr>
          <p:cNvSpPr/>
          <p:nvPr/>
        </p:nvSpPr>
        <p:spPr>
          <a:xfrm>
            <a:off x="10534649" y="2628900"/>
            <a:ext cx="1200151" cy="494154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14213A-CDBC-6AF8-999A-3C9D1A926A72}"/>
              </a:ext>
            </a:extLst>
          </p:cNvPr>
          <p:cNvSpPr/>
          <p:nvPr/>
        </p:nvSpPr>
        <p:spPr>
          <a:xfrm>
            <a:off x="10788533" y="2251120"/>
            <a:ext cx="1031990" cy="377780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E72C15C-29F4-71A1-3D22-3621BC227DD0}"/>
              </a:ext>
            </a:extLst>
          </p:cNvPr>
          <p:cNvSpPr txBox="1"/>
          <p:nvPr/>
        </p:nvSpPr>
        <p:spPr>
          <a:xfrm>
            <a:off x="148281" y="6563440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PVWatts model: A. P. </a:t>
            </a:r>
            <a:r>
              <a:rPr lang="en-US" sz="1000" dirty="0" err="1"/>
              <a:t>Dobos</a:t>
            </a:r>
            <a:r>
              <a:rPr lang="en-US" sz="1000" dirty="0"/>
              <a:t>, “PVWatts Version 5 Manual” (2014).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88CCBB-11A7-3E83-92DF-F3DE50AEFE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25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8875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C8ACD83-75BE-EA6E-CB34-65841A1E582F}"/>
              </a:ext>
            </a:extLst>
          </p:cNvPr>
          <p:cNvSpPr txBox="1"/>
          <p:nvPr/>
        </p:nvSpPr>
        <p:spPr>
          <a:xfrm>
            <a:off x="123568" y="6563440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 err="1"/>
              <a:t>Huld</a:t>
            </a:r>
            <a:r>
              <a:rPr lang="en-US" sz="1000" dirty="0"/>
              <a:t> model: Thomas </a:t>
            </a:r>
            <a:r>
              <a:rPr lang="en-US" sz="1000" dirty="0" err="1"/>
              <a:t>Huld</a:t>
            </a:r>
            <a:r>
              <a:rPr lang="en-US" sz="1000" dirty="0"/>
              <a:t> et al., A power-rating model for crystalline silicon PV modules,  2011,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B2B58C-7AAD-F2C2-46EB-AC26DBFF04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26</a:t>
            </a:fld>
            <a:r>
              <a:rPr lang="fr-FR"/>
              <a:t> / 37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space réservé du texte 3">
                <a:extLst>
                  <a:ext uri="{FF2B5EF4-FFF2-40B4-BE49-F238E27FC236}">
                    <a16:creationId xmlns:a16="http://schemas.microsoft.com/office/drawing/2014/main" id="{7F32852F-5C1E-73C4-59ED-DB439F92F81A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197184" y="1941135"/>
                <a:ext cx="11742062" cy="4806949"/>
              </a:xfrm>
            </p:spPr>
            <p:txBody>
              <a:bodyPr>
                <a:normAutofit/>
              </a:bodyPr>
              <a:lstStyle/>
              <a:p>
                <a:r>
                  <a:rPr lang="en-US" sz="2600" b="1" dirty="0">
                    <a:latin typeface="+mn-lt"/>
                  </a:rPr>
                  <a:t>5./6./7. Power model</a:t>
                </a:r>
              </a:p>
              <a:p>
                <a:r>
                  <a:rPr lang="en-US" sz="1600" dirty="0">
                    <a:latin typeface="+mn-lt"/>
                  </a:rPr>
                  <a:t>The </a:t>
                </a:r>
                <a:r>
                  <a:rPr lang="en-US" sz="1600" u="sng" dirty="0" err="1">
                    <a:latin typeface="+mn-lt"/>
                  </a:rPr>
                  <a:t>Huld</a:t>
                </a:r>
                <a:r>
                  <a:rPr lang="en-US" sz="1600" u="sng" dirty="0">
                    <a:latin typeface="+mn-lt"/>
                  </a:rPr>
                  <a:t> model</a:t>
                </a:r>
                <a:r>
                  <a:rPr lang="en-US" sz="1600" b="0" dirty="0">
                    <a:latin typeface="+mn-lt"/>
                  </a:rPr>
                  <a:t> (used in PVGIS) enables to take into account the </a:t>
                </a:r>
                <a:r>
                  <a:rPr lang="en-US" sz="1600" dirty="0">
                    <a:latin typeface="+mn-lt"/>
                  </a:rPr>
                  <a:t>module </a:t>
                </a:r>
                <a:r>
                  <a:rPr lang="en-US" sz="1600" b="0" dirty="0">
                    <a:latin typeface="+mn-lt"/>
                  </a:rPr>
                  <a:t>temperature and non-</a:t>
                </a:r>
                <a:r>
                  <a:rPr lang="en-US" sz="1600" b="0" dirty="0" err="1">
                    <a:latin typeface="+mn-lt"/>
                  </a:rPr>
                  <a:t>lineary</a:t>
                </a:r>
                <a:r>
                  <a:rPr lang="en-US" sz="1600" b="0" dirty="0">
                    <a:latin typeface="+mn-lt"/>
                  </a:rPr>
                  <a:t> with irradiance.</a:t>
                </a:r>
              </a:p>
              <a:p>
                <a:endParaRPr lang="en-US" sz="1600" b="0" i="1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𝑑𝑐</m:t>
                          </m:r>
                        </m:sub>
                      </m:sSub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𝐻𝑢𝑙𝑑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𝑑𝑐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>
                  <a:latin typeface="+mn-lt"/>
                </a:endParaRPr>
              </a:p>
              <a:p>
                <a:endParaRPr lang="en-US" sz="1600" b="0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𝐻𝑢𝑙𝑑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′+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func>
                  </m:oMath>
                </a14:m>
                <a:r>
                  <a:rPr lang="en-US" sz="16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  <m:sup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r>
                  <a:rPr lang="en-US" sz="1600" dirty="0">
                    <a:latin typeface="+mn-lt"/>
                  </a:rPr>
                  <a:t> </a:t>
                </a:r>
              </a:p>
              <a:p>
                <a:endParaRPr lang="en-US" sz="1600" b="1" dirty="0">
                  <a:latin typeface="+mn-lt"/>
                </a:endParaRPr>
              </a:p>
              <a:p>
                <a:r>
                  <a:rPr lang="en-US" sz="1600" dirty="0">
                    <a:latin typeface="+mn-lt"/>
                  </a:rPr>
                  <a:t>With: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𝑑𝑐</m:t>
                        </m:r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1600" i="1" dirty="0">
                    <a:latin typeface="Cambria Math" panose="02040503050406030204" pitchFamily="18" charset="0"/>
                  </a:rPr>
                  <a:t> </a:t>
                </a:r>
                <a:r>
                  <a:rPr lang="fr-FR" sz="1600" dirty="0">
                    <a:latin typeface="+mn-lt"/>
                  </a:rPr>
                  <a:t>Nominal DC power [</a:t>
                </a:r>
                <a:r>
                  <a:rPr lang="fr-FR" sz="1600" dirty="0" err="1">
                    <a:latin typeface="+mn-lt"/>
                  </a:rPr>
                  <a:t>Wp</a:t>
                </a:r>
                <a:r>
                  <a:rPr lang="fr-FR" sz="1600" dirty="0">
                    <a:latin typeface="+mn-lt"/>
                  </a:rPr>
                  <a:t>] (</a:t>
                </a:r>
                <a:r>
                  <a:rPr lang="fr-FR" sz="1600" dirty="0" err="1">
                    <a:latin typeface="+mn-lt"/>
                  </a:rPr>
                  <a:t>installed</a:t>
                </a:r>
                <a:r>
                  <a:rPr lang="fr-FR" sz="1600" dirty="0">
                    <a:latin typeface="+mn-lt"/>
                  </a:rPr>
                  <a:t> </a:t>
                </a:r>
                <a:r>
                  <a:rPr lang="fr-FR" sz="1600" dirty="0" err="1">
                    <a:latin typeface="+mn-lt"/>
                  </a:rPr>
                  <a:t>capacity</a:t>
                </a:r>
                <a:r>
                  <a:rPr lang="fr-FR" sz="1600" dirty="0">
                    <a:latin typeface="+mn-lt"/>
                  </a:rPr>
                  <a:t>)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𝑃𝑂𝐴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 the irradiance in the plane of array [W/m²]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𝑃𝑂𝐴</m:t>
                            </m:r>
                          </m:sub>
                        </m:sSub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1000 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²</m:t>
                        </m:r>
                      </m:den>
                    </m:f>
                  </m:oMath>
                </a14:m>
                <a:r>
                  <a:rPr lang="en-US" sz="1600" dirty="0">
                    <a:latin typeface="+mn-lt"/>
                  </a:rPr>
                  <a:t> the normalized irradiance 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−25°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600" dirty="0">
                    <a:latin typeface="+mn-lt"/>
                  </a:rPr>
                  <a:t> , the module temperature delta [°C]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160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60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sz="160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model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b="0" i="0" dirty="0">
                    <a:latin typeface="Cambria Math" panose="02040503050406030204" pitchFamily="18" charset="0"/>
                  </a:rPr>
                  <a:t>coefficients</a:t>
                </a:r>
                <a:endParaRPr lang="en-US" sz="1600" b="1" dirty="0">
                  <a:latin typeface="+mn-lt"/>
                </a:endParaRPr>
              </a:p>
              <a:p>
                <a:endParaRPr lang="en-US" sz="1800" b="1" dirty="0">
                  <a:latin typeface="+mn-lt"/>
                </a:endParaRPr>
              </a:p>
              <a:p>
                <a:endParaRPr lang="en-US" sz="1800" b="1" dirty="0">
                  <a:latin typeface="+mn-lt"/>
                </a:endParaRPr>
              </a:p>
              <a:p>
                <a:endParaRPr lang="en-US" sz="1800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12" name="Espace réservé du texte 3">
                <a:extLst>
                  <a:ext uri="{FF2B5EF4-FFF2-40B4-BE49-F238E27FC236}">
                    <a16:creationId xmlns:a16="http://schemas.microsoft.com/office/drawing/2014/main" id="{7F32852F-5C1E-73C4-59ED-DB439F92F8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197184" y="1941135"/>
                <a:ext cx="11742062" cy="4806949"/>
              </a:xfrm>
              <a:blipFill>
                <a:blip r:embed="rId2"/>
                <a:stretch>
                  <a:fillRect l="-727" t="-1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21343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C8ACD83-75BE-EA6E-CB34-65841A1E582F}"/>
              </a:ext>
            </a:extLst>
          </p:cNvPr>
          <p:cNvSpPr txBox="1"/>
          <p:nvPr/>
        </p:nvSpPr>
        <p:spPr>
          <a:xfrm>
            <a:off x="123568" y="6563440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 err="1"/>
              <a:t>Huld</a:t>
            </a:r>
            <a:r>
              <a:rPr lang="en-US" sz="1000" dirty="0"/>
              <a:t> model: Thomas </a:t>
            </a:r>
            <a:r>
              <a:rPr lang="en-US" sz="1000" dirty="0" err="1"/>
              <a:t>Huld</a:t>
            </a:r>
            <a:r>
              <a:rPr lang="en-US" sz="1000" dirty="0"/>
              <a:t> et al., A power-rating model for crystalline silicon PV modules,  2011,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173E174-2CA2-9DB8-74E7-C2BC3AFA5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392" y="4561626"/>
            <a:ext cx="4752975" cy="2100864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E8B2B6-2BAD-2AD5-ADF6-6617DDBA19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27</a:t>
            </a:fld>
            <a:r>
              <a:rPr lang="fr-FR"/>
              <a:t> / 37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space réservé du texte 3">
                <a:extLst>
                  <a:ext uri="{FF2B5EF4-FFF2-40B4-BE49-F238E27FC236}">
                    <a16:creationId xmlns:a16="http://schemas.microsoft.com/office/drawing/2014/main" id="{CFF879D1-ABBC-A220-D7D3-DDBC5D5D798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197184" y="1941135"/>
                <a:ext cx="11742062" cy="4806949"/>
              </a:xfrm>
            </p:spPr>
            <p:txBody>
              <a:bodyPr>
                <a:normAutofit/>
              </a:bodyPr>
              <a:lstStyle/>
              <a:p>
                <a:r>
                  <a:rPr lang="en-US" sz="2600" b="1" dirty="0">
                    <a:latin typeface="+mn-lt"/>
                  </a:rPr>
                  <a:t>5./6./7. Power model</a:t>
                </a:r>
              </a:p>
              <a:p>
                <a:r>
                  <a:rPr lang="en-US" sz="1600" dirty="0">
                    <a:latin typeface="+mn-lt"/>
                  </a:rPr>
                  <a:t>The </a:t>
                </a:r>
                <a:r>
                  <a:rPr lang="en-US" sz="1600" u="sng" dirty="0" err="1">
                    <a:latin typeface="+mn-lt"/>
                  </a:rPr>
                  <a:t>Huld</a:t>
                </a:r>
                <a:r>
                  <a:rPr lang="en-US" sz="1600" u="sng" dirty="0">
                    <a:latin typeface="+mn-lt"/>
                  </a:rPr>
                  <a:t> model</a:t>
                </a:r>
                <a:r>
                  <a:rPr lang="en-US" sz="1600" b="0" dirty="0">
                    <a:latin typeface="+mn-lt"/>
                  </a:rPr>
                  <a:t> (used in PVGIS) enables to take into account the </a:t>
                </a:r>
                <a:r>
                  <a:rPr lang="en-US" sz="1600" dirty="0">
                    <a:latin typeface="+mn-lt"/>
                  </a:rPr>
                  <a:t>module </a:t>
                </a:r>
                <a:r>
                  <a:rPr lang="en-US" sz="1600" b="0" dirty="0">
                    <a:latin typeface="+mn-lt"/>
                  </a:rPr>
                  <a:t>temperature and non-</a:t>
                </a:r>
                <a:r>
                  <a:rPr lang="en-US" sz="1600" b="0" dirty="0" err="1">
                    <a:latin typeface="+mn-lt"/>
                  </a:rPr>
                  <a:t>lineary</a:t>
                </a:r>
                <a:r>
                  <a:rPr lang="en-US" sz="1600" b="0" dirty="0">
                    <a:latin typeface="+mn-lt"/>
                  </a:rPr>
                  <a:t> with irradiance.</a:t>
                </a:r>
              </a:p>
              <a:p>
                <a:endParaRPr lang="en-US" sz="1600" b="0" i="1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𝑑𝑐</m:t>
                          </m:r>
                        </m:sub>
                      </m:sSub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𝐻𝑢𝑙𝑑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𝑑𝑐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>
                  <a:latin typeface="+mn-lt"/>
                </a:endParaRPr>
              </a:p>
              <a:p>
                <a:endParaRPr lang="en-US" sz="1600" b="0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𝐻𝑢𝑙𝑑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′+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func>
                  </m:oMath>
                </a14:m>
                <a:r>
                  <a:rPr lang="en-US" sz="16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  <m:sup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r>
                  <a:rPr lang="en-US" sz="1600" dirty="0">
                    <a:latin typeface="+mn-lt"/>
                  </a:rPr>
                  <a:t> </a:t>
                </a:r>
              </a:p>
              <a:p>
                <a:endParaRPr lang="en-US" sz="1600" b="1" dirty="0">
                  <a:latin typeface="+mn-lt"/>
                </a:endParaRPr>
              </a:p>
              <a:p>
                <a:r>
                  <a:rPr lang="en-US" sz="1600" dirty="0">
                    <a:latin typeface="+mn-lt"/>
                  </a:rPr>
                  <a:t>With: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𝑑𝑐</m:t>
                        </m:r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1600" i="1" dirty="0">
                    <a:latin typeface="Cambria Math" panose="02040503050406030204" pitchFamily="18" charset="0"/>
                  </a:rPr>
                  <a:t> </a:t>
                </a:r>
                <a:r>
                  <a:rPr lang="fr-FR" sz="1600" dirty="0">
                    <a:latin typeface="+mn-lt"/>
                  </a:rPr>
                  <a:t>Nominal DC power [</a:t>
                </a:r>
                <a:r>
                  <a:rPr lang="fr-FR" sz="1600" dirty="0" err="1">
                    <a:latin typeface="+mn-lt"/>
                  </a:rPr>
                  <a:t>Wp</a:t>
                </a:r>
                <a:r>
                  <a:rPr lang="fr-FR" sz="1600" dirty="0">
                    <a:latin typeface="+mn-lt"/>
                  </a:rPr>
                  <a:t>] (</a:t>
                </a:r>
                <a:r>
                  <a:rPr lang="fr-FR" sz="1600" dirty="0" err="1">
                    <a:latin typeface="+mn-lt"/>
                  </a:rPr>
                  <a:t>installed</a:t>
                </a:r>
                <a:r>
                  <a:rPr lang="fr-FR" sz="1600" dirty="0">
                    <a:latin typeface="+mn-lt"/>
                  </a:rPr>
                  <a:t> </a:t>
                </a:r>
                <a:r>
                  <a:rPr lang="fr-FR" sz="1600" dirty="0" err="1">
                    <a:latin typeface="+mn-lt"/>
                  </a:rPr>
                  <a:t>capacity</a:t>
                </a:r>
                <a:r>
                  <a:rPr lang="fr-FR" sz="1600" dirty="0">
                    <a:latin typeface="+mn-lt"/>
                  </a:rPr>
                  <a:t>)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𝑃𝑂𝐴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 the irradiance in the plane of array [W/m²]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𝑃𝑂𝐴</m:t>
                            </m:r>
                          </m:sub>
                        </m:sSub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1000 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²</m:t>
                        </m:r>
                      </m:den>
                    </m:f>
                  </m:oMath>
                </a14:m>
                <a:r>
                  <a:rPr lang="en-US" sz="1600" dirty="0">
                    <a:latin typeface="+mn-lt"/>
                  </a:rPr>
                  <a:t> the normalized irradiance 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−25°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600" dirty="0">
                    <a:latin typeface="+mn-lt"/>
                  </a:rPr>
                  <a:t> , the module temperature delta [°C]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160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60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sz="160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model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b="0" i="0" dirty="0">
                    <a:latin typeface="Cambria Math" panose="02040503050406030204" pitchFamily="18" charset="0"/>
                  </a:rPr>
                  <a:t>coefficients</a:t>
                </a:r>
                <a:endParaRPr lang="en-US" sz="1600" b="1" dirty="0">
                  <a:latin typeface="+mn-lt"/>
                </a:endParaRPr>
              </a:p>
              <a:p>
                <a:endParaRPr lang="en-US" sz="1800" b="1" dirty="0">
                  <a:latin typeface="+mn-lt"/>
                </a:endParaRPr>
              </a:p>
              <a:p>
                <a:endParaRPr lang="en-US" sz="1800" b="1" dirty="0">
                  <a:latin typeface="+mn-lt"/>
                </a:endParaRPr>
              </a:p>
              <a:p>
                <a:endParaRPr lang="en-US" sz="1800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14" name="Espace réservé du texte 3">
                <a:extLst>
                  <a:ext uri="{FF2B5EF4-FFF2-40B4-BE49-F238E27FC236}">
                    <a16:creationId xmlns:a16="http://schemas.microsoft.com/office/drawing/2014/main" id="{CFF879D1-ABBC-A220-D7D3-DDBC5D5D79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197184" y="1941135"/>
                <a:ext cx="11742062" cy="4806949"/>
              </a:xfrm>
              <a:blipFill>
                <a:blip r:embed="rId3"/>
                <a:stretch>
                  <a:fillRect l="-727" t="-1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74827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24445" y="2251120"/>
                <a:ext cx="9314226" cy="436721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200" b="1" dirty="0">
                    <a:latin typeface="+mn-lt"/>
                  </a:rPr>
                  <a:t>8. Inverter model</a:t>
                </a:r>
              </a:p>
              <a:p>
                <a:endParaRPr lang="en-US" sz="1700" b="1" dirty="0">
                  <a:latin typeface="+mn-lt"/>
                </a:endParaRPr>
              </a:p>
              <a:p>
                <a:r>
                  <a:rPr lang="en-US" sz="1700" b="0" dirty="0">
                    <a:latin typeface="+mn-lt"/>
                  </a:rPr>
                  <a:t>The </a:t>
                </a:r>
                <a:r>
                  <a:rPr lang="en-US" sz="1700" b="0" u="sng" dirty="0">
                    <a:latin typeface="+mn-lt"/>
                  </a:rPr>
                  <a:t>PVWatts inverter model </a:t>
                </a:r>
                <a:r>
                  <a:rPr lang="en-US" sz="1700" b="0" dirty="0">
                    <a:latin typeface="+mn-lt"/>
                  </a:rPr>
                  <a:t>enables to calculate a generic AC/DC efficiency</a:t>
                </a:r>
              </a:p>
              <a:p>
                <a:endParaRPr lang="en-US" sz="17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700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fr-FR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7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700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fr-FR" sz="1700" b="0" i="1" smtClean="0">
                                  <a:latin typeface="Cambria Math" panose="02040503050406030204" pitchFamily="18" charset="0"/>
                                </a:rPr>
                                <m:t>𝑛𝑜𝑚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700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fr-FR" sz="1700" b="0" i="1" smtClean="0"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</m:sSub>
                        </m:den>
                      </m:f>
                      <m:r>
                        <a:rPr lang="fr-FR" sz="17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fr-FR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700" b="0" i="1" smtClean="0">
                              <a:latin typeface="Cambria Math" panose="02040503050406030204" pitchFamily="18" charset="0"/>
                            </a:rPr>
                            <m:t>−0.0162⋅</m:t>
                          </m:r>
                          <m:f>
                            <m:fPr>
                              <m:ctrlPr>
                                <a:rPr lang="fr-FR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sz="17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7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r-FR" sz="1700" b="0" i="1" smtClean="0">
                                      <a:latin typeface="Cambria Math" panose="02040503050406030204" pitchFamily="18" charset="0"/>
                                    </a:rPr>
                                    <m:t>𝑑𝑐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fr-FR" sz="17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7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r-FR" sz="1700" b="0" i="1" smtClean="0">
                                      <a:latin typeface="Cambria Math" panose="02040503050406030204" pitchFamily="18" charset="0"/>
                                    </a:rPr>
                                    <m:t>𝑑𝑐</m:t>
                                  </m:r>
                                  <m:r>
                                    <a:rPr lang="fr-FR" sz="17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r>
                            <a:rPr lang="fr-FR" sz="17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fr-FR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700" b="0" i="1" smtClean="0">
                                  <a:latin typeface="Cambria Math" panose="02040503050406030204" pitchFamily="18" charset="0"/>
                                </a:rPr>
                                <m:t>0.0059</m:t>
                              </m:r>
                            </m:num>
                            <m:den>
                              <m:f>
                                <m:fPr>
                                  <m:ctrlPr>
                                    <a:rPr lang="fr-FR" sz="17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fr-FR" sz="17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7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fr-FR" sz="1700" b="0" i="1" smtClean="0">
                                          <a:latin typeface="Cambria Math" panose="02040503050406030204" pitchFamily="18" charset="0"/>
                                        </a:rPr>
                                        <m:t>𝑑𝑐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fr-FR" sz="17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7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fr-FR" sz="1700" b="0" i="1" smtClean="0">
                                          <a:latin typeface="Cambria Math" panose="02040503050406030204" pitchFamily="18" charset="0"/>
                                        </a:rPr>
                                        <m:t>𝑑𝑐</m:t>
                                      </m:r>
                                      <m:r>
                                        <a:rPr lang="fr-FR" sz="17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den>
                          </m:f>
                          <m:r>
                            <a:rPr lang="fr-FR" sz="1700" b="0" i="1" smtClean="0">
                              <a:latin typeface="Cambria Math" panose="02040503050406030204" pitchFamily="18" charset="0"/>
                            </a:rPr>
                            <m:t> + 0.9858</m:t>
                          </m:r>
                        </m:e>
                      </m:d>
                    </m:oMath>
                  </m:oMathPara>
                </a14:m>
                <a:endParaRPr lang="en-US" sz="1700" dirty="0"/>
              </a:p>
              <a:p>
                <a:endParaRPr lang="en-US" sz="1700" dirty="0"/>
              </a:p>
              <a:p>
                <a:r>
                  <a:rPr lang="en-US" sz="1700" dirty="0">
                    <a:latin typeface="+mn-lt"/>
                  </a:rPr>
                  <a:t>With:</a:t>
                </a:r>
                <a:endParaRPr lang="fr-FR" sz="1700" dirty="0">
                  <a:latin typeface="+mn-lt"/>
                </a:endParaRPr>
              </a:p>
              <a:p>
                <a:pPr marL="368299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70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fr-FR" sz="1700">
                            <a:latin typeface="Cambria Math" panose="02040503050406030204" pitchFamily="18" charset="0"/>
                          </a:rPr>
                          <m:t>𝑛𝑜𝑚</m:t>
                        </m:r>
                      </m:sub>
                    </m:sSub>
                    <m:r>
                      <a:rPr lang="fr-FR" sz="17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700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fr-FR" sz="17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700" b="0" i="0" smtClean="0">
                        <a:latin typeface="Cambria Math" panose="02040503050406030204" pitchFamily="18" charset="0"/>
                      </a:rPr>
                      <m:t>nominal</m:t>
                    </m:r>
                    <m:r>
                      <a:rPr lang="fr-FR" sz="17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700" b="0" i="0" smtClean="0">
                        <a:latin typeface="Cambria Math" panose="02040503050406030204" pitchFamily="18" charset="0"/>
                      </a:rPr>
                      <m:t>inverter</m:t>
                    </m:r>
                    <m:r>
                      <a:rPr lang="fr-FR" sz="17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700" b="0" i="0" smtClean="0">
                        <a:latin typeface="Cambria Math" panose="02040503050406030204" pitchFamily="18" charset="0"/>
                      </a:rPr>
                      <m:t>efficiency</m:t>
                    </m:r>
                    <m:r>
                      <a:rPr lang="fr-FR" sz="17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</m:oMath>
                </a14:m>
                <a:r>
                  <a:rPr lang="fr-FR" sz="1700" i="1" dirty="0">
                    <a:latin typeface="Cambria Math" panose="02040503050406030204" pitchFamily="18" charset="0"/>
                  </a:rPr>
                  <a:t>, </a:t>
                </a:r>
                <a:r>
                  <a:rPr lang="fr-FR" sz="1700" dirty="0">
                    <a:latin typeface="Cambria Math" panose="02040503050406030204" pitchFamily="18" charset="0"/>
                  </a:rPr>
                  <a:t>by default 96%</a:t>
                </a:r>
              </a:p>
              <a:p>
                <a:pPr marL="368299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70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fr-FR" sz="170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  <m:r>
                      <m:rPr>
                        <m:sty m:val="p"/>
                      </m:rPr>
                      <a:rPr lang="fr-FR" sz="1700">
                        <a:latin typeface="Cambria Math" panose="02040503050406030204" pitchFamily="18" charset="0"/>
                      </a:rPr>
                      <m:t>The</m:t>
                    </m:r>
                    <m:r>
                      <a:rPr lang="fr-FR" sz="17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700" b="0" i="0" smtClean="0">
                        <a:latin typeface="Cambria Math" panose="02040503050406030204" pitchFamily="18" charset="0"/>
                      </a:rPr>
                      <m:t>reference</m:t>
                    </m:r>
                    <m:r>
                      <a:rPr lang="fr-FR" sz="17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700">
                        <a:latin typeface="Cambria Math" panose="02040503050406030204" pitchFamily="18" charset="0"/>
                      </a:rPr>
                      <m:t>inverter</m:t>
                    </m:r>
                    <m:r>
                      <a:rPr lang="fr-FR" sz="17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700">
                        <a:latin typeface="Cambria Math" panose="02040503050406030204" pitchFamily="18" charset="0"/>
                      </a:rPr>
                      <m:t>efficiency</m:t>
                    </m:r>
                    <m:d>
                      <m:dPr>
                        <m:begChr m:val="["/>
                        <m:endChr m:val="]"/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  <m:r>
                      <a:rPr lang="fr-FR" sz="17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fr-FR" sz="1700" b="0" i="0" smtClean="0">
                        <a:latin typeface="Cambria Math" panose="02040503050406030204" pitchFamily="18" charset="0"/>
                      </a:rPr>
                      <m:t>by</m:t>
                    </m:r>
                    <m:r>
                      <a:rPr lang="fr-FR" sz="17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700" b="0" i="0" smtClean="0">
                        <a:latin typeface="Cambria Math" panose="02040503050406030204" pitchFamily="18" charset="0"/>
                      </a:rPr>
                      <m:t>default</m:t>
                    </m:r>
                    <m:r>
                      <a:rPr lang="fr-FR" sz="1700" b="0" i="0" smtClean="0">
                        <a:latin typeface="Cambria Math" panose="02040503050406030204" pitchFamily="18" charset="0"/>
                      </a:rPr>
                      <m:t> 96.4%</m:t>
                    </m:r>
                  </m:oMath>
                </a14:m>
                <a:endParaRPr lang="fr-FR" sz="1700" dirty="0">
                  <a:latin typeface="+mn-lt"/>
                </a:endParaRPr>
              </a:p>
              <a:p>
                <a:pPr marL="368299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  <m:r>
                      <a:rPr lang="fr-FR" sz="17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700">
                        <a:latin typeface="Cambria Math" panose="02040503050406030204" pitchFamily="18" charset="0"/>
                      </a:rPr>
                      <m:t>The</m:t>
                    </m:r>
                    <m:r>
                      <a:rPr lang="fr-FR" sz="17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700" b="0" i="0" smtClean="0">
                        <a:latin typeface="Cambria Math" panose="02040503050406030204" pitchFamily="18" charset="0"/>
                      </a:rPr>
                      <m:t>DC</m:t>
                    </m:r>
                    <m:r>
                      <a:rPr lang="fr-FR" sz="17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700" b="0" i="0" smtClean="0">
                        <a:latin typeface="Cambria Math" panose="02040503050406030204" pitchFamily="18" charset="0"/>
                      </a:rPr>
                      <m:t>power</m:t>
                    </m:r>
                    <m:r>
                      <a:rPr lang="fr-FR" sz="17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7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en-US" sz="170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70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fr-FR" sz="1700" dirty="0">
                  <a:latin typeface="+mn-lt"/>
                </a:endParaRPr>
              </a:p>
              <a:p>
                <a:pPr marL="368299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1700">
                            <a:latin typeface="Cambria Math" panose="02040503050406030204" pitchFamily="18" charset="0"/>
                          </a:rPr>
                          <m:t>𝑑𝑐</m:t>
                        </m:r>
                        <m:r>
                          <a:rPr lang="fr-FR" sz="17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a:rPr lang="fr-FR" sz="1700">
                        <a:latin typeface="Cambria Math" panose="02040503050406030204" pitchFamily="18" charset="0"/>
                      </a:rPr>
                      <m:t>The</m:t>
                    </m:r>
                    <m:r>
                      <a:rPr lang="fr-FR" sz="17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700">
                        <a:latin typeface="Cambria Math" panose="02040503050406030204" pitchFamily="18" charset="0"/>
                      </a:rPr>
                      <m:t>DC</m:t>
                    </m:r>
                    <m:r>
                      <a:rPr lang="fr-FR" sz="17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700" b="0" i="0" smtClean="0">
                        <a:latin typeface="Cambria Math" panose="02040503050406030204" pitchFamily="18" charset="0"/>
                      </a:rPr>
                      <m:t>input</m:t>
                    </m:r>
                    <m:r>
                      <a:rPr lang="fr-FR" sz="17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700">
                        <a:latin typeface="Cambria Math" panose="02040503050406030204" pitchFamily="18" charset="0"/>
                      </a:rPr>
                      <m:t>power</m:t>
                    </m:r>
                    <m:r>
                      <a:rPr lang="fr-FR" sz="17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700" b="0" i="0" smtClean="0">
                        <a:latin typeface="Cambria Math" panose="02040503050406030204" pitchFamily="18" charset="0"/>
                      </a:rPr>
                      <m:t>limit</m:t>
                    </m:r>
                    <m:r>
                      <a:rPr lang="fr-FR" sz="1700" b="0" i="0" smtClean="0">
                        <a:latin typeface="Cambria Math" panose="02040503050406030204" pitchFamily="18" charset="0"/>
                      </a:rPr>
                      <m:t> [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2]</m:t>
                    </m:r>
                  </m:oMath>
                </a14:m>
                <a:endParaRPr lang="en-US" sz="1700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24445" y="2251120"/>
                <a:ext cx="9314226" cy="4367212"/>
              </a:xfrm>
              <a:blipFill>
                <a:blip r:embed="rId2"/>
                <a:stretch>
                  <a:fillRect l="-589" t="-2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48D1F42B-14E6-26FC-8CAE-6A9F33AA8B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514213A-CDBC-6AF8-999A-3C9D1A926A72}"/>
              </a:ext>
            </a:extLst>
          </p:cNvPr>
          <p:cNvSpPr/>
          <p:nvPr/>
        </p:nvSpPr>
        <p:spPr>
          <a:xfrm>
            <a:off x="11134724" y="1903702"/>
            <a:ext cx="1031990" cy="377780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E72C15C-29F4-71A1-3D22-3621BC227DD0}"/>
              </a:ext>
            </a:extLst>
          </p:cNvPr>
          <p:cNvSpPr txBox="1"/>
          <p:nvPr/>
        </p:nvSpPr>
        <p:spPr>
          <a:xfrm>
            <a:off x="148281" y="6563440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PVWatts model: A. P. </a:t>
            </a:r>
            <a:r>
              <a:rPr lang="en-US" sz="1000" dirty="0" err="1"/>
              <a:t>Dobos</a:t>
            </a:r>
            <a:r>
              <a:rPr lang="en-US" sz="1000" dirty="0"/>
              <a:t>, “PVWatts Version 5 Manual” (2014).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FB30AA-B217-8BD6-1FB8-260F36E4B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28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82038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2779" y="702322"/>
            <a:ext cx="10363200" cy="409511"/>
          </a:xfrm>
        </p:spPr>
        <p:txBody>
          <a:bodyPr/>
          <a:lstStyle/>
          <a:p>
            <a:r>
              <a:rPr lang="en-US" dirty="0"/>
              <a:t>Modeling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14956" y="1245394"/>
                <a:ext cx="9314226" cy="4367212"/>
              </a:xfrm>
            </p:spPr>
            <p:txBody>
              <a:bodyPr>
                <a:normAutofit/>
              </a:bodyPr>
              <a:lstStyle/>
              <a:p>
                <a:r>
                  <a:rPr lang="en-US" sz="2200" b="1" dirty="0">
                    <a:latin typeface="+mn-lt"/>
                  </a:rPr>
                  <a:t>8. Inverter model</a:t>
                </a:r>
                <a:endParaRPr lang="en-US" b="1" dirty="0">
                  <a:latin typeface="+mn-lt"/>
                </a:endParaRPr>
              </a:p>
              <a:p>
                <a:r>
                  <a:rPr lang="en-US" sz="1600" b="0" dirty="0">
                    <a:latin typeface="+mn-lt"/>
                  </a:rPr>
                  <a:t>The </a:t>
                </a:r>
                <a:r>
                  <a:rPr lang="en-US" sz="1600" b="0" u="sng" dirty="0">
                    <a:latin typeface="+mn-lt"/>
                  </a:rPr>
                  <a:t>Sandia inverter model </a:t>
                </a:r>
                <a:r>
                  <a:rPr lang="en-US" sz="1600" b="0" dirty="0">
                    <a:latin typeface="+mn-lt"/>
                  </a:rPr>
                  <a:t>enables to include the voltage and be more precise</a:t>
                </a:r>
              </a:p>
              <a:p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𝐴𝐶</m:t>
                          </m:r>
                        </m:sub>
                      </m:sSub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𝐴𝐶</m:t>
                                  </m:r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den>
                          </m:f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d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𝑑𝑐</m:t>
                              </m:r>
                            </m:sub>
                          </m:s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𝑑𝑐</m:t>
                                  </m:r>
                                </m:sub>
                              </m:s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  <m:sup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  <a:p>
                <a:endParaRPr lang="en-US" sz="1600" dirty="0"/>
              </a:p>
              <a:p>
                <a:r>
                  <a:rPr lang="en-US" sz="1600" dirty="0">
                    <a:latin typeface="+mn-lt"/>
                  </a:rPr>
                  <a:t>Where:</a:t>
                </a:r>
              </a:p>
              <a:p>
                <a:pPr marL="368299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𝑑𝑐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["/>
                        <m:endChr m:val="]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1⋅</m:t>
                        </m:r>
                        <m:d>
                          <m:d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𝑑𝑐</m:t>
                                </m:r>
                              </m:sub>
                            </m:s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𝑑𝑐</m:t>
                                </m:r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fr-FR" sz="1600" b="0" dirty="0">
                  <a:latin typeface="+mn-lt"/>
                </a:endParaRPr>
              </a:p>
              <a:p>
                <a:pPr marL="368299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["/>
                        <m:endChr m:val="]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2⋅</m:t>
                        </m:r>
                        <m:d>
                          <m:d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𝑑𝑐</m:t>
                                </m:r>
                              </m:sub>
                            </m:s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𝑑𝑐</m:t>
                                </m:r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fr-FR" sz="1600" dirty="0">
                  <a:latin typeface="+mn-lt"/>
                </a:endParaRPr>
              </a:p>
              <a:p>
                <a:pPr marL="368299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["/>
                        <m:endChr m:val="]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3⋅</m:t>
                        </m:r>
                        <m:d>
                          <m:d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𝑑𝑐</m:t>
                                </m:r>
                              </m:sub>
                            </m:s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𝑑𝑐</m:t>
                                </m:r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fr-FR" sz="1600" b="0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14956" y="1245394"/>
                <a:ext cx="9314226" cy="4367212"/>
              </a:xfrm>
              <a:blipFill>
                <a:blip r:embed="rId2"/>
                <a:stretch>
                  <a:fillRect l="-589" t="-1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BE72C15C-29F4-71A1-3D22-3621BC227DD0}"/>
              </a:ext>
            </a:extLst>
          </p:cNvPr>
          <p:cNvSpPr txBox="1"/>
          <p:nvPr/>
        </p:nvSpPr>
        <p:spPr>
          <a:xfrm>
            <a:off x="148280" y="6563440"/>
            <a:ext cx="938090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D. King, S. Gonzalez, G. Galbraith, W. </a:t>
            </a:r>
            <a:r>
              <a:rPr lang="en-US" sz="1000" dirty="0" err="1"/>
              <a:t>Boyson</a:t>
            </a:r>
            <a:r>
              <a:rPr lang="en-US" sz="1000" dirty="0"/>
              <a:t>, “Performance Model for Grid-Connected Photovoltaic Inverters”, SAND2007-5036, Sandia National Laboratories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1">
                <a:extLst>
                  <a:ext uri="{FF2B5EF4-FFF2-40B4-BE49-F238E27FC236}">
                    <a16:creationId xmlns:a16="http://schemas.microsoft.com/office/drawing/2014/main" id="{9E6E3BE6-9C8F-FE55-BFB0-1F2281D025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5792" y="3427392"/>
                <a:ext cx="7421252" cy="20621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Parameters: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 </a:t>
                </a:r>
                <a:r>
                  <a:rPr lang="fr-FR" sz="1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DC input voltage (V). 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 </a:t>
                </a:r>
                <a:r>
                  <a:rPr lang="fr-FR" sz="1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𝑑𝑐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: DC voltage level (V) at which the AC power rating is achieved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 </a:t>
                </a:r>
                <a:r>
                  <a:rPr lang="fr-FR" sz="1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𝐴𝐶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: AC output power (W)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 </a:t>
                </a:r>
                <a:r>
                  <a:rPr lang="fr-FR" sz="1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𝐴𝐶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: Maximum AC power rating for inverter at reference conditions (W). 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 </a:t>
                </a:r>
                <a:r>
                  <a:rPr lang="fr-FR" sz="1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𝑑𝑐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: DC power level (W) at which the AC power rating is achieved.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 </a:t>
                </a:r>
                <a:r>
                  <a:rPr lang="fr-FR" sz="1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: DC power required to start the inversion process (W)</a:t>
                </a: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 </a:t>
                </a:r>
                <a:r>
                  <a:rPr lang="fr-FR" sz="1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,</a:t>
                </a:r>
                <a:r>
                  <a:rPr lang="fr-FR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: Empirical coefficients</a:t>
                </a:r>
              </a:p>
            </p:txBody>
          </p:sp>
        </mc:Choice>
        <mc:Fallback xmlns="">
          <p:sp>
            <p:nvSpPr>
              <p:cNvPr id="3" name="Rectangle 1">
                <a:extLst>
                  <a:ext uri="{FF2B5EF4-FFF2-40B4-BE49-F238E27FC236}">
                    <a16:creationId xmlns:a16="http://schemas.microsoft.com/office/drawing/2014/main" id="{9E6E3BE6-9C8F-FE55-BFB0-1F2281D025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55792" y="3427392"/>
                <a:ext cx="7421252" cy="2062103"/>
              </a:xfrm>
              <a:prstGeom prst="rect">
                <a:avLst/>
              </a:prstGeom>
              <a:blipFill>
                <a:blip r:embed="rId3"/>
                <a:stretch>
                  <a:fillRect l="-411" t="-295" b="-324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385C9F-1C75-0B3B-AC38-12D29B121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29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6289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EE2431-71CD-27EF-4EAA-C3ADAF2153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Curriculum</a:t>
            </a: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E5E7C148-2097-2364-19B7-1CE1787965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628837"/>
              </p:ext>
            </p:extLst>
          </p:nvPr>
        </p:nvGraphicFramePr>
        <p:xfrm>
          <a:off x="2022374" y="2572038"/>
          <a:ext cx="8147252" cy="3486003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2036813">
                  <a:extLst>
                    <a:ext uri="{9D8B030D-6E8A-4147-A177-3AD203B41FA5}">
                      <a16:colId xmlns:a16="http://schemas.microsoft.com/office/drawing/2014/main" val="3105603053"/>
                    </a:ext>
                  </a:extLst>
                </a:gridCol>
                <a:gridCol w="2036813">
                  <a:extLst>
                    <a:ext uri="{9D8B030D-6E8A-4147-A177-3AD203B41FA5}">
                      <a16:colId xmlns:a16="http://schemas.microsoft.com/office/drawing/2014/main" val="961465365"/>
                    </a:ext>
                  </a:extLst>
                </a:gridCol>
                <a:gridCol w="2036813">
                  <a:extLst>
                    <a:ext uri="{9D8B030D-6E8A-4147-A177-3AD203B41FA5}">
                      <a16:colId xmlns:a16="http://schemas.microsoft.com/office/drawing/2014/main" val="1997804302"/>
                    </a:ext>
                  </a:extLst>
                </a:gridCol>
                <a:gridCol w="2036813">
                  <a:extLst>
                    <a:ext uri="{9D8B030D-6E8A-4147-A177-3AD203B41FA5}">
                      <a16:colId xmlns:a16="http://schemas.microsoft.com/office/drawing/2014/main" val="233346762"/>
                    </a:ext>
                  </a:extLst>
                </a:gridCol>
              </a:tblGrid>
              <a:tr h="4207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Day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Duration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Content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13767822"/>
                  </a:ext>
                </a:extLst>
              </a:tr>
              <a:tr h="6716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Monday 27/11/2023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9h45-11h15</a:t>
                      </a:r>
                      <a:b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12h30-14h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1h30  + 1h30 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50% Lecture / 50 % Hands-on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38296766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>
                          <a:effectLst/>
                        </a:rPr>
                        <a:t>Tuesday </a:t>
                      </a:r>
                      <a:br>
                        <a:rPr lang="en-US" sz="1800" noProof="0" dirty="0">
                          <a:effectLst/>
                        </a:rPr>
                      </a:br>
                      <a:r>
                        <a:rPr lang="en-US" sz="1800" noProof="0" dirty="0">
                          <a:effectLst/>
                        </a:rPr>
                        <a:t>05/12/2023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8h-9h30</a:t>
                      </a:r>
                      <a:b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9h45-11h15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1h30  + 1h30 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50% Lecture / 50 % Hands-on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57188634"/>
                  </a:ext>
                </a:extLst>
              </a:tr>
              <a:tr h="6716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Thursday 07/12/2023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8h-11h</a:t>
                      </a:r>
                      <a:b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12h45-15h45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6h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25% Lecture / 75 % Project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64227816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</a:rPr>
                        <a:t>Monday 11/11/2023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8h-11h</a:t>
                      </a:r>
                      <a:b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12h30-15h30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</a:rPr>
                        <a:t>6h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10% Lecture / 90 % Project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49190200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Friday </a:t>
                      </a:r>
                      <a:br>
                        <a:rPr lang="en-US" sz="1800" noProof="0" dirty="0">
                          <a:effectLst/>
                        </a:rPr>
                      </a:br>
                      <a:r>
                        <a:rPr lang="en-US" sz="1800" noProof="0" dirty="0">
                          <a:effectLst/>
                        </a:rPr>
                        <a:t>22/12/2023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8h-9h30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1h30 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100 % Project</a:t>
                      </a:r>
                      <a:endParaRPr lang="en-US" sz="1800" b="1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57166201"/>
                  </a:ext>
                </a:extLst>
              </a:tr>
            </a:tbl>
          </a:graphicData>
        </a:graphic>
      </p:graphicFrame>
      <p:sp>
        <p:nvSpPr>
          <p:cNvPr id="3" name="Sous-titre 2">
            <a:extLst>
              <a:ext uri="{FF2B5EF4-FFF2-40B4-BE49-F238E27FC236}">
                <a16:creationId xmlns:a16="http://schemas.microsoft.com/office/drawing/2014/main" id="{B7B8DB54-F577-35ED-D68F-0ADF9AD9B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816" y="1873593"/>
            <a:ext cx="8534400" cy="349406"/>
          </a:xfrm>
        </p:spPr>
        <p:txBody>
          <a:bodyPr/>
          <a:lstStyle/>
          <a:p>
            <a:r>
              <a:rPr lang="en-US" dirty="0"/>
              <a:t>Plan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9D4D32E7-0187-F48D-30FA-996942AAA4F3}"/>
              </a:ext>
            </a:extLst>
          </p:cNvPr>
          <p:cNvCxnSpPr>
            <a:cxnSpLocks/>
          </p:cNvCxnSpPr>
          <p:nvPr/>
        </p:nvCxnSpPr>
        <p:spPr>
          <a:xfrm>
            <a:off x="1272619" y="4666268"/>
            <a:ext cx="499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C0497C83-C414-12B5-48B6-76CC5872E9E3}"/>
              </a:ext>
            </a:extLst>
          </p:cNvPr>
          <p:cNvSpPr txBox="1"/>
          <p:nvPr/>
        </p:nvSpPr>
        <p:spPr>
          <a:xfrm>
            <a:off x="521753" y="4481602"/>
            <a:ext cx="867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Today</a:t>
            </a:r>
            <a:endParaRPr lang="en-US" b="1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8DBA552-8E51-4B13-1822-23F82E45B087}"/>
              </a:ext>
            </a:extLst>
          </p:cNvPr>
          <p:cNvSpPr txBox="1"/>
          <p:nvPr/>
        </p:nvSpPr>
        <p:spPr>
          <a:xfrm>
            <a:off x="98121" y="4871781"/>
            <a:ext cx="17145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Project:</a:t>
            </a:r>
            <a:r>
              <a:rPr lang="en-US" dirty="0"/>
              <a:t> groups of 2 for the project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B24E7A6-CE40-BF46-30D3-BF3BBDAB03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3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43472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1628" y="950873"/>
            <a:ext cx="10363200" cy="409511"/>
          </a:xfrm>
        </p:spPr>
        <p:txBody>
          <a:bodyPr/>
          <a:lstStyle/>
          <a:p>
            <a:r>
              <a:rPr lang="en-US" dirty="0"/>
              <a:t>Modeling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24969" y="1360384"/>
                <a:ext cx="11742062" cy="5144111"/>
              </a:xfrm>
            </p:spPr>
            <p:txBody>
              <a:bodyPr>
                <a:normAutofit/>
              </a:bodyPr>
              <a:lstStyle/>
              <a:p>
                <a:r>
                  <a:rPr lang="en-US" sz="2600" b="1" dirty="0">
                    <a:latin typeface="+mn-lt"/>
                  </a:rPr>
                  <a:t>10. Performance Metrics</a:t>
                </a:r>
              </a:p>
              <a:p>
                <a:r>
                  <a:rPr lang="fr-FR" sz="1800" b="1" dirty="0">
                    <a:latin typeface="+mn-lt"/>
                  </a:rPr>
                  <a:t>Performance Ratio PR (</a:t>
                </a:r>
                <a:r>
                  <a:rPr lang="fr-FR" sz="1800" dirty="0">
                    <a:latin typeface="+mn-lt"/>
                  </a:rPr>
                  <a:t>I</a:t>
                </a:r>
                <a:r>
                  <a:rPr lang="en-US" sz="1800" dirty="0">
                    <a:latin typeface="+mn-lt"/>
                  </a:rPr>
                  <a:t>EC 61724 </a:t>
                </a:r>
                <a:r>
                  <a:rPr lang="en-US" sz="1400" dirty="0"/>
                  <a:t>)</a:t>
                </a:r>
                <a:r>
                  <a:rPr lang="fr-FR" sz="1800" b="1" dirty="0">
                    <a:latin typeface="+mn-lt"/>
                  </a:rPr>
                  <a:t>: </a:t>
                </a:r>
              </a:p>
              <a:p>
                <a:endParaRPr lang="fr-FR" sz="1800" dirty="0">
                  <a:latin typeface="+mn-lt"/>
                </a:endParaRPr>
              </a:p>
              <a:p>
                <a:r>
                  <a:rPr lang="fr-FR" sz="1600" dirty="0">
                    <a:latin typeface="+mn-lt"/>
                  </a:rPr>
                  <a:t>Real </a:t>
                </a:r>
                <a:r>
                  <a:rPr lang="fr-FR" sz="1600" dirty="0" err="1">
                    <a:latin typeface="+mn-lt"/>
                  </a:rPr>
                  <a:t>efficiency</a:t>
                </a:r>
                <a:r>
                  <a:rPr lang="fr-FR" sz="1600" dirty="0">
                    <a:latin typeface="+mn-lt"/>
                  </a:rPr>
                  <a:t> </a:t>
                </a:r>
                <a:r>
                  <a:rPr lang="fr-FR" sz="1600" dirty="0" err="1">
                    <a:latin typeface="+mn-lt"/>
                  </a:rPr>
                  <a:t>normalized</a:t>
                </a:r>
                <a:r>
                  <a:rPr lang="fr-FR" sz="1600" dirty="0">
                    <a:latin typeface="+mn-lt"/>
                  </a:rPr>
                  <a:t> by </a:t>
                </a:r>
                <a:r>
                  <a:rPr lang="fr-FR" sz="1600" dirty="0" err="1">
                    <a:latin typeface="+mn-lt"/>
                  </a:rPr>
                  <a:t>efficiency</a:t>
                </a:r>
                <a:r>
                  <a:rPr lang="fr-FR" sz="1600" dirty="0">
                    <a:latin typeface="+mn-lt"/>
                  </a:rPr>
                  <a:t> in STC conditions  </a:t>
                </a:r>
                <a:r>
                  <a:rPr lang="en-US" sz="1600" dirty="0">
                    <a:latin typeface="+mn-lt"/>
                  </a:rPr>
                  <a:t>(1000 W/m2, </a:t>
                </a:r>
              </a:p>
              <a:p>
                <a:r>
                  <a:rPr lang="en-US" sz="1600" dirty="0">
                    <a:latin typeface="+mn-lt"/>
                  </a:rPr>
                  <a:t>cell temperature of 25 °C, and AM1.5 spectrum)</a:t>
                </a:r>
              </a:p>
              <a:p>
                <a:r>
                  <a:rPr lang="en-US" sz="1600" dirty="0">
                    <a:latin typeface="+mn-lt"/>
                  </a:rPr>
                  <a:t>With:</a:t>
                </a:r>
              </a:p>
              <a:p>
                <a:pPr marL="311149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fr-FR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+mn-lt"/>
                  </a:rPr>
                  <a:t>: Energy produced [</a:t>
                </a:r>
                <a:r>
                  <a:rPr lang="en-US" sz="1600" dirty="0" err="1">
                    <a:latin typeface="+mn-lt"/>
                  </a:rPr>
                  <a:t>Wh</a:t>
                </a:r>
                <a:r>
                  <a:rPr lang="en-US" sz="1600" dirty="0">
                    <a:latin typeface="+mn-lt"/>
                  </a:rPr>
                  <a:t>] over the period of time T</a:t>
                </a:r>
              </a:p>
              <a:p>
                <a:pPr marL="311149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𝑃𝑂𝐴</m:t>
                        </m:r>
                      </m:sub>
                    </m:sSub>
                    <m:r>
                      <a:rPr lang="fr-FR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+mn-lt"/>
                  </a:rPr>
                  <a:t>: Irradiation received [</a:t>
                </a:r>
                <a:r>
                  <a:rPr lang="en-US" sz="1600" dirty="0" err="1">
                    <a:latin typeface="+mn-lt"/>
                  </a:rPr>
                  <a:t>Wh</a:t>
                </a:r>
                <a:r>
                  <a:rPr lang="en-US" sz="1600" dirty="0">
                    <a:latin typeface="+mn-lt"/>
                  </a:rPr>
                  <a:t>/m²] over the period of time T</a:t>
                </a:r>
              </a:p>
              <a:p>
                <a:pPr marL="311149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1600" dirty="0">
                    <a:latin typeface="+mn-lt"/>
                  </a:rPr>
                  <a:t>: Installation DC </a:t>
                </a:r>
                <a:r>
                  <a:rPr lang="fr-FR" sz="1600" dirty="0" err="1">
                    <a:latin typeface="+mn-lt"/>
                  </a:rPr>
                  <a:t>rated</a:t>
                </a:r>
                <a:r>
                  <a:rPr lang="fr-FR" sz="1600" dirty="0">
                    <a:latin typeface="+mn-lt"/>
                  </a:rPr>
                  <a:t> power [</a:t>
                </a:r>
                <a:r>
                  <a:rPr lang="fr-FR" sz="1600" dirty="0" err="1">
                    <a:latin typeface="+mn-lt"/>
                  </a:rPr>
                  <a:t>Wp</a:t>
                </a:r>
                <a:r>
                  <a:rPr lang="fr-FR" sz="1600" dirty="0">
                    <a:latin typeface="+mn-lt"/>
                  </a:rPr>
                  <a:t>]</a:t>
                </a:r>
              </a:p>
              <a:p>
                <a:pPr marL="311149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  <m:r>
                      <a:rPr lang="fr-FR" sz="1600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=1000</m:t>
                    </m:r>
                    <m:f>
                      <m:fPr>
                        <m:ctrlP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²</m:t>
                        </m:r>
                      </m:den>
                    </m:f>
                  </m:oMath>
                </a14:m>
                <a:r>
                  <a:rPr lang="fr-FR" sz="1600" dirty="0">
                    <a:latin typeface="+mn-lt"/>
                  </a:rPr>
                  <a:t>, </a:t>
                </a:r>
                <a:r>
                  <a:rPr lang="fr-FR" sz="1600" dirty="0" err="1">
                    <a:latin typeface="+mn-lt"/>
                  </a:rPr>
                  <a:t>reference</a:t>
                </a:r>
                <a:r>
                  <a:rPr lang="fr-FR" sz="1600" dirty="0">
                    <a:latin typeface="+mn-lt"/>
                  </a:rPr>
                  <a:t> irradiation</a:t>
                </a:r>
              </a:p>
              <a:p>
                <a:endParaRPr lang="fr-FR" sz="1800" b="1" dirty="0">
                  <a:latin typeface="+mn-lt"/>
                </a:endParaRPr>
              </a:p>
              <a:p>
                <a:endParaRPr lang="en-US" sz="1800" b="1" dirty="0">
                  <a:latin typeface="+mn-lt"/>
                </a:endParaRPr>
              </a:p>
              <a:p>
                <a:endParaRPr lang="en-US" sz="1800" b="1" dirty="0">
                  <a:latin typeface="+mn-lt"/>
                </a:endParaRPr>
              </a:p>
              <a:p>
                <a:endParaRPr lang="en-US" sz="1800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24969" y="1360384"/>
                <a:ext cx="11742062" cy="5144111"/>
              </a:xfrm>
              <a:blipFill>
                <a:blip r:embed="rId2"/>
                <a:stretch>
                  <a:fillRect l="-727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E4BAEBB3-03C0-36BF-937F-AC0A95F928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D97B124-8AF0-1D6E-54C6-2EA78A47631F}"/>
              </a:ext>
            </a:extLst>
          </p:cNvPr>
          <p:cNvSpPr/>
          <p:nvPr/>
        </p:nvSpPr>
        <p:spPr>
          <a:xfrm>
            <a:off x="10507372" y="946260"/>
            <a:ext cx="1191292" cy="377780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5025CCBB-CC9A-CBDF-6C55-DD861AA8C7A2}"/>
                  </a:ext>
                </a:extLst>
              </p:cNvPr>
              <p:cNvSpPr txBox="1"/>
              <p:nvPr/>
            </p:nvSpPr>
            <p:spPr>
              <a:xfrm>
                <a:off x="4062653" y="1827757"/>
                <a:ext cx="1630575" cy="5304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𝑷𝑹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fr-F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fr-F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𝑃𝑂𝐴</m:t>
                              </m:r>
                            </m:sub>
                          </m:sSub>
                        </m:den>
                      </m:f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f>
                        <m:fPr>
                          <m:ctrlPr>
                            <a:rPr lang="fr-FR" sz="16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6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fr-FR" sz="16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16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fr-FR" sz="16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5025CCBB-CC9A-CBDF-6C55-DD861AA8C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653" y="1827757"/>
                <a:ext cx="1630575" cy="5304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5FE91BA8-EE31-E028-88CA-55AC699E5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30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56946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1628" y="950873"/>
            <a:ext cx="10363200" cy="409511"/>
          </a:xfrm>
        </p:spPr>
        <p:txBody>
          <a:bodyPr/>
          <a:lstStyle/>
          <a:p>
            <a:r>
              <a:rPr lang="en-US" dirty="0"/>
              <a:t>Modeling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24969" y="1360384"/>
                <a:ext cx="11742062" cy="5144111"/>
              </a:xfrm>
            </p:spPr>
            <p:txBody>
              <a:bodyPr>
                <a:normAutofit/>
              </a:bodyPr>
              <a:lstStyle/>
              <a:p>
                <a:r>
                  <a:rPr lang="en-US" sz="2600" b="1" dirty="0">
                    <a:latin typeface="+mn-lt"/>
                  </a:rPr>
                  <a:t>10. Performance Metrics</a:t>
                </a:r>
              </a:p>
              <a:p>
                <a:r>
                  <a:rPr lang="fr-FR" sz="1800" b="1" dirty="0">
                    <a:latin typeface="+mn-lt"/>
                  </a:rPr>
                  <a:t>Performance Ratio PR (</a:t>
                </a:r>
                <a:r>
                  <a:rPr lang="fr-FR" sz="1800" dirty="0">
                    <a:latin typeface="+mn-lt"/>
                  </a:rPr>
                  <a:t>I</a:t>
                </a:r>
                <a:r>
                  <a:rPr lang="en-US" sz="1800" dirty="0">
                    <a:latin typeface="+mn-lt"/>
                  </a:rPr>
                  <a:t>EC 61724 </a:t>
                </a:r>
                <a:r>
                  <a:rPr lang="en-US" sz="1400" dirty="0"/>
                  <a:t>)</a:t>
                </a:r>
                <a:r>
                  <a:rPr lang="fr-FR" sz="1800" b="1" dirty="0">
                    <a:latin typeface="+mn-lt"/>
                  </a:rPr>
                  <a:t>: </a:t>
                </a:r>
              </a:p>
              <a:p>
                <a:endParaRPr lang="fr-FR" sz="1800" dirty="0">
                  <a:latin typeface="+mn-lt"/>
                </a:endParaRPr>
              </a:p>
              <a:p>
                <a:r>
                  <a:rPr lang="fr-FR" sz="1600" dirty="0">
                    <a:latin typeface="+mn-lt"/>
                  </a:rPr>
                  <a:t>Real </a:t>
                </a:r>
                <a:r>
                  <a:rPr lang="fr-FR" sz="1600" dirty="0" err="1">
                    <a:latin typeface="+mn-lt"/>
                  </a:rPr>
                  <a:t>efficiency</a:t>
                </a:r>
                <a:r>
                  <a:rPr lang="fr-FR" sz="1600" dirty="0">
                    <a:latin typeface="+mn-lt"/>
                  </a:rPr>
                  <a:t> </a:t>
                </a:r>
                <a:r>
                  <a:rPr lang="fr-FR" sz="1600" dirty="0" err="1">
                    <a:latin typeface="+mn-lt"/>
                  </a:rPr>
                  <a:t>normalized</a:t>
                </a:r>
                <a:r>
                  <a:rPr lang="fr-FR" sz="1600" dirty="0">
                    <a:latin typeface="+mn-lt"/>
                  </a:rPr>
                  <a:t> by </a:t>
                </a:r>
                <a:r>
                  <a:rPr lang="fr-FR" sz="1600" dirty="0" err="1">
                    <a:latin typeface="+mn-lt"/>
                  </a:rPr>
                  <a:t>efficiency</a:t>
                </a:r>
                <a:r>
                  <a:rPr lang="fr-FR" sz="1600" dirty="0">
                    <a:latin typeface="+mn-lt"/>
                  </a:rPr>
                  <a:t> in STC conditions  </a:t>
                </a:r>
                <a:r>
                  <a:rPr lang="en-US" sz="1600" dirty="0">
                    <a:latin typeface="+mn-lt"/>
                  </a:rPr>
                  <a:t>(1000 W/m2, </a:t>
                </a:r>
              </a:p>
              <a:p>
                <a:r>
                  <a:rPr lang="en-US" sz="1600" dirty="0">
                    <a:latin typeface="+mn-lt"/>
                  </a:rPr>
                  <a:t>cell temperature of 25 °C, and AM1.5 spectrum)</a:t>
                </a:r>
              </a:p>
              <a:p>
                <a:r>
                  <a:rPr lang="en-US" sz="1600" dirty="0">
                    <a:latin typeface="+mn-lt"/>
                  </a:rPr>
                  <a:t>With:</a:t>
                </a:r>
              </a:p>
              <a:p>
                <a:pPr marL="311149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fr-FR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: </a:t>
                </a:r>
                <a:r>
                  <a:rPr lang="en-US" sz="1600" dirty="0">
                    <a:latin typeface="+mn-lt"/>
                  </a:rPr>
                  <a:t>Energy produced [</a:t>
                </a:r>
                <a:r>
                  <a:rPr lang="en-US" sz="1600" dirty="0" err="1">
                    <a:latin typeface="+mn-lt"/>
                  </a:rPr>
                  <a:t>Wh</a:t>
                </a:r>
                <a:r>
                  <a:rPr lang="en-US" sz="1600" dirty="0">
                    <a:latin typeface="+mn-lt"/>
                  </a:rPr>
                  <a:t>] over the period of time T</a:t>
                </a:r>
              </a:p>
              <a:p>
                <a:pPr marL="311149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𝑃𝑂𝐴</m:t>
                        </m:r>
                      </m:sub>
                    </m:sSub>
                    <m:r>
                      <a:rPr lang="fr-FR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: </a:t>
                </a:r>
                <a:r>
                  <a:rPr lang="en-US" sz="1600" dirty="0">
                    <a:latin typeface="+mn-lt"/>
                  </a:rPr>
                  <a:t>Irradiation received [</a:t>
                </a:r>
                <a:r>
                  <a:rPr lang="en-US" sz="1600" dirty="0" err="1">
                    <a:latin typeface="+mn-lt"/>
                  </a:rPr>
                  <a:t>Wh</a:t>
                </a:r>
                <a:r>
                  <a:rPr lang="en-US" sz="1600" dirty="0">
                    <a:latin typeface="+mn-lt"/>
                  </a:rPr>
                  <a:t>/m²] over the period of time T</a:t>
                </a:r>
              </a:p>
              <a:p>
                <a:pPr marL="311149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1600" dirty="0">
                    <a:latin typeface="+mn-lt"/>
                  </a:rPr>
                  <a:t>: Installation DC </a:t>
                </a:r>
                <a:r>
                  <a:rPr lang="fr-FR" sz="1600" dirty="0" err="1">
                    <a:latin typeface="+mn-lt"/>
                  </a:rPr>
                  <a:t>rated</a:t>
                </a:r>
                <a:r>
                  <a:rPr lang="fr-FR" sz="1600" dirty="0">
                    <a:latin typeface="+mn-lt"/>
                  </a:rPr>
                  <a:t> power [</a:t>
                </a:r>
                <a:r>
                  <a:rPr lang="fr-FR" sz="1600" dirty="0" err="1">
                    <a:latin typeface="+mn-lt"/>
                  </a:rPr>
                  <a:t>Wp</a:t>
                </a:r>
                <a:r>
                  <a:rPr lang="fr-FR" sz="1600" dirty="0">
                    <a:latin typeface="+mn-lt"/>
                  </a:rPr>
                  <a:t>]</a:t>
                </a:r>
              </a:p>
              <a:p>
                <a:pPr marL="311149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  <m:r>
                      <a:rPr lang="fr-FR" sz="1600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=1000</m:t>
                    </m:r>
                    <m:f>
                      <m:fPr>
                        <m:ctrlP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²</m:t>
                        </m:r>
                      </m:den>
                    </m:f>
                  </m:oMath>
                </a14:m>
                <a:r>
                  <a:rPr lang="fr-FR" sz="1600" dirty="0">
                    <a:latin typeface="+mn-lt"/>
                  </a:rPr>
                  <a:t>, </a:t>
                </a:r>
                <a:r>
                  <a:rPr lang="fr-FR" sz="1600" dirty="0" err="1">
                    <a:latin typeface="+mn-lt"/>
                  </a:rPr>
                  <a:t>reference</a:t>
                </a:r>
                <a:r>
                  <a:rPr lang="fr-FR" sz="1600" dirty="0">
                    <a:latin typeface="+mn-lt"/>
                  </a:rPr>
                  <a:t> irradiation</a:t>
                </a:r>
              </a:p>
              <a:p>
                <a:endParaRPr lang="fr-FR" sz="1800" b="1" dirty="0">
                  <a:latin typeface="+mn-lt"/>
                </a:endParaRPr>
              </a:p>
              <a:p>
                <a:endParaRPr lang="fr-FR" sz="1800" b="1" dirty="0">
                  <a:latin typeface="+mn-lt"/>
                </a:endParaRPr>
              </a:p>
              <a:p>
                <a:endParaRPr lang="en-US" sz="1800" b="1" dirty="0">
                  <a:latin typeface="+mn-lt"/>
                </a:endParaRPr>
              </a:p>
              <a:p>
                <a:endParaRPr lang="en-US" sz="1800" b="1" dirty="0">
                  <a:latin typeface="+mn-lt"/>
                </a:endParaRPr>
              </a:p>
              <a:p>
                <a:endParaRPr lang="en-US" sz="1800" b="1" dirty="0">
                  <a:latin typeface="+mn-lt"/>
                </a:endParaRPr>
              </a:p>
              <a:p>
                <a:endParaRPr lang="en-US" sz="1800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24969" y="1360384"/>
                <a:ext cx="11742062" cy="5144111"/>
              </a:xfrm>
              <a:blipFill>
                <a:blip r:embed="rId2"/>
                <a:stretch>
                  <a:fillRect l="-727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E4BAEBB3-03C0-36BF-937F-AC0A95F928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D97B124-8AF0-1D6E-54C6-2EA78A47631F}"/>
              </a:ext>
            </a:extLst>
          </p:cNvPr>
          <p:cNvSpPr/>
          <p:nvPr/>
        </p:nvSpPr>
        <p:spPr>
          <a:xfrm>
            <a:off x="10507372" y="946260"/>
            <a:ext cx="1191292" cy="377780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96FF477B-517A-66A8-C95D-EB5B798F75FB}"/>
                  </a:ext>
                </a:extLst>
              </p:cNvPr>
              <p:cNvSpPr txBox="1"/>
              <p:nvPr/>
            </p:nvSpPr>
            <p:spPr>
              <a:xfrm>
                <a:off x="4062653" y="1827757"/>
                <a:ext cx="1630575" cy="5304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𝑷𝑹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fr-F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fr-F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𝑃𝑂𝐴</m:t>
                              </m:r>
                            </m:sub>
                          </m:sSub>
                        </m:den>
                      </m:f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f>
                        <m:fPr>
                          <m:ctrlPr>
                            <a:rPr lang="fr-FR" sz="16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6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fr-FR" sz="16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16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fr-FR" sz="16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96FF477B-517A-66A8-C95D-EB5B798F7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653" y="1827757"/>
                <a:ext cx="1630575" cy="5304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455F8A1D-1775-6FC2-202A-3BB589D4FAFB}"/>
                  </a:ext>
                </a:extLst>
              </p:cNvPr>
              <p:cNvSpPr txBox="1"/>
              <p:nvPr/>
            </p:nvSpPr>
            <p:spPr>
              <a:xfrm>
                <a:off x="5906661" y="5519894"/>
                <a:ext cx="1597232" cy="5296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𝐸𝑃𝐼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𝑷𝑹</m:t>
                          </m:r>
                        </m:num>
                        <m:den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𝑒𝑥𝑝𝑒𝑐𝑡𝑒𝑑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455F8A1D-1775-6FC2-202A-3BB589D4F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6661" y="5519894"/>
                <a:ext cx="1597232" cy="5296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8C109C16-91A9-FE46-7F22-96871CC17E66}"/>
                  </a:ext>
                </a:extLst>
              </p:cNvPr>
              <p:cNvSpPr txBox="1"/>
              <p:nvPr/>
            </p:nvSpPr>
            <p:spPr>
              <a:xfrm>
                <a:off x="310783" y="5397853"/>
                <a:ext cx="5370909" cy="9115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1800" b="1" dirty="0">
                    <a:latin typeface="+mn-lt"/>
                  </a:rPr>
                  <a:t>Energy Performance Index EPI:</a:t>
                </a:r>
              </a:p>
              <a:p>
                <a:endParaRPr lang="fr-FR" b="1" dirty="0"/>
              </a:p>
              <a:p>
                <a:r>
                  <a:rPr lang="fr-FR" sz="1600" dirty="0">
                    <a:latin typeface="+mn-lt"/>
                  </a:rPr>
                  <a:t>𝑷𝑹 </a:t>
                </a:r>
                <a:r>
                  <a:rPr lang="fr-FR" sz="1600" dirty="0" err="1"/>
                  <a:t>divided</a:t>
                </a:r>
                <a:r>
                  <a:rPr lang="fr-FR" sz="1600" dirty="0"/>
                  <a:t> by </a:t>
                </a:r>
                <a:r>
                  <a:rPr lang="fr-FR" sz="1600" dirty="0" err="1"/>
                  <a:t>expected</a:t>
                </a:r>
                <a:r>
                  <a:rPr lang="fr-FR" sz="1600" dirty="0"/>
                  <a:t> (</a:t>
                </a:r>
                <a:r>
                  <a:rPr lang="fr-FR" sz="1600" dirty="0" err="1"/>
                  <a:t>modelled</a:t>
                </a:r>
                <a:r>
                  <a:rPr lang="fr-FR" sz="1600" dirty="0"/>
                  <a:t>)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𝑒𝑥𝑝𝑒𝑐𝑡𝑒𝑑</m:t>
                        </m:r>
                      </m:sub>
                    </m:sSub>
                  </m:oMath>
                </a14:m>
                <a:endParaRPr lang="fr-FR" sz="1600" dirty="0">
                  <a:latin typeface="+mn-lt"/>
                </a:endParaRP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8C109C16-91A9-FE46-7F22-96871CC17E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83" y="5397853"/>
                <a:ext cx="5370909" cy="911532"/>
              </a:xfrm>
              <a:prstGeom prst="rect">
                <a:avLst/>
              </a:prstGeom>
              <a:blipFill>
                <a:blip r:embed="rId6"/>
                <a:stretch>
                  <a:fillRect l="-1022" t="-3333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DAED3A14-23EB-2E94-CE8E-FFE7FE2CE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31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46314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77CE37-C16D-87DB-423D-7852D3AE3B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6340" y="3707027"/>
            <a:ext cx="6585779" cy="2594250"/>
          </a:xfrm>
        </p:spPr>
        <p:txBody>
          <a:bodyPr>
            <a:noAutofit/>
          </a:bodyPr>
          <a:lstStyle/>
          <a:p>
            <a:r>
              <a:rPr lang="en-US" sz="1800" dirty="0">
                <a:latin typeface="+mn-lt"/>
              </a:rPr>
              <a:t>Use the following notebook: </a:t>
            </a:r>
            <a:br>
              <a:rPr lang="en-US" sz="1800" dirty="0">
                <a:latin typeface="+mn-lt"/>
              </a:rPr>
            </a:br>
            <a:r>
              <a:rPr lang="en-US" sz="1400" dirty="0">
                <a:latin typeface="+mn-lt"/>
                <a:hlinkClick r:id="rId2"/>
              </a:rPr>
              <a:t>https://github.com/AlexandreHugoMathieu/pvfault_detection_solar_academy/blob/master/notebooks/dc_power_estimation.ipynb</a:t>
            </a:r>
            <a:r>
              <a:rPr lang="en-US" sz="1400" dirty="0">
                <a:latin typeface="+mn-lt"/>
              </a:rPr>
              <a:t> </a:t>
            </a:r>
          </a:p>
          <a:p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Follow the python tutorial and estimate the AC power for one year.</a:t>
            </a:r>
            <a:endParaRPr lang="en-US" sz="1800" b="1" dirty="0">
              <a:latin typeface="+mn-lt"/>
            </a:endParaRPr>
          </a:p>
          <a:p>
            <a:endParaRPr lang="en-US" sz="1800" b="1" dirty="0">
              <a:latin typeface="+mn-lt"/>
            </a:endParaRPr>
          </a:p>
        </p:txBody>
      </p:sp>
      <p:pic>
        <p:nvPicPr>
          <p:cNvPr id="35" name="Image 34" descr="Une image contenant horloge, Instrument de mesure, regarder, Horloge murale&#10;&#10;Description générée automatiquement">
            <a:extLst>
              <a:ext uri="{FF2B5EF4-FFF2-40B4-BE49-F238E27FC236}">
                <a16:creationId xmlns:a16="http://schemas.microsoft.com/office/drawing/2014/main" id="{C2F589E8-D9C8-91B3-A9B6-C5FD5036C7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058027" y="819069"/>
            <a:ext cx="3482936" cy="2321957"/>
          </a:xfrm>
          <a:prstGeom prst="rect">
            <a:avLst/>
          </a:prstGeom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D4F6E964-9D39-3B2C-92E2-602FF9AFB758}"/>
              </a:ext>
            </a:extLst>
          </p:cNvPr>
          <p:cNvSpPr txBox="1"/>
          <p:nvPr/>
        </p:nvSpPr>
        <p:spPr>
          <a:xfrm>
            <a:off x="4419600" y="2026029"/>
            <a:ext cx="347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Time for some </a:t>
            </a:r>
            <a:br>
              <a:rPr lang="en-US" sz="2400" dirty="0"/>
            </a:br>
            <a:r>
              <a:rPr lang="en-US" sz="2400" dirty="0"/>
              <a:t>hands-on exercises !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632F3CB-71CD-1196-03AA-3D01B3D26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32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83989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DD4B73-3D2E-8F08-F22A-6755B88E48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BDE63BC-B5BD-05A1-B163-D9D1B54B64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368299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Modeling guide PVPMC: </a:t>
            </a:r>
            <a:r>
              <a:rPr lang="en-US" sz="1800" dirty="0">
                <a:latin typeface="+mn-lt"/>
                <a:hlinkClick r:id="rId2"/>
              </a:rPr>
              <a:t>https://pvpmc.sandia.gov/modeling-guide/</a:t>
            </a:r>
            <a:r>
              <a:rPr lang="en-US" sz="1800" dirty="0">
                <a:latin typeface="+mn-lt"/>
              </a:rPr>
              <a:t> </a:t>
            </a:r>
          </a:p>
          <a:p>
            <a:pPr marL="368299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Python / Pvlib tutorial: </a:t>
            </a:r>
            <a:r>
              <a:rPr lang="en-US" sz="1800" dirty="0">
                <a:latin typeface="+mn-lt"/>
                <a:hlinkClick r:id="rId3"/>
              </a:rPr>
              <a:t>https://pvsc-python-tutorials.github.io/PVSC48-Python-Tutorial/</a:t>
            </a:r>
            <a:r>
              <a:rPr lang="en-US" sz="1800" dirty="0">
                <a:latin typeface="+mn-lt"/>
              </a:rPr>
              <a:t> </a:t>
            </a:r>
          </a:p>
          <a:p>
            <a:pPr marL="368299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To go further:</a:t>
            </a:r>
          </a:p>
          <a:p>
            <a:pPr marL="1028683" lvl="1" indent="-342900"/>
            <a:r>
              <a:rPr lang="en-US" sz="1800" dirty="0"/>
              <a:t>The Use of Advanced Algorithms in PV Failure Monitoring: </a:t>
            </a:r>
            <a:r>
              <a:rPr lang="en-US" sz="1800" u="sng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https://iea-pvps.org/wp-content/uploads/2021/10/Final-Report-IEA-PVPS-T13-19_2021_PV-Failure-Monitoring.pdf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28683" lvl="1" indent="-342900"/>
            <a:endParaRPr lang="en-US" sz="1800" dirty="0"/>
          </a:p>
          <a:p>
            <a:pPr marL="368299" indent="-342900"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BDB8F63-605B-4284-210C-981B4785E6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33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00637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B913D2-667B-F4E5-4F4F-84A4C8365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3763" y="1178565"/>
            <a:ext cx="10363200" cy="409511"/>
          </a:xfrm>
        </p:spPr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994DBB2-7CD6-9E86-206B-0FC079FD7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1527604"/>
            <a:ext cx="8534400" cy="349406"/>
          </a:xfrm>
        </p:spPr>
        <p:txBody>
          <a:bodyPr/>
          <a:lstStyle/>
          <a:p>
            <a:r>
              <a:rPr lang="en-US" dirty="0"/>
              <a:t>How to install Python and import the course repository to use the notebooks on your local PC.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E5889F8-48A7-994C-4519-47803C7A44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62"/>
          <a:stretch/>
        </p:blipFill>
        <p:spPr>
          <a:xfrm>
            <a:off x="3039761" y="3815310"/>
            <a:ext cx="5397759" cy="2363067"/>
          </a:xfrm>
          <a:prstGeom prst="rect">
            <a:avLst/>
          </a:prstGeom>
        </p:spPr>
      </p:pic>
      <p:sp>
        <p:nvSpPr>
          <p:cNvPr id="10" name="Espace réservé du texte 3">
            <a:extLst>
              <a:ext uri="{FF2B5EF4-FFF2-40B4-BE49-F238E27FC236}">
                <a16:creationId xmlns:a16="http://schemas.microsoft.com/office/drawing/2014/main" id="{5F8BE6D1-3C95-4B40-0D93-D42D6108D8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7382" y="2633535"/>
            <a:ext cx="8624565" cy="4053016"/>
          </a:xfrm>
        </p:spPr>
        <p:txBody>
          <a:bodyPr>
            <a:normAutofit/>
          </a:bodyPr>
          <a:lstStyle/>
          <a:p>
            <a:pPr marL="482599" indent="-457200">
              <a:buAutoNum type="arabicPeriod"/>
            </a:pPr>
            <a:r>
              <a:rPr lang="en-US" sz="1400" dirty="0">
                <a:latin typeface="+mn-lt"/>
              </a:rPr>
              <a:t>Install python: </a:t>
            </a:r>
            <a:r>
              <a:rPr lang="en-US" sz="1400" dirty="0">
                <a:latin typeface="+mn-lt"/>
                <a:hlinkClick r:id="rId3"/>
              </a:rPr>
              <a:t>www.python.org/downloads/</a:t>
            </a:r>
            <a:r>
              <a:rPr lang="en-US" sz="1400" dirty="0">
                <a:latin typeface="+mn-lt"/>
              </a:rPr>
              <a:t>, download and install the 3.9.13 “release” </a:t>
            </a: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>(Add python to your Path)</a:t>
            </a:r>
          </a:p>
          <a:p>
            <a:pPr marL="482599" indent="-457200">
              <a:buAutoNum type="arabicPeriod"/>
            </a:pPr>
            <a:r>
              <a:rPr lang="en-US" sz="1400" dirty="0">
                <a:latin typeface="+mn-lt"/>
              </a:rPr>
              <a:t>Go to </a:t>
            </a:r>
            <a:r>
              <a:rPr lang="en-US" sz="1400" dirty="0">
                <a:latin typeface="+mn-lt"/>
                <a:hlinkClick r:id="rId4"/>
              </a:rPr>
              <a:t>https://github.com/AlexandreHugoMathieu/pvfault_detection_solar_academy</a:t>
            </a:r>
            <a:r>
              <a:rPr lang="en-US" sz="1400" dirty="0">
                <a:latin typeface="+mn-lt"/>
              </a:rPr>
              <a:t>, click on the green “Code” button and then download the folder as the zip </a:t>
            </a:r>
          </a:p>
          <a:p>
            <a:pPr lvl="2" indent="0">
              <a:buNone/>
            </a:pPr>
            <a:endParaRPr lang="en-US" sz="1400" dirty="0"/>
          </a:p>
          <a:p>
            <a:endParaRPr lang="en-US" sz="1400" dirty="0">
              <a:latin typeface="+mn-lt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A9C7C39-A388-FAB2-47BE-FEB494DD0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34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40546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B913D2-667B-F4E5-4F4F-84A4C8365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3763" y="1178565"/>
            <a:ext cx="10363200" cy="409511"/>
          </a:xfrm>
        </p:spPr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994DBB2-7CD6-9E86-206B-0FC079FD7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1527604"/>
            <a:ext cx="8534400" cy="349406"/>
          </a:xfrm>
        </p:spPr>
        <p:txBody>
          <a:bodyPr/>
          <a:lstStyle/>
          <a:p>
            <a:r>
              <a:rPr lang="en-US" dirty="0"/>
              <a:t>How to install Python and import the course repository to use the notebooks on your local PC.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5767513-2822-48F0-9921-54075B698D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7382" y="2633535"/>
            <a:ext cx="8624565" cy="4053016"/>
          </a:xfrm>
        </p:spPr>
        <p:txBody>
          <a:bodyPr>
            <a:normAutofit/>
          </a:bodyPr>
          <a:lstStyle/>
          <a:p>
            <a:pPr marL="482599" indent="-457200">
              <a:buAutoNum type="arabicPeriod"/>
            </a:pPr>
            <a:r>
              <a:rPr lang="en-US" sz="1400" dirty="0">
                <a:latin typeface="+mn-lt"/>
              </a:rPr>
              <a:t>Install python: </a:t>
            </a:r>
            <a:r>
              <a:rPr lang="en-US" sz="1400" dirty="0">
                <a:latin typeface="+mn-lt"/>
                <a:hlinkClick r:id="rId2"/>
              </a:rPr>
              <a:t>www.python.org/downloads/</a:t>
            </a:r>
            <a:r>
              <a:rPr lang="en-US" sz="1400" dirty="0">
                <a:latin typeface="+mn-lt"/>
              </a:rPr>
              <a:t>, download and install the 3.9.13 “release” </a:t>
            </a: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>(Add python to your Path)</a:t>
            </a:r>
          </a:p>
          <a:p>
            <a:pPr marL="482599" indent="-457200">
              <a:buAutoNum type="arabicPeriod"/>
            </a:pPr>
            <a:r>
              <a:rPr lang="en-US" sz="1400" dirty="0">
                <a:latin typeface="+mn-lt"/>
              </a:rPr>
              <a:t>Go to </a:t>
            </a:r>
            <a:r>
              <a:rPr lang="en-US" sz="1400" dirty="0">
                <a:latin typeface="+mn-lt"/>
                <a:hlinkClick r:id="rId3"/>
              </a:rPr>
              <a:t>https://github.com/AlexandreHugoMathieu/pvfault_detection_solar_academy</a:t>
            </a:r>
            <a:r>
              <a:rPr lang="en-US" sz="1400" dirty="0">
                <a:latin typeface="+mn-lt"/>
              </a:rPr>
              <a:t>, click on the green “Code” button and then download the folder as the zip </a:t>
            </a:r>
          </a:p>
          <a:p>
            <a:pPr marL="482599" indent="-457200">
              <a:buAutoNum type="arabicPeriod"/>
            </a:pPr>
            <a:r>
              <a:rPr lang="en-US" sz="1400" dirty="0">
                <a:latin typeface="+mn-lt"/>
              </a:rPr>
              <a:t>Unzip it and put it in adequate location in your PC. </a:t>
            </a:r>
          </a:p>
          <a:p>
            <a:pPr marL="482599" indent="-457200">
              <a:buAutoNum type="arabicPeriod"/>
            </a:pPr>
            <a:r>
              <a:rPr lang="en-US" sz="1400" dirty="0">
                <a:latin typeface="+mn-lt"/>
              </a:rPr>
              <a:t>Let’s create a virtual environment where you will find all the functions for this course:</a:t>
            </a:r>
          </a:p>
          <a:p>
            <a:pPr marL="1142983" lvl="1" indent="-457200">
              <a:buFont typeface="Arial" panose="020B0604020202020204" pitchFamily="34" charset="0"/>
              <a:buAutoNum type="arabicPeriod"/>
            </a:pPr>
            <a:r>
              <a:rPr lang="en-US" sz="1400" dirty="0"/>
              <a:t>Go in the folder and open the command line from that same folder by writing “</a:t>
            </a:r>
            <a:r>
              <a:rPr lang="en-US" sz="1400" dirty="0" err="1"/>
              <a:t>cmd</a:t>
            </a:r>
            <a:r>
              <a:rPr lang="en-US" sz="1400" dirty="0"/>
              <a:t>” in the path bar (with Windows)</a:t>
            </a:r>
          </a:p>
          <a:p>
            <a:pPr lvl="2" indent="0">
              <a:buNone/>
            </a:pPr>
            <a:endParaRPr lang="en-US" sz="1400" dirty="0"/>
          </a:p>
          <a:p>
            <a:endParaRPr lang="en-US" sz="1400" dirty="0">
              <a:latin typeface="+mn-lt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47CD653-9793-D62D-7B76-3F40EF1580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8577"/>
          <a:stretch/>
        </p:blipFill>
        <p:spPr>
          <a:xfrm>
            <a:off x="8791782" y="2168002"/>
            <a:ext cx="3142836" cy="2233671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6045ACE-D076-4560-49BF-22D417700C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35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68312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B913D2-667B-F4E5-4F4F-84A4C8365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0984" y="920925"/>
            <a:ext cx="10363200" cy="409511"/>
          </a:xfrm>
        </p:spPr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994DBB2-7CD6-9E86-206B-0FC079FD7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6021" y="1269964"/>
            <a:ext cx="8534400" cy="349406"/>
          </a:xfrm>
        </p:spPr>
        <p:txBody>
          <a:bodyPr/>
          <a:lstStyle/>
          <a:p>
            <a:r>
              <a:rPr lang="en-US" dirty="0"/>
              <a:t>How to install Python and import the course repository to use the notebooks on your local PC.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5767513-2822-48F0-9921-54075B698D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4445" y="2226049"/>
            <a:ext cx="8624565" cy="4402295"/>
          </a:xfrm>
        </p:spPr>
        <p:txBody>
          <a:bodyPr>
            <a:noAutofit/>
          </a:bodyPr>
          <a:lstStyle/>
          <a:p>
            <a:pPr marL="482599" indent="-457200">
              <a:buAutoNum type="arabicPeriod"/>
            </a:pPr>
            <a:r>
              <a:rPr lang="en-US" sz="1400" dirty="0">
                <a:latin typeface="+mn-lt"/>
              </a:rPr>
              <a:t>Install python: </a:t>
            </a:r>
            <a:r>
              <a:rPr lang="en-US" sz="1400" dirty="0">
                <a:latin typeface="+mn-lt"/>
                <a:hlinkClick r:id="rId2"/>
              </a:rPr>
              <a:t>www.python.org/downloads/</a:t>
            </a:r>
            <a:r>
              <a:rPr lang="en-US" sz="1400" dirty="0">
                <a:latin typeface="+mn-lt"/>
              </a:rPr>
              <a:t>, download and install the 3.9.13 “release” </a:t>
            </a: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>(Add python to your Path)</a:t>
            </a:r>
          </a:p>
          <a:p>
            <a:pPr marL="482599" indent="-457200">
              <a:buAutoNum type="arabicPeriod"/>
            </a:pPr>
            <a:r>
              <a:rPr lang="en-US" sz="1400" dirty="0">
                <a:latin typeface="+mn-lt"/>
              </a:rPr>
              <a:t>Go to </a:t>
            </a:r>
            <a:r>
              <a:rPr lang="en-US" sz="1400" dirty="0">
                <a:latin typeface="+mn-lt"/>
                <a:hlinkClick r:id="rId3"/>
              </a:rPr>
              <a:t>https://github.com/AlexandreHugoMathieu/pvfault_detection_solar_academy</a:t>
            </a:r>
            <a:r>
              <a:rPr lang="en-US" sz="1400" dirty="0">
                <a:latin typeface="+mn-lt"/>
              </a:rPr>
              <a:t>, click on the green “Code” button and then download the folder as the zip </a:t>
            </a:r>
          </a:p>
          <a:p>
            <a:pPr marL="482599" indent="-457200">
              <a:buAutoNum type="arabicPeriod"/>
            </a:pPr>
            <a:r>
              <a:rPr lang="en-US" sz="1400" dirty="0">
                <a:latin typeface="+mn-lt"/>
              </a:rPr>
              <a:t>Unzip it and put it in adequate location in your PC. </a:t>
            </a:r>
          </a:p>
          <a:p>
            <a:pPr marL="482599" indent="-457200">
              <a:buAutoNum type="arabicPeriod"/>
            </a:pPr>
            <a:r>
              <a:rPr lang="en-US" sz="1400" dirty="0">
                <a:latin typeface="+mn-lt"/>
              </a:rPr>
              <a:t>Let’s create a virtual environment where you will find all the functions for this course:</a:t>
            </a:r>
          </a:p>
          <a:p>
            <a:pPr marL="1142983" lvl="1" indent="-457200">
              <a:buFont typeface="Arial" panose="020B0604020202020204" pitchFamily="34" charset="0"/>
              <a:buAutoNum type="arabicPeriod"/>
            </a:pPr>
            <a:r>
              <a:rPr lang="en-US" sz="1400" dirty="0"/>
              <a:t>Go in the folder and open the command line from that same folder by writing “</a:t>
            </a:r>
            <a:r>
              <a:rPr lang="en-US" sz="1400" dirty="0" err="1"/>
              <a:t>cmd</a:t>
            </a:r>
            <a:r>
              <a:rPr lang="en-US" sz="1400" dirty="0"/>
              <a:t>” in the path bar (with Windows)</a:t>
            </a:r>
          </a:p>
          <a:p>
            <a:pPr marL="1142983" lvl="1" indent="-457200">
              <a:buAutoNum type="arabicPeriod"/>
            </a:pPr>
            <a:r>
              <a:rPr lang="en-US" sz="1400" dirty="0"/>
              <a:t>In the command bar: execute the following line to create the “</a:t>
            </a:r>
            <a:r>
              <a:rPr lang="en-US" sz="1400" dirty="0" err="1"/>
              <a:t>solar_env</a:t>
            </a:r>
            <a:r>
              <a:rPr lang="en-US" sz="1400" dirty="0"/>
              <a:t>” </a:t>
            </a:r>
            <a:r>
              <a:rPr lang="en-US" sz="1400" dirty="0" err="1"/>
              <a:t>environnement</a:t>
            </a:r>
            <a:r>
              <a:rPr lang="en-US" sz="1400" dirty="0"/>
              <a:t> that you will use in your notebooks</a:t>
            </a:r>
          </a:p>
          <a:p>
            <a:pPr marL="1600171" lvl="2" indent="-457200">
              <a:buAutoNum type="arabicPeriod"/>
            </a:pPr>
            <a:r>
              <a:rPr lang="en-US" sz="1400" dirty="0"/>
              <a:t>“pip install </a:t>
            </a:r>
            <a:r>
              <a:rPr lang="en-US" sz="1400" dirty="0" err="1"/>
              <a:t>virtualenv</a:t>
            </a:r>
            <a:r>
              <a:rPr lang="en-US" sz="1400" dirty="0"/>
              <a:t>”</a:t>
            </a:r>
          </a:p>
          <a:p>
            <a:pPr marL="1600171" lvl="2" indent="-457200">
              <a:buAutoNum type="arabicPeriod"/>
            </a:pPr>
            <a:r>
              <a:rPr lang="en-US" sz="1400" dirty="0"/>
              <a:t>“python –m </a:t>
            </a:r>
            <a:r>
              <a:rPr lang="en-US" sz="1400" dirty="0" err="1"/>
              <a:t>virtualenv</a:t>
            </a:r>
            <a:r>
              <a:rPr lang="en-US" sz="1400" dirty="0"/>
              <a:t> </a:t>
            </a:r>
            <a:r>
              <a:rPr lang="en-US" sz="1400" dirty="0" err="1"/>
              <a:t>solar_env</a:t>
            </a:r>
            <a:r>
              <a:rPr lang="en-US" sz="1400" dirty="0"/>
              <a:t>”</a:t>
            </a:r>
          </a:p>
          <a:p>
            <a:pPr marL="1600171" lvl="2" indent="-457200">
              <a:buAutoNum type="arabicPeriod"/>
            </a:pPr>
            <a:r>
              <a:rPr lang="en-US" sz="1400" dirty="0"/>
              <a:t>“call </a:t>
            </a:r>
            <a:r>
              <a:rPr lang="en-US" sz="1400" dirty="0" err="1"/>
              <a:t>solar_env</a:t>
            </a:r>
            <a:r>
              <a:rPr lang="en-US" sz="1400" dirty="0"/>
              <a:t>\Scripts\activate”    (you should have a ‘</a:t>
            </a:r>
            <a:r>
              <a:rPr lang="en-US" sz="1400" dirty="0" err="1"/>
              <a:t>solar_env</a:t>
            </a:r>
            <a:r>
              <a:rPr lang="en-US" sz="1400" dirty="0"/>
              <a:t>’ on the left of the command at this point)</a:t>
            </a:r>
          </a:p>
          <a:p>
            <a:pPr marL="1600171" lvl="2" indent="-457200">
              <a:buAutoNum type="arabicPeriod"/>
            </a:pPr>
            <a:r>
              <a:rPr lang="en-US" sz="1400" dirty="0"/>
              <a:t>“pip install –r requirements.txt” (load all the libraries, take a little time, be patient)</a:t>
            </a:r>
          </a:p>
          <a:p>
            <a:pPr marL="1600171" lvl="2" indent="-457200">
              <a:buAutoNum type="arabicPeriod"/>
            </a:pPr>
            <a:r>
              <a:rPr lang="en-US" sz="1400" dirty="0"/>
              <a:t>“python -m </a:t>
            </a:r>
            <a:r>
              <a:rPr lang="en-US" sz="1400" dirty="0" err="1"/>
              <a:t>ipykernel</a:t>
            </a:r>
            <a:r>
              <a:rPr lang="en-US" sz="1400" dirty="0"/>
              <a:t> install --name=</a:t>
            </a:r>
            <a:r>
              <a:rPr lang="en-US" sz="1400" dirty="0" err="1"/>
              <a:t>solarkernel</a:t>
            </a:r>
            <a:r>
              <a:rPr lang="en-US" sz="1400" dirty="0"/>
              <a:t>” (create a kernel for the notebooks)</a:t>
            </a:r>
          </a:p>
          <a:p>
            <a:pPr marL="1600171" lvl="2" indent="-457200">
              <a:buAutoNum type="arabicPeriod"/>
            </a:pPr>
            <a:endParaRPr lang="en-US" sz="1400" dirty="0"/>
          </a:p>
          <a:p>
            <a:r>
              <a:rPr lang="en-US" sz="1400" dirty="0">
                <a:latin typeface="+mn-lt"/>
              </a:rPr>
              <a:t>It’s ready !</a:t>
            </a:r>
          </a:p>
          <a:p>
            <a:pPr marL="482599" indent="-457200">
              <a:buAutoNum type="arabicPeriod"/>
            </a:pPr>
            <a:endParaRPr lang="en-US" sz="1400" dirty="0">
              <a:latin typeface="+mn-lt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8B83FAB-85D8-15A0-1D7A-05EE4546F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36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92452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69122F-5FB3-1B94-D313-9958EABD27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097AE76-4F2D-CFDA-95F5-7A30C426AA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start a notebook</a:t>
            </a:r>
          </a:p>
        </p:txBody>
      </p:sp>
      <p:sp>
        <p:nvSpPr>
          <p:cNvPr id="6" name="Espace réservé du texte 3">
            <a:extLst>
              <a:ext uri="{FF2B5EF4-FFF2-40B4-BE49-F238E27FC236}">
                <a16:creationId xmlns:a16="http://schemas.microsoft.com/office/drawing/2014/main" id="{C3F183FB-7012-74B8-71E1-5286572E44C9}"/>
              </a:ext>
            </a:extLst>
          </p:cNvPr>
          <p:cNvSpPr txBox="1">
            <a:spLocks/>
          </p:cNvSpPr>
          <p:nvPr/>
        </p:nvSpPr>
        <p:spPr>
          <a:xfrm>
            <a:off x="257382" y="2299650"/>
            <a:ext cx="8624565" cy="4402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399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2599" indent="-457200"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+mn-lt"/>
              </a:rPr>
              <a:t>Go in the folder and open the command line from that same folder by writing “</a:t>
            </a:r>
            <a:r>
              <a:rPr lang="en-US" sz="1800" dirty="0" err="1">
                <a:latin typeface="+mn-lt"/>
              </a:rPr>
              <a:t>cmd</a:t>
            </a:r>
            <a:r>
              <a:rPr lang="en-US" sz="1800" dirty="0">
                <a:latin typeface="+mn-lt"/>
              </a:rPr>
              <a:t>” in the path bar (with Windows)</a:t>
            </a:r>
          </a:p>
          <a:p>
            <a:pPr marL="482599" indent="-457200"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+mn-lt"/>
              </a:rPr>
              <a:t>In the command bar, </a:t>
            </a:r>
            <a:r>
              <a:rPr lang="en-US" sz="1800" dirty="0" err="1">
                <a:latin typeface="+mn-lt"/>
              </a:rPr>
              <a:t>exexute</a:t>
            </a:r>
            <a:r>
              <a:rPr lang="en-US" sz="1800" dirty="0">
                <a:latin typeface="+mn-lt"/>
              </a:rPr>
              <a:t>:</a:t>
            </a:r>
          </a:p>
          <a:p>
            <a:pPr marL="1142983" lvl="1" indent="-457200">
              <a:buFont typeface="Arial" panose="020B0604020202020204" pitchFamily="34" charset="0"/>
              <a:buAutoNum type="arabicPeriod"/>
            </a:pPr>
            <a:r>
              <a:rPr lang="en-US" sz="1800" dirty="0"/>
              <a:t>“call </a:t>
            </a:r>
            <a:r>
              <a:rPr lang="en-US" sz="1800" dirty="0" err="1"/>
              <a:t>solar_env</a:t>
            </a:r>
            <a:r>
              <a:rPr lang="en-US" sz="1800" dirty="0"/>
              <a:t>\Scripts\activate” (go in the virtual env)</a:t>
            </a:r>
          </a:p>
          <a:p>
            <a:pPr marL="1142983" lvl="1" indent="-457200">
              <a:buFont typeface="Arial" panose="020B0604020202020204" pitchFamily="34" charset="0"/>
              <a:buAutoNum type="arabicPeriod"/>
            </a:pPr>
            <a:r>
              <a:rPr lang="en-US" sz="1800" dirty="0"/>
              <a:t>“</a:t>
            </a:r>
            <a:r>
              <a:rPr lang="en-US" sz="1800" dirty="0" err="1"/>
              <a:t>jupyter</a:t>
            </a:r>
            <a:r>
              <a:rPr lang="en-US" sz="1800" dirty="0"/>
              <a:t> notebook” (open the notebooks browser)</a:t>
            </a:r>
          </a:p>
          <a:p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3. Browse to the notebooks folder, choose one and pick the </a:t>
            </a:r>
            <a:r>
              <a:rPr lang="en-US" sz="1800" dirty="0" err="1">
                <a:latin typeface="+mn-lt"/>
              </a:rPr>
              <a:t>solarkernel</a:t>
            </a:r>
            <a:r>
              <a:rPr lang="en-US" sz="1800" dirty="0">
                <a:latin typeface="+mn-lt"/>
              </a:rPr>
              <a:t> when asked.</a:t>
            </a: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80FF280-2AA0-AFD0-7EC1-A147C35CDE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577"/>
          <a:stretch/>
        </p:blipFill>
        <p:spPr>
          <a:xfrm>
            <a:off x="8791782" y="2168002"/>
            <a:ext cx="3142836" cy="223367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BF458C4-A386-DEBF-21B9-3734B0A0B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208" y="4635610"/>
            <a:ext cx="7285485" cy="21705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19AA8DD-C3C8-D6D8-A50B-20B18E101E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37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3500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14417" y="1954789"/>
            <a:ext cx="45719" cy="3528391"/>
          </a:xfrm>
          <a:prstGeom prst="rect">
            <a:avLst/>
          </a:prstGeom>
          <a:solidFill>
            <a:srgbClr val="1907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642" y="3021784"/>
            <a:ext cx="1914525" cy="809625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D0F50374-9D26-4E3E-8A04-B15DC1CB6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779" y="1524554"/>
            <a:ext cx="10363200" cy="409511"/>
          </a:xfrm>
        </p:spPr>
        <p:txBody>
          <a:bodyPr/>
          <a:lstStyle/>
          <a:p>
            <a:r>
              <a:rPr lang="fr-FR" sz="4400" dirty="0">
                <a:solidFill>
                  <a:schemeClr val="tx1"/>
                </a:solidFill>
              </a:rPr>
              <a:t>Agenda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04ADCDE-F1CA-3D59-9CB8-986FDBD1C47C}"/>
              </a:ext>
            </a:extLst>
          </p:cNvPr>
          <p:cNvSpPr txBox="1"/>
          <p:nvPr/>
        </p:nvSpPr>
        <p:spPr>
          <a:xfrm>
            <a:off x="4351608" y="2151727"/>
            <a:ext cx="77178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399"/>
            <a:r>
              <a:rPr lang="fr-FR" sz="3200" b="1" dirty="0">
                <a:solidFill>
                  <a:schemeClr val="bg2"/>
                </a:solidFill>
              </a:rPr>
              <a:t>Curriculum</a:t>
            </a:r>
          </a:p>
          <a:p>
            <a:pPr marL="25399"/>
            <a:endParaRPr lang="fr-FR" sz="3200" b="1" dirty="0">
              <a:solidFill>
                <a:srgbClr val="1907C9"/>
              </a:solidFill>
            </a:endParaRPr>
          </a:p>
          <a:p>
            <a:pPr marL="25399"/>
            <a:r>
              <a:rPr lang="fr-FR" sz="3200" b="1" dirty="0">
                <a:solidFill>
                  <a:srgbClr val="1907C9"/>
                </a:solidFill>
              </a:rPr>
              <a:t>PV performance model </a:t>
            </a:r>
            <a:r>
              <a:rPr lang="en-US" sz="3200" b="1" dirty="0">
                <a:solidFill>
                  <a:srgbClr val="1907C9"/>
                </a:solidFill>
              </a:rPr>
              <a:t>steps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AD502BF-59F8-FB83-0703-D76E0CC82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4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7231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8169EBD5-4E40-088B-3FCD-B2D630588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025" y="1280717"/>
            <a:ext cx="6686549" cy="501491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Modeling </a:t>
            </a:r>
            <a:br>
              <a:rPr lang="fr-FR" dirty="0"/>
            </a:br>
            <a:r>
              <a:rPr lang="en-US" dirty="0"/>
              <a:t>steps</a:t>
            </a:r>
          </a:p>
        </p:txBody>
      </p:sp>
      <p:sp>
        <p:nvSpPr>
          <p:cNvPr id="9" name="Triangle rectangle 8">
            <a:extLst>
              <a:ext uri="{FF2B5EF4-FFF2-40B4-BE49-F238E27FC236}">
                <a16:creationId xmlns:a16="http://schemas.microsoft.com/office/drawing/2014/main" id="{CB5CEC63-70A2-5E70-E420-2A46EBD8174E}"/>
              </a:ext>
            </a:extLst>
          </p:cNvPr>
          <p:cNvSpPr/>
          <p:nvPr/>
        </p:nvSpPr>
        <p:spPr>
          <a:xfrm flipH="1">
            <a:off x="9385068" y="5733256"/>
            <a:ext cx="2806931" cy="1124744"/>
          </a:xfrm>
          <a:prstGeom prst="rtTriangle">
            <a:avLst/>
          </a:prstGeom>
          <a:solidFill>
            <a:srgbClr val="1006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10" name="Google Shape;22;p50">
            <a:extLst>
              <a:ext uri="{FF2B5EF4-FFF2-40B4-BE49-F238E27FC236}">
                <a16:creationId xmlns:a16="http://schemas.microsoft.com/office/drawing/2014/main" id="{ED461EC6-67A4-5CB9-90DE-6E963B00A44F}"/>
              </a:ext>
            </a:extLst>
          </p:cNvPr>
          <p:cNvSpPr/>
          <p:nvPr/>
        </p:nvSpPr>
        <p:spPr>
          <a:xfrm rot="10800000" flipH="1">
            <a:off x="1" y="0"/>
            <a:ext cx="5170516" cy="1384300"/>
          </a:xfrm>
          <a:prstGeom prst="rtTriangle">
            <a:avLst/>
          </a:prstGeom>
          <a:solidFill>
            <a:srgbClr val="10069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23;p50">
            <a:extLst>
              <a:ext uri="{FF2B5EF4-FFF2-40B4-BE49-F238E27FC236}">
                <a16:creationId xmlns:a16="http://schemas.microsoft.com/office/drawing/2014/main" id="{EC1D144F-999E-1DBE-03A9-37FCA5930F2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352" y="188641"/>
            <a:ext cx="1647637" cy="59275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BFDCCC5-5BBF-37C5-7BE2-6D39408ABF94}"/>
              </a:ext>
            </a:extLst>
          </p:cNvPr>
          <p:cNvSpPr txBox="1"/>
          <p:nvPr/>
        </p:nvSpPr>
        <p:spPr>
          <a:xfrm>
            <a:off x="5584146" y="6295628"/>
            <a:ext cx="25029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*image from: PVSC48 python tutorial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FDDB1-FE29-30E7-9156-4EA1B05B091E}"/>
              </a:ext>
            </a:extLst>
          </p:cNvPr>
          <p:cNvSpPr/>
          <p:nvPr/>
        </p:nvSpPr>
        <p:spPr>
          <a:xfrm>
            <a:off x="2790825" y="1628775"/>
            <a:ext cx="2962275" cy="2345293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A163C6B-0F8B-0037-8359-07C54B479CD6}"/>
              </a:ext>
            </a:extLst>
          </p:cNvPr>
          <p:cNvSpPr txBox="1"/>
          <p:nvPr/>
        </p:nvSpPr>
        <p:spPr>
          <a:xfrm>
            <a:off x="1140644" y="2729898"/>
            <a:ext cx="172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1907C9"/>
                </a:solidFill>
              </a:rPr>
              <a:t>27/11/2023</a:t>
            </a:r>
          </a:p>
          <a:p>
            <a:r>
              <a:rPr lang="fr-FR" b="1" dirty="0">
                <a:solidFill>
                  <a:srgbClr val="1907C9"/>
                </a:solidFill>
              </a:rPr>
              <a:t>&amp; 05/12/2023</a:t>
            </a:r>
            <a:endParaRPr lang="en-US" b="1" dirty="0">
              <a:solidFill>
                <a:srgbClr val="1907C9"/>
              </a:solidFill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C23BE68-ADC2-0ACA-FEA7-C5914D2897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5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970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8169EBD5-4E40-088B-3FCD-B2D630588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025" y="1263717"/>
            <a:ext cx="6686549" cy="501491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Modeling </a:t>
            </a:r>
            <a:br>
              <a:rPr lang="fr-FR" dirty="0"/>
            </a:br>
            <a:r>
              <a:rPr lang="en-US" dirty="0"/>
              <a:t>steps</a:t>
            </a:r>
          </a:p>
        </p:txBody>
      </p:sp>
      <p:sp>
        <p:nvSpPr>
          <p:cNvPr id="9" name="Triangle rectangle 8">
            <a:extLst>
              <a:ext uri="{FF2B5EF4-FFF2-40B4-BE49-F238E27FC236}">
                <a16:creationId xmlns:a16="http://schemas.microsoft.com/office/drawing/2014/main" id="{CB5CEC63-70A2-5E70-E420-2A46EBD8174E}"/>
              </a:ext>
            </a:extLst>
          </p:cNvPr>
          <p:cNvSpPr/>
          <p:nvPr/>
        </p:nvSpPr>
        <p:spPr>
          <a:xfrm flipH="1">
            <a:off x="9385068" y="5733256"/>
            <a:ext cx="2806931" cy="1124744"/>
          </a:xfrm>
          <a:prstGeom prst="rtTriangle">
            <a:avLst/>
          </a:prstGeom>
          <a:solidFill>
            <a:srgbClr val="1006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10" name="Google Shape;22;p50">
            <a:extLst>
              <a:ext uri="{FF2B5EF4-FFF2-40B4-BE49-F238E27FC236}">
                <a16:creationId xmlns:a16="http://schemas.microsoft.com/office/drawing/2014/main" id="{ED461EC6-67A4-5CB9-90DE-6E963B00A44F}"/>
              </a:ext>
            </a:extLst>
          </p:cNvPr>
          <p:cNvSpPr/>
          <p:nvPr/>
        </p:nvSpPr>
        <p:spPr>
          <a:xfrm rot="10800000" flipH="1">
            <a:off x="1" y="0"/>
            <a:ext cx="5170516" cy="1384300"/>
          </a:xfrm>
          <a:prstGeom prst="rtTriangle">
            <a:avLst/>
          </a:prstGeom>
          <a:solidFill>
            <a:srgbClr val="10069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23;p50">
            <a:extLst>
              <a:ext uri="{FF2B5EF4-FFF2-40B4-BE49-F238E27FC236}">
                <a16:creationId xmlns:a16="http://schemas.microsoft.com/office/drawing/2014/main" id="{EC1D144F-999E-1DBE-03A9-37FCA5930F2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352" y="188641"/>
            <a:ext cx="1647637" cy="59275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BFDCCC5-5BBF-37C5-7BE2-6D39408ABF94}"/>
              </a:ext>
            </a:extLst>
          </p:cNvPr>
          <p:cNvSpPr txBox="1"/>
          <p:nvPr/>
        </p:nvSpPr>
        <p:spPr>
          <a:xfrm>
            <a:off x="5584146" y="6295628"/>
            <a:ext cx="25029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*image from: PVSC48 python tutorial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FDDB1-FE29-30E7-9156-4EA1B05B091E}"/>
              </a:ext>
            </a:extLst>
          </p:cNvPr>
          <p:cNvSpPr/>
          <p:nvPr/>
        </p:nvSpPr>
        <p:spPr>
          <a:xfrm>
            <a:off x="2790825" y="1628775"/>
            <a:ext cx="2962275" cy="2345293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7C60097-7F74-A6F9-C3EF-7CE1B278FCF1}"/>
              </a:ext>
            </a:extLst>
          </p:cNvPr>
          <p:cNvSpPr txBox="1"/>
          <p:nvPr/>
        </p:nvSpPr>
        <p:spPr>
          <a:xfrm>
            <a:off x="1140644" y="2729898"/>
            <a:ext cx="172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1907C9"/>
                </a:solidFill>
              </a:rPr>
              <a:t>27/11/2023</a:t>
            </a:r>
          </a:p>
          <a:p>
            <a:r>
              <a:rPr lang="fr-FR" b="1" dirty="0">
                <a:solidFill>
                  <a:srgbClr val="1907C9"/>
                </a:solidFill>
              </a:rPr>
              <a:t>&amp; 05/12/2023</a:t>
            </a:r>
            <a:endParaRPr lang="en-US" b="1" dirty="0">
              <a:solidFill>
                <a:srgbClr val="1907C9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D4107AA-5FAE-406C-45BC-9B92760E7D1A}"/>
              </a:ext>
            </a:extLst>
          </p:cNvPr>
          <p:cNvSpPr txBox="1"/>
          <p:nvPr/>
        </p:nvSpPr>
        <p:spPr>
          <a:xfrm>
            <a:off x="1887954" y="5069196"/>
            <a:ext cx="9409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E36C0A"/>
                </a:solidFill>
              </a:rPr>
              <a:t>Today</a:t>
            </a:r>
            <a:endParaRPr lang="en-US" b="1" dirty="0">
              <a:solidFill>
                <a:srgbClr val="E36C0A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908A9C-546E-5125-6567-AA75AE15B885}"/>
              </a:ext>
            </a:extLst>
          </p:cNvPr>
          <p:cNvSpPr/>
          <p:nvPr/>
        </p:nvSpPr>
        <p:spPr>
          <a:xfrm>
            <a:off x="2905125" y="2857500"/>
            <a:ext cx="6724647" cy="3438127"/>
          </a:xfrm>
          <a:prstGeom prst="rect">
            <a:avLst/>
          </a:prstGeom>
          <a:noFill/>
          <a:ln w="38100">
            <a:solidFill>
              <a:srgbClr val="E36C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2BA833F-D574-1195-E814-240494DC27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6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8589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77CE37-C16D-87DB-423D-7852D3AE3B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9349" y="2498197"/>
            <a:ext cx="4199301" cy="4367212"/>
          </a:xfrm>
        </p:spPr>
        <p:txBody>
          <a:bodyPr/>
          <a:lstStyle/>
          <a:p>
            <a:r>
              <a:rPr lang="en-US" sz="2000" b="1" dirty="0">
                <a:latin typeface="+mn-lt"/>
              </a:rPr>
              <a:t>Notebook recap 05/12/2023</a:t>
            </a: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8D954721-579B-3AE7-495F-863ED8EA8297}"/>
              </a:ext>
            </a:extLst>
          </p:cNvPr>
          <p:cNvSpPr txBox="1"/>
          <p:nvPr/>
        </p:nvSpPr>
        <p:spPr>
          <a:xfrm>
            <a:off x="386369" y="3136612"/>
            <a:ext cx="118913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The notebook </a:t>
            </a:r>
            <a:r>
              <a:rPr lang="fr-FR" sz="1600" dirty="0" err="1"/>
              <a:t>is</a:t>
            </a:r>
            <a:r>
              <a:rPr lang="fr-FR" sz="1600" dirty="0"/>
              <a:t> </a:t>
            </a:r>
            <a:r>
              <a:rPr lang="fr-FR" sz="1600" dirty="0" err="1"/>
              <a:t>now</a:t>
            </a:r>
            <a:r>
              <a:rPr lang="fr-FR" sz="1600" dirty="0"/>
              <a:t> </a:t>
            </a:r>
            <a:r>
              <a:rPr lang="fr-FR" sz="1600" dirty="0" err="1"/>
              <a:t>corrected</a:t>
            </a:r>
            <a:r>
              <a:rPr lang="fr-FR" sz="1600" dirty="0"/>
              <a:t> and can </a:t>
            </a:r>
            <a:r>
              <a:rPr lang="fr-FR" sz="1600" dirty="0" err="1"/>
              <a:t>be</a:t>
            </a:r>
            <a:r>
              <a:rPr lang="fr-FR" sz="1600" dirty="0"/>
              <a:t> </a:t>
            </a:r>
            <a:r>
              <a:rPr lang="fr-FR" sz="1600" dirty="0" err="1"/>
              <a:t>read</a:t>
            </a:r>
            <a:r>
              <a:rPr lang="fr-FR" sz="1600" dirty="0"/>
              <a:t> online: </a:t>
            </a:r>
            <a:r>
              <a:rPr lang="fr-FR" sz="1600" dirty="0">
                <a:hlinkClick r:id="rId2"/>
              </a:rPr>
              <a:t>https://github.com/AlexandreHugoMathieu/pvfault_detection_solar_academy/blob/master/notebooks/python_intro2_horizon_mask.ipynb</a:t>
            </a:r>
            <a:r>
              <a:rPr lang="fr-FR" sz="1600" dirty="0"/>
              <a:t> </a:t>
            </a:r>
            <a:endParaRPr lang="en-US" sz="160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1E10550-D438-169E-AD3A-31D7C3A69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7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3852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77CE37-C16D-87DB-423D-7852D3AE3B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9349" y="2498197"/>
            <a:ext cx="4199301" cy="822960"/>
          </a:xfrm>
        </p:spPr>
        <p:txBody>
          <a:bodyPr/>
          <a:lstStyle/>
          <a:p>
            <a:r>
              <a:rPr lang="en-US" sz="2000" b="1" dirty="0">
                <a:latin typeface="+mn-lt"/>
              </a:rPr>
              <a:t>Notebook recap 05/12/2023</a:t>
            </a:r>
          </a:p>
          <a:p>
            <a:r>
              <a:rPr lang="en-US" sz="2000" dirty="0">
                <a:latin typeface="+mn-lt"/>
              </a:rPr>
              <a:t>Python commands</a:t>
            </a:r>
          </a:p>
          <a:p>
            <a:endParaRPr lang="en-US" sz="2000" b="1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8839EC6-56A3-1543-20C9-256F881DD9C9}"/>
              </a:ext>
            </a:extLst>
          </p:cNvPr>
          <p:cNvSpPr txBox="1"/>
          <p:nvPr/>
        </p:nvSpPr>
        <p:spPr>
          <a:xfrm>
            <a:off x="4371974" y="171449"/>
            <a:ext cx="7580677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import </a:t>
            </a:r>
            <a:r>
              <a:rPr lang="en-US" sz="1400" dirty="0" err="1"/>
              <a:t>matplotlib.pyplot</a:t>
            </a:r>
            <a:r>
              <a:rPr lang="en-US" sz="1400" dirty="0"/>
              <a:t> as </a:t>
            </a:r>
            <a:r>
              <a:rPr lang="en-US" sz="1400" dirty="0" err="1"/>
              <a:t>plt</a:t>
            </a:r>
            <a:endParaRPr lang="en-US" sz="1400" dirty="0"/>
          </a:p>
          <a:p>
            <a:endParaRPr lang="en-US" sz="1400" dirty="0">
              <a:solidFill>
                <a:srgbClr val="1907C9"/>
              </a:solidFill>
            </a:endParaRPr>
          </a:p>
          <a:p>
            <a:r>
              <a:rPr lang="en-US" sz="1100" dirty="0">
                <a:solidFill>
                  <a:srgbClr val="1907C9"/>
                </a:solidFill>
              </a:rPr>
              <a:t># Apply filters</a:t>
            </a:r>
          </a:p>
          <a:p>
            <a:r>
              <a:rPr lang="en-US" sz="1400" dirty="0"/>
              <a:t>filter_1 = </a:t>
            </a:r>
            <a:r>
              <a:rPr lang="en-US" sz="1400" dirty="0" err="1"/>
              <a:t>weather_data</a:t>
            </a:r>
            <a:r>
              <a:rPr lang="en-US" sz="1400" dirty="0"/>
              <a:t>["</a:t>
            </a:r>
            <a:r>
              <a:rPr lang="en-US" sz="1400" dirty="0" err="1"/>
              <a:t>ghi</a:t>
            </a:r>
            <a:r>
              <a:rPr lang="en-US" sz="1400" dirty="0"/>
              <a:t>"] &gt; 800</a:t>
            </a:r>
          </a:p>
          <a:p>
            <a:r>
              <a:rPr lang="en-US" sz="1400" dirty="0"/>
              <a:t>filter_2 = (</a:t>
            </a:r>
            <a:r>
              <a:rPr lang="en-US" sz="1400" dirty="0" err="1"/>
              <a:t>weather_data.index</a:t>
            </a:r>
            <a:r>
              <a:rPr lang="en-US" sz="1400" dirty="0"/>
              <a:t> &gt; </a:t>
            </a:r>
            <a:r>
              <a:rPr lang="en-US" sz="1400" dirty="0" err="1"/>
              <a:t>pd.to_datetime</a:t>
            </a:r>
            <a:r>
              <a:rPr lang="en-US" sz="1400" dirty="0"/>
              <a:t>("20220701").</a:t>
            </a:r>
            <a:r>
              <a:rPr lang="en-US" sz="1400" dirty="0" err="1"/>
              <a:t>tz_localize</a:t>
            </a:r>
            <a:r>
              <a:rPr lang="en-US" sz="1400" dirty="0"/>
              <a:t>("CET"))</a:t>
            </a:r>
          </a:p>
          <a:p>
            <a:r>
              <a:rPr lang="en-US" sz="1400" dirty="0"/>
              <a:t>filter = filter_1 &amp; filter_2 </a:t>
            </a:r>
            <a:r>
              <a:rPr lang="en-US" sz="1100" dirty="0">
                <a:solidFill>
                  <a:srgbClr val="1907C9"/>
                </a:solidFill>
              </a:rPr>
              <a:t># Combine with a “and” condition</a:t>
            </a:r>
          </a:p>
          <a:p>
            <a:r>
              <a:rPr lang="en-US" sz="1400" dirty="0" err="1"/>
              <a:t>weather_data.loc</a:t>
            </a:r>
            <a:r>
              <a:rPr lang="en-US" sz="1400" dirty="0"/>
              <a:t>[filter, "</a:t>
            </a:r>
            <a:r>
              <a:rPr lang="en-US" sz="1400" dirty="0" err="1"/>
              <a:t>dhi</a:t>
            </a:r>
            <a:r>
              <a:rPr lang="en-US" sz="1400" dirty="0"/>
              <a:t>"]</a:t>
            </a:r>
          </a:p>
          <a:p>
            <a:endParaRPr lang="en-US" sz="1400" dirty="0">
              <a:solidFill>
                <a:srgbClr val="1907C9"/>
              </a:solidFill>
            </a:endParaRPr>
          </a:p>
          <a:p>
            <a:r>
              <a:rPr lang="en-US" sz="1100" dirty="0">
                <a:solidFill>
                  <a:srgbClr val="1907C9"/>
                </a:solidFill>
              </a:rPr>
              <a:t># If statement</a:t>
            </a:r>
          </a:p>
          <a:p>
            <a:r>
              <a:rPr lang="en-US" sz="1400" dirty="0"/>
              <a:t>a=1</a:t>
            </a:r>
          </a:p>
          <a:p>
            <a:r>
              <a:rPr lang="en-US" sz="1400" dirty="0"/>
              <a:t>if a&lt;0: # assertion: </a:t>
            </a:r>
            <a:r>
              <a:rPr lang="en-US" sz="1100" dirty="0">
                <a:solidFill>
                  <a:srgbClr val="1907C9"/>
                </a:solidFill>
              </a:rPr>
              <a:t>is "a" under 0 ? Do not forget the “:” at the end of the line</a:t>
            </a:r>
          </a:p>
          <a:p>
            <a:r>
              <a:rPr lang="en-US" sz="1400" dirty="0"/>
              <a:t>	print("a is lower than 0") </a:t>
            </a:r>
            <a:r>
              <a:rPr lang="en-US" sz="1100" dirty="0">
                <a:solidFill>
                  <a:srgbClr val="1907C9"/>
                </a:solidFill>
              </a:rPr>
              <a:t># Line non-executed since the assertion above is wrong, do not forget the “tab” </a:t>
            </a:r>
            <a:r>
              <a:rPr lang="en-US" sz="1100" dirty="0" err="1">
                <a:solidFill>
                  <a:srgbClr val="1907C9"/>
                </a:solidFill>
              </a:rPr>
              <a:t>indendation</a:t>
            </a:r>
            <a:r>
              <a:rPr lang="en-US" sz="1100" dirty="0">
                <a:solidFill>
                  <a:srgbClr val="1907C9"/>
                </a:solidFill>
              </a:rPr>
              <a:t> after a “if”</a:t>
            </a:r>
          </a:p>
          <a:p>
            <a:endParaRPr lang="en-US" sz="1100" dirty="0">
              <a:solidFill>
                <a:srgbClr val="1907C9"/>
              </a:solidFill>
            </a:endParaRPr>
          </a:p>
          <a:p>
            <a:r>
              <a:rPr lang="en-US" sz="1100" dirty="0">
                <a:solidFill>
                  <a:srgbClr val="1907C9"/>
                </a:solidFill>
              </a:rPr>
              <a:t># Loop over all elements of a list or </a:t>
            </a:r>
            <a:r>
              <a:rPr lang="en-US" sz="1100" dirty="0" err="1">
                <a:solidFill>
                  <a:srgbClr val="1907C9"/>
                </a:solidFill>
              </a:rPr>
              <a:t>pd.Series</a:t>
            </a:r>
            <a:r>
              <a:rPr lang="en-US" sz="1100" dirty="0">
                <a:solidFill>
                  <a:srgbClr val="1907C9"/>
                </a:solidFill>
              </a:rPr>
              <a:t> which allow to perform task on each of the element</a:t>
            </a:r>
          </a:p>
          <a:p>
            <a:r>
              <a:rPr lang="en-US" sz="1400" dirty="0"/>
              <a:t>For element in [“</a:t>
            </a:r>
            <a:r>
              <a:rPr lang="en-US" sz="1400" dirty="0" err="1"/>
              <a:t>a”,”b</a:t>
            </a:r>
            <a:r>
              <a:rPr lang="en-US" sz="1400" dirty="0"/>
              <a:t>”]: 	</a:t>
            </a:r>
          </a:p>
          <a:p>
            <a:r>
              <a:rPr lang="en-US" sz="1400" dirty="0"/>
              <a:t>	print(element)</a:t>
            </a:r>
          </a:p>
          <a:p>
            <a:endParaRPr lang="en-US" sz="1100" dirty="0">
              <a:solidFill>
                <a:srgbClr val="1907C9"/>
              </a:solidFill>
            </a:endParaRPr>
          </a:p>
          <a:p>
            <a:r>
              <a:rPr lang="en-US" sz="1400" dirty="0"/>
              <a:t>for index, row in </a:t>
            </a:r>
            <a:r>
              <a:rPr lang="en-US" sz="1400" dirty="0" err="1"/>
              <a:t>df.iterrows</a:t>
            </a:r>
            <a:r>
              <a:rPr lang="en-US" sz="1400" dirty="0"/>
              <a:t>(): </a:t>
            </a:r>
            <a:r>
              <a:rPr lang="en-US" sz="1100" dirty="0">
                <a:solidFill>
                  <a:srgbClr val="1907C9"/>
                </a:solidFill>
              </a:rPr>
              <a:t># Loop over all rows and index of the </a:t>
            </a:r>
            <a:r>
              <a:rPr lang="en-US" sz="1100" dirty="0" err="1">
                <a:solidFill>
                  <a:srgbClr val="1907C9"/>
                </a:solidFill>
              </a:rPr>
              <a:t>dataframe</a:t>
            </a:r>
            <a:r>
              <a:rPr lang="en-US" sz="1100" dirty="0">
                <a:solidFill>
                  <a:srgbClr val="1907C9"/>
                </a:solidFill>
              </a:rPr>
              <a:t> one by one</a:t>
            </a:r>
          </a:p>
          <a:p>
            <a:r>
              <a:rPr lang="en-US" sz="1100" dirty="0"/>
              <a:t>	</a:t>
            </a:r>
            <a:r>
              <a:rPr lang="en-US" sz="1400" dirty="0"/>
              <a:t>print(row["column1"] + row["column2"])</a:t>
            </a:r>
          </a:p>
          <a:p>
            <a:endParaRPr lang="en-US" sz="1100" dirty="0"/>
          </a:p>
          <a:p>
            <a:r>
              <a:rPr lang="en-US" sz="1100" dirty="0">
                <a:solidFill>
                  <a:srgbClr val="1907C9"/>
                </a:solidFill>
              </a:rPr>
              <a:t># Plot with matplotlib </a:t>
            </a:r>
            <a:br>
              <a:rPr lang="en-US" sz="1100" dirty="0">
                <a:solidFill>
                  <a:srgbClr val="1907C9"/>
                </a:solidFill>
              </a:rPr>
            </a:br>
            <a:r>
              <a:rPr lang="en-US" sz="1400" dirty="0" err="1"/>
              <a:t>plt.plot</a:t>
            </a:r>
            <a:r>
              <a:rPr lang="en-US" sz="1400" dirty="0"/>
              <a:t>(x, y, linewidth=0, marker="o") </a:t>
            </a:r>
            <a:r>
              <a:rPr lang="en-US" sz="1100" dirty="0">
                <a:solidFill>
                  <a:srgbClr val="1907C9"/>
                </a:solidFill>
              </a:rPr>
              <a:t># scatter plot with no line in that case</a:t>
            </a:r>
          </a:p>
          <a:p>
            <a:endParaRPr lang="en-US" sz="1400" dirty="0"/>
          </a:p>
          <a:p>
            <a:r>
              <a:rPr lang="en-US" sz="1100" dirty="0">
                <a:solidFill>
                  <a:srgbClr val="1907C9"/>
                </a:solidFill>
              </a:rPr>
              <a:t># Function, useful to store few lines of code you want to reuse and apply with different inputs</a:t>
            </a:r>
          </a:p>
          <a:p>
            <a:r>
              <a:rPr lang="en-US" sz="1400" dirty="0"/>
              <a:t>def </a:t>
            </a:r>
            <a:r>
              <a:rPr lang="en-US" sz="1400" dirty="0" err="1"/>
              <a:t>my_func_name</a:t>
            </a:r>
            <a:r>
              <a:rPr lang="en-US" sz="1400" dirty="0"/>
              <a:t>(argument1, argument2): </a:t>
            </a:r>
            <a:r>
              <a:rPr lang="en-US" sz="1100" dirty="0">
                <a:solidFill>
                  <a:srgbClr val="1907C9"/>
                </a:solidFill>
              </a:rPr>
              <a:t># Define the function "" with the "def" command and a small increment tab to the right</a:t>
            </a:r>
          </a:p>
          <a:p>
            <a:r>
              <a:rPr lang="en-US" sz="1400" dirty="0"/>
              <a:t>	y = argument1 + argument2 </a:t>
            </a:r>
          </a:p>
          <a:p>
            <a:r>
              <a:rPr lang="en-US" sz="1400" dirty="0"/>
              <a:t>	return y</a:t>
            </a:r>
          </a:p>
          <a:p>
            <a:endParaRPr lang="en-US" sz="1400" dirty="0">
              <a:solidFill>
                <a:srgbClr val="1907C9"/>
              </a:solidFill>
            </a:endParaRPr>
          </a:p>
          <a:p>
            <a:r>
              <a:rPr lang="en-US" sz="1400" dirty="0" err="1"/>
              <a:t>my_func_name</a:t>
            </a:r>
            <a:r>
              <a:rPr lang="en-US" sz="1400" dirty="0"/>
              <a:t>(1,2) </a:t>
            </a:r>
            <a:r>
              <a:rPr lang="en-US" sz="1100" dirty="0">
                <a:solidFill>
                  <a:srgbClr val="1907C9"/>
                </a:solidFill>
              </a:rPr>
              <a:t># Apply the function with two arguments and return 3</a:t>
            </a:r>
          </a:p>
          <a:p>
            <a:r>
              <a:rPr lang="en-US" sz="1400" dirty="0" err="1"/>
              <a:t>my_func_name</a:t>
            </a:r>
            <a:r>
              <a:rPr lang="en-US" sz="1400" dirty="0"/>
              <a:t>(1,3) </a:t>
            </a:r>
            <a:r>
              <a:rPr lang="en-US" sz="1100" dirty="0">
                <a:solidFill>
                  <a:srgbClr val="1907C9"/>
                </a:solidFill>
              </a:rPr>
              <a:t># Return 4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4855F6-642B-CB22-E32D-46CA3E0A8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8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8594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77CE37-C16D-87DB-423D-7852D3AE3B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9349" y="2498197"/>
            <a:ext cx="5822953" cy="4367212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+mn-lt"/>
              </a:rPr>
              <a:t>4. Module and Cell temperature</a:t>
            </a:r>
          </a:p>
          <a:p>
            <a:endParaRPr lang="en-US" sz="1800" dirty="0">
              <a:latin typeface="+mn-lt"/>
            </a:endParaRPr>
          </a:p>
          <a:p>
            <a:r>
              <a:rPr lang="en-US" sz="1600" dirty="0">
                <a:latin typeface="+mn-lt"/>
              </a:rPr>
              <a:t>The hotter a module is, the less efficient it is </a:t>
            </a:r>
            <a:r>
              <a:rPr lang="en-US" sz="1800" dirty="0">
                <a:latin typeface="+mn-lt"/>
              </a:rPr>
              <a:t>!</a:t>
            </a: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</p:txBody>
      </p:sp>
      <p:pic>
        <p:nvPicPr>
          <p:cNvPr id="3" name="Image 2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F2386736-06DD-0661-EEFB-5537AE2E5F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69274F-73D7-E842-6013-F6C5D1E5A036}"/>
              </a:ext>
            </a:extLst>
          </p:cNvPr>
          <p:cNvSpPr/>
          <p:nvPr/>
        </p:nvSpPr>
        <p:spPr>
          <a:xfrm>
            <a:off x="8172449" y="1826749"/>
            <a:ext cx="1061677" cy="778764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16DB619-DB91-588E-894B-4FF6BCDB5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9</a:t>
            </a:fld>
            <a:r>
              <a:rPr lang="fr-FR"/>
              <a:t> / 37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100760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c2def87-6459-45fe-82b8-2c44ad774fe7">
      <Terms xmlns="http://schemas.microsoft.com/office/infopath/2007/PartnerControls"/>
    </lcf76f155ced4ddcb4097134ff3c332f>
    <TaxCatchAll xmlns="284c3d22-818e-4cb3-91ed-c315e7cac82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F95B9FA815364FBC35CFCC50A6DF2E" ma:contentTypeVersion="14" ma:contentTypeDescription="Create a new document." ma:contentTypeScope="" ma:versionID="79a45fa4d5681b63d051de39515cb8e3">
  <xsd:schema xmlns:xsd="http://www.w3.org/2001/XMLSchema" xmlns:xs="http://www.w3.org/2001/XMLSchema" xmlns:p="http://schemas.microsoft.com/office/2006/metadata/properties" xmlns:ns2="4c2def87-6459-45fe-82b8-2c44ad774fe7" xmlns:ns3="284c3d22-818e-4cb3-91ed-c315e7cac822" targetNamespace="http://schemas.microsoft.com/office/2006/metadata/properties" ma:root="true" ma:fieldsID="8d96ec500039b56ee849b1547a40a351" ns2:_="" ns3:_="">
    <xsd:import namespace="4c2def87-6459-45fe-82b8-2c44ad774fe7"/>
    <xsd:import namespace="284c3d22-818e-4cb3-91ed-c315e7cac8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2def87-6459-45fe-82b8-2c44ad774f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8083176a-d13d-47e2-b7d3-828792fcfc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4c3d22-818e-4cb3-91ed-c315e7cac822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c0f4adc4-30c3-4e39-8188-3463823ebb09}" ma:internalName="TaxCatchAll" ma:showField="CatchAllData" ma:web="284c3d22-818e-4cb3-91ed-c315e7cac82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CD7CA8D-F7E9-4DB4-9EFF-5F098173D501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4c2def87-6459-45fe-82b8-2c44ad774fe7"/>
    <ds:schemaRef ds:uri="http://purl.org/dc/dcmitype/"/>
    <ds:schemaRef ds:uri="http://schemas.microsoft.com/office/infopath/2007/PartnerControls"/>
    <ds:schemaRef ds:uri="284c3d22-818e-4cb3-91ed-c315e7cac82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664B94C-923D-4FDF-A77E-CE30A0087E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0A8C6C5-AEB9-4E3A-BA66-1F590519ED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2def87-6459-45fe-82b8-2c44ad774fe7"/>
    <ds:schemaRef ds:uri="284c3d22-818e-4cb3-91ed-c315e7cac8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62065</TotalTime>
  <Words>3101</Words>
  <Application>Microsoft Office PowerPoint</Application>
  <PresentationFormat>Grand écran</PresentationFormat>
  <Paragraphs>423</Paragraphs>
  <Slides>37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Thème Office</vt:lpstr>
      <vt:lpstr>Présentation PowerPoint</vt:lpstr>
      <vt:lpstr>Agenda</vt:lpstr>
      <vt:lpstr>Curriculum</vt:lpstr>
      <vt:lpstr>Agenda</vt:lpstr>
      <vt:lpstr>Modeling  steps</vt:lpstr>
      <vt:lpstr>Modeling 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Resources</vt:lpstr>
      <vt:lpstr>Appendix</vt:lpstr>
      <vt:lpstr>Appendix</vt:lpstr>
      <vt:lpstr>Appendix</vt:lpstr>
      <vt:lpstr>Appendix</vt:lpstr>
    </vt:vector>
  </TitlesOfParts>
  <Company>Université Savoie Mont Blanc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Pitch: Ab Initio Audit</dc:title>
  <dc:creator>Administrateur</dc:creator>
  <cp:lastModifiedBy>MATHIEU Alexandre</cp:lastModifiedBy>
  <cp:revision>1816</cp:revision>
  <dcterms:created xsi:type="dcterms:W3CDTF">2019-05-16T10:04:01Z</dcterms:created>
  <dcterms:modified xsi:type="dcterms:W3CDTF">2023-12-07T06:17:52Z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0x01010041F95B9FA815364FBC35CFCC50A6DF2E</vt:lpwstr>
  </property>
  <property fmtid="{D5CDD505-2E9C-101B-9397-08002B2CF9AE}" pid="3" name="MediaServiceImageTags">
    <vt:lpwstr/>
  </property>
</Properties>
</file>