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147" r:id="rId5"/>
    <p:sldId id="1281" r:id="rId6"/>
    <p:sldId id="1322" r:id="rId7"/>
    <p:sldId id="1321" r:id="rId8"/>
    <p:sldId id="119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06/01/2025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e.mathieu@heliocity.io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19/12/2024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>
                <a:solidFill>
                  <a:srgbClr val="1907C9"/>
                </a:solidFill>
              </a:rPr>
              <a:t>Project info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8A5BA-A2AA-2911-6640-F28AA729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information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7AAA12-5746-E737-0FD1-759AE0366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FB0F36-C526-304F-67C1-260B4861A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Estimate</a:t>
            </a:r>
            <a:r>
              <a:rPr lang="fr-FR" dirty="0">
                <a:latin typeface="+mn-lt"/>
              </a:rPr>
              <a:t> PR/EPI: on the </a:t>
            </a:r>
            <a:r>
              <a:rPr lang="fr-FR" dirty="0" err="1">
                <a:latin typeface="+mn-lt"/>
              </a:rPr>
              <a:t>whole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period</a:t>
            </a:r>
            <a:r>
              <a:rPr lang="fr-FR" dirty="0">
                <a:latin typeface="+mn-lt"/>
              </a:rPr>
              <a:t> (Instructions - PDF/Word </a:t>
            </a:r>
            <a:r>
              <a:rPr lang="fr-FR" dirty="0" err="1">
                <a:latin typeface="+mn-lt"/>
              </a:rPr>
              <a:t>updated</a:t>
            </a:r>
            <a:r>
              <a:rPr lang="fr-FR" dirty="0">
                <a:latin typeface="+mn-lt"/>
              </a:rPr>
              <a:t>)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Feel</a:t>
            </a:r>
            <a:r>
              <a:rPr lang="fr-FR" dirty="0">
                <a:latin typeface="+mn-lt"/>
              </a:rPr>
              <a:t> free to </a:t>
            </a:r>
            <a:r>
              <a:rPr lang="fr-FR" dirty="0" err="1">
                <a:latin typeface="+mn-lt"/>
              </a:rPr>
              <a:t>try</a:t>
            </a:r>
            <a:r>
              <a:rPr lang="fr-FR" dirty="0">
                <a:latin typeface="+mn-lt"/>
              </a:rPr>
              <a:t> to </a:t>
            </a:r>
            <a:r>
              <a:rPr lang="fr-FR" dirty="0" err="1">
                <a:latin typeface="+mn-lt"/>
              </a:rPr>
              <a:t>send</a:t>
            </a:r>
            <a:r>
              <a:rPr lang="fr-FR" dirty="0">
                <a:latin typeface="+mn-lt"/>
              </a:rPr>
              <a:t> a zip file </a:t>
            </a:r>
            <a:r>
              <a:rPr lang="fr-FR" dirty="0" err="1">
                <a:latin typeface="+mn-lt"/>
              </a:rPr>
              <a:t>today</a:t>
            </a:r>
            <a:r>
              <a:rPr lang="fr-FR" dirty="0">
                <a:latin typeface="+mn-lt"/>
              </a:rPr>
              <a:t> to: </a:t>
            </a:r>
            <a:r>
              <a:rPr lang="fr-FR" dirty="0">
                <a:latin typeface="+mn-lt"/>
                <a:hlinkClick r:id="rId2"/>
              </a:rPr>
              <a:t>alexandre.mathieu@heliocity.io</a:t>
            </a:r>
            <a:r>
              <a:rPr lang="fr-FR" dirty="0">
                <a:latin typeface="+mn-lt"/>
              </a:rPr>
              <a:t> </a:t>
            </a:r>
          </a:p>
          <a:p>
            <a:endParaRPr lang="fr-FR" dirty="0">
              <a:latin typeface="+mn-lt"/>
            </a:endParaRPr>
          </a:p>
          <a:p>
            <a:pPr marL="368299" indent="-342900"/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74DED-396D-4066-2FBF-EA676AB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1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254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75222" y="4923936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D7CA8D-F7E9-4DB4-9EFF-5F098173D501}">
  <ds:schemaRefs>
    <ds:schemaRef ds:uri="4c2def87-6459-45fe-82b8-2c44ad774fe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84c3d22-818e-4cb3-91ed-c315e7cac82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66020</TotalTime>
  <Words>180</Words>
  <Application>Microsoft Office PowerPoint</Application>
  <PresentationFormat>Grand écran</PresentationFormat>
  <Paragraphs>61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Agenda</vt:lpstr>
      <vt:lpstr>Project information</vt:lpstr>
      <vt:lpstr>Présentation PowerPoint</vt:lpstr>
      <vt:lpstr>Curriculum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2100</cp:revision>
  <dcterms:created xsi:type="dcterms:W3CDTF">2019-05-16T10:04:01Z</dcterms:created>
  <dcterms:modified xsi:type="dcterms:W3CDTF">2025-01-06T11:35:43Z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