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53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BC2A-C054-48D3-8EFB-9E23EC756821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928A-5669-48B5-A5C0-EDA547EAA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077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DFAA-E3F3-46BF-8322-4E89ED3D92A1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7432-D487-422F-9A43-6BE8ED15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830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57432-D487-422F-9A43-6BE8ED1588B1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07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0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98B5-90A7-4B4A-8F3A-1354F7602049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90550"/>
            <a:ext cx="32399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6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Ensinando Funções de 1º Grau </a:t>
            </a:r>
          </a:p>
          <a:p>
            <a:pPr algn="ctr"/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interativa e inclusiva </a:t>
            </a:r>
          </a:p>
          <a:p>
            <a:pPr algn="ctr"/>
            <a:endParaRPr lang="pt-BR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Alexandre Ladeira Campanhã da Silva; Lucas de Almeida; Matheus Pierre Sforça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logo cotu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101" y="590550"/>
            <a:ext cx="4167188" cy="43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02532"/>
              </p:ext>
            </p:extLst>
          </p:nvPr>
        </p:nvGraphicFramePr>
        <p:xfrm>
          <a:off x="2" y="7715250"/>
          <a:ext cx="32399286" cy="9692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9762"/>
                <a:gridCol w="10799762"/>
                <a:gridCol w="10799762"/>
              </a:tblGrid>
              <a:tr h="9692206"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Introdução</a:t>
                      </a: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ideia principal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esperávamos alcançar</a:t>
                      </a:r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</a:t>
                      </a: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Citar as tecnologias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usamos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Quais foram os desafios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 etapas da produção com imagens inicias ( primeiros gráficos formados, teoria inicial etc.) </a:t>
                      </a:r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Apresentar o produto final com um texto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Conclusões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chegamos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tela que resumam bem a aplicação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Referencias </a:t>
                      </a:r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80</Words>
  <Application>Microsoft Office PowerPoint</Application>
  <PresentationFormat>Personalizar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Ladeira</dc:creator>
  <cp:lastModifiedBy>Alexandre Ladeira</cp:lastModifiedBy>
  <cp:revision>3</cp:revision>
  <dcterms:created xsi:type="dcterms:W3CDTF">2018-05-28T17:08:00Z</dcterms:created>
  <dcterms:modified xsi:type="dcterms:W3CDTF">2018-05-28T17:30:46Z</dcterms:modified>
</cp:coreProperties>
</file>