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4F899-5CEF-4BEF-935D-177D86B06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DA7E18-A81B-47BA-B955-27327A102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0E2D92-9262-4667-BB39-ABB4FA44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AA7BC-09DE-403E-9B71-FE59A22A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6D0C4-E822-4287-AEC7-FF282E2C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4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C2E5C-6660-4DA9-A980-2BEE5ED4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8450D2-D507-4530-BB4C-2FB1FD8E5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BC3042-F644-410A-A00A-3ED4C5B0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8475B-F8CC-40E5-A87D-3943EA25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F4218-5594-476C-95F4-5F0B1D80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0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71F0B0-B9FE-474B-B9AC-B75B84E16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85BFA6-F367-44AE-91B8-D00DDE6B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3A7C0-4894-49F0-8C39-2662C558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F4A2E-AD13-43C9-87EC-730F0DD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67F971-B767-4F0F-81A6-C1F70450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6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BEF2E-D8D3-4FF4-A130-A642AA1C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1C15E2-C776-45A3-904B-D6975025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14912F-7F19-4EED-AB24-B61A467C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C6288D-C3C6-421B-9274-7B2577FF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2CAFA-2C06-48E3-8088-409F9583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0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95C17-96DE-4ABF-BB17-235C4734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91469F-2CFF-49E0-BA0E-09A8EC9A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4C769-5F04-4063-9486-158563E4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A8434-9940-454C-AE19-369F36F1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BF76C-064E-4784-8F99-2DB5964D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B43E5-E1A0-47CF-84BF-0603FF8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7E7FA5-492F-4D4C-9F54-EDF174476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0013FC-7E10-484D-A59C-AD243F26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9CB84E-A03E-4207-98A9-21EEB451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A03340-53B6-4668-B78C-4B42A2F6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818985-5624-49FF-8F86-D9091BD2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2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7E8CC-8A21-4BCA-B457-780849AA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F37CD8-7045-454E-8FD3-754188A6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315B9-926F-4FCE-9AD9-F058FD5A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50ED80-3938-4F44-916D-F0A1FEEC4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711D5E-A3D6-47CF-89AC-7594DF794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F03A73-FC67-43CD-9CF7-CFCC12BA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830E3F-E547-4819-9EB2-9AB87206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3A308D-E451-4CDD-87BF-E51BFE31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63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13899-EE8F-493A-AA88-8AF32013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892811-2F9B-4B4C-973C-1FCE9B37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6F5288-AB0E-460E-86CE-390F69A1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ED36BF-6E9C-40C0-A245-B0D07DB0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45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CD71C9-C393-487E-AF9F-3D9A363C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34D30A-CA9B-4FE2-84EF-7A5D22A7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9914C6-56CA-49CA-8593-36C62C3A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04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3B6F1-08D9-4949-9A3E-9BDDC919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DD573-1E86-4044-A8BD-050E5771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D807CE-6287-4DEE-9716-A660F5E6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CAD78F-36F3-4EB2-8EBE-2F6B923E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C79785-094B-4DF1-8317-10D309A4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08F328-C904-4019-AC08-0AAE099F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34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2B09C-E2B2-4518-8E0C-4885263D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D69063-7112-462A-A177-38AF51B64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8882FC-DB24-406B-AD8A-3B995F67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DB98D-3B7E-4BCD-BDA6-D55253E4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0317A-9AD5-43BB-BB30-C9B5642E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23D873-E372-4C6F-8088-EB1018C4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7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F94641-1FF3-4E7D-B3F8-F3D6D2C3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1B165-A430-481A-9348-748DB813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84F420-044B-40BA-9357-F8404589D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8BFB-BBF0-4855-B0BC-4BCD7725F5EF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85663-56B8-4196-B280-76CDBA979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24EBA-F642-4676-80CD-82F65DF38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3B66-018B-4161-9452-7AF8740A83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69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D4C6-6BE1-41B1-96E1-CD57A440108A}"/>
              </a:ext>
            </a:extLst>
          </p:cNvPr>
          <p:cNvSpPr/>
          <p:nvPr/>
        </p:nvSpPr>
        <p:spPr>
          <a:xfrm>
            <a:off x="3408459" y="2180645"/>
            <a:ext cx="5375082" cy="249671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InvSBox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B6BE668-A100-4417-840E-A7C5E0B61DC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28421" y="3429000"/>
            <a:ext cx="108003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CF264E-43C8-489F-BA29-3612133A9F09}"/>
              </a:ext>
            </a:extLst>
          </p:cNvPr>
          <p:cNvCxnSpPr>
            <a:cxnSpLocks/>
          </p:cNvCxnSpPr>
          <p:nvPr/>
        </p:nvCxnSpPr>
        <p:spPr>
          <a:xfrm>
            <a:off x="8783541" y="3409361"/>
            <a:ext cx="108003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DDFCDC-73B1-47F9-85E4-BCF65533B151}"/>
              </a:ext>
            </a:extLst>
          </p:cNvPr>
          <p:cNvSpPr txBox="1"/>
          <p:nvPr/>
        </p:nvSpPr>
        <p:spPr>
          <a:xfrm>
            <a:off x="217331" y="3198167"/>
            <a:ext cx="206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invsbox_i : bit8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0B400D-5B76-4B39-9BA8-83C7AB206B85}"/>
              </a:ext>
            </a:extLst>
          </p:cNvPr>
          <p:cNvSpPr txBox="1"/>
          <p:nvPr/>
        </p:nvSpPr>
        <p:spPr>
          <a:xfrm>
            <a:off x="9957009" y="3178528"/>
            <a:ext cx="2153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invsbox_o : bit8</a:t>
            </a:r>
          </a:p>
        </p:txBody>
      </p:sp>
    </p:spTree>
    <p:extLst>
      <p:ext uri="{BB962C8B-B14F-4D97-AF65-F5344CB8AC3E}">
        <p14:creationId xmlns:p14="http://schemas.microsoft.com/office/powerpoint/2010/main" val="318943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D4C6-6BE1-41B1-96E1-CD57A440108A}"/>
              </a:ext>
            </a:extLst>
          </p:cNvPr>
          <p:cNvSpPr/>
          <p:nvPr/>
        </p:nvSpPr>
        <p:spPr>
          <a:xfrm>
            <a:off x="4396033" y="2004969"/>
            <a:ext cx="3399934" cy="197314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RTL_REG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CF264E-43C8-489F-BA29-3612133A9F09}"/>
              </a:ext>
            </a:extLst>
          </p:cNvPr>
          <p:cNvCxnSpPr>
            <a:cxnSpLocks/>
          </p:cNvCxnSpPr>
          <p:nvPr/>
        </p:nvCxnSpPr>
        <p:spPr>
          <a:xfrm>
            <a:off x="7795967" y="2985392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DDFCDC-73B1-47F9-85E4-BCF65533B151}"/>
              </a:ext>
            </a:extLst>
          </p:cNvPr>
          <p:cNvSpPr txBox="1"/>
          <p:nvPr/>
        </p:nvSpPr>
        <p:spPr>
          <a:xfrm>
            <a:off x="1032270" y="2596369"/>
            <a:ext cx="2436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clockREG_i : std_logic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0B400D-5B76-4B39-9BA8-83C7AB206B85}"/>
              </a:ext>
            </a:extLst>
          </p:cNvPr>
          <p:cNvSpPr txBox="1"/>
          <p:nvPr/>
        </p:nvSpPr>
        <p:spPr>
          <a:xfrm>
            <a:off x="8723614" y="2785337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Q_o : bit128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98D7EF-EC8F-4674-8481-F48E7B064E2E}"/>
              </a:ext>
            </a:extLst>
          </p:cNvPr>
          <p:cNvCxnSpPr>
            <a:cxnSpLocks/>
          </p:cNvCxnSpPr>
          <p:nvPr/>
        </p:nvCxnSpPr>
        <p:spPr>
          <a:xfrm>
            <a:off x="3459502" y="2802423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CCB9049-FA3E-44D0-9DC0-26E638680833}"/>
              </a:ext>
            </a:extLst>
          </p:cNvPr>
          <p:cNvSpPr txBox="1"/>
          <p:nvPr/>
        </p:nvSpPr>
        <p:spPr>
          <a:xfrm>
            <a:off x="2072019" y="3064425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D_i : bit128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68C50ED-38D0-4438-8AD0-F176DB432F0A}"/>
              </a:ext>
            </a:extLst>
          </p:cNvPr>
          <p:cNvCxnSpPr>
            <a:cxnSpLocks/>
          </p:cNvCxnSpPr>
          <p:nvPr/>
        </p:nvCxnSpPr>
        <p:spPr>
          <a:xfrm>
            <a:off x="3443051" y="3264480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9A3BE0B-D905-421D-978D-0BE254CDCC48}"/>
              </a:ext>
            </a:extLst>
          </p:cNvPr>
          <p:cNvSpPr txBox="1"/>
          <p:nvPr/>
        </p:nvSpPr>
        <p:spPr>
          <a:xfrm>
            <a:off x="910234" y="3479158"/>
            <a:ext cx="2570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resetbREG_i : std_logic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DDF6384-3E48-4560-8FDD-3DE0EF890A8A}"/>
              </a:ext>
            </a:extLst>
          </p:cNvPr>
          <p:cNvCxnSpPr>
            <a:cxnSpLocks/>
          </p:cNvCxnSpPr>
          <p:nvPr/>
        </p:nvCxnSpPr>
        <p:spPr>
          <a:xfrm>
            <a:off x="3455731" y="3695239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3319EA3-12E0-4F15-B82F-36402B0FD359}"/>
              </a:ext>
            </a:extLst>
          </p:cNvPr>
          <p:cNvSpPr txBox="1"/>
          <p:nvPr/>
        </p:nvSpPr>
        <p:spPr>
          <a:xfrm>
            <a:off x="840079" y="2115157"/>
            <a:ext cx="261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enableREG_i : std_logic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B7D175F-0B90-4DF1-9C6A-766E0592B29D}"/>
              </a:ext>
            </a:extLst>
          </p:cNvPr>
          <p:cNvCxnSpPr>
            <a:cxnSpLocks/>
          </p:cNvCxnSpPr>
          <p:nvPr/>
        </p:nvCxnSpPr>
        <p:spPr>
          <a:xfrm>
            <a:off x="3443051" y="2328367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4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89438D-038E-4271-9417-7F0A584DCFAF}"/>
              </a:ext>
            </a:extLst>
          </p:cNvPr>
          <p:cNvSpPr/>
          <p:nvPr/>
        </p:nvSpPr>
        <p:spPr>
          <a:xfrm>
            <a:off x="1946246" y="1954635"/>
            <a:ext cx="738231" cy="23908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21E1D-5A71-418D-9FDE-DFAC8CFEC1ED}"/>
              </a:ext>
            </a:extLst>
          </p:cNvPr>
          <p:cNvSpPr/>
          <p:nvPr/>
        </p:nvSpPr>
        <p:spPr>
          <a:xfrm>
            <a:off x="5605245" y="1954635"/>
            <a:ext cx="738231" cy="23908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EC545-A893-4CB4-B42B-E5C269764A0F}"/>
              </a:ext>
            </a:extLst>
          </p:cNvPr>
          <p:cNvSpPr/>
          <p:nvPr/>
        </p:nvSpPr>
        <p:spPr>
          <a:xfrm>
            <a:off x="3333226" y="1954635"/>
            <a:ext cx="738231" cy="23908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04479-590B-4980-B9D6-D6E0927CE970}"/>
              </a:ext>
            </a:extLst>
          </p:cNvPr>
          <p:cNvSpPr/>
          <p:nvPr/>
        </p:nvSpPr>
        <p:spPr>
          <a:xfrm>
            <a:off x="6990826" y="1954635"/>
            <a:ext cx="738231" cy="23908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FDF78-A5EB-4635-A456-85B03E49790B}"/>
              </a:ext>
            </a:extLst>
          </p:cNvPr>
          <p:cNvSpPr/>
          <p:nvPr/>
        </p:nvSpPr>
        <p:spPr>
          <a:xfrm>
            <a:off x="9257252" y="1954635"/>
            <a:ext cx="738231" cy="23908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Bande diagonale 6">
            <a:extLst>
              <a:ext uri="{FF2B5EF4-FFF2-40B4-BE49-F238E27FC236}">
                <a16:creationId xmlns:a16="http://schemas.microsoft.com/office/drawing/2014/main" id="{64CFA43A-F247-4197-8FFD-BBBE435EE2C7}"/>
              </a:ext>
            </a:extLst>
          </p:cNvPr>
          <p:cNvSpPr/>
          <p:nvPr/>
        </p:nvSpPr>
        <p:spPr>
          <a:xfrm rot="8082900">
            <a:off x="4236440" y="2667699"/>
            <a:ext cx="964734" cy="964734"/>
          </a:xfrm>
          <a:prstGeom prst="diagStri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Bande diagonale 7">
            <a:extLst>
              <a:ext uri="{FF2B5EF4-FFF2-40B4-BE49-F238E27FC236}">
                <a16:creationId xmlns:a16="http://schemas.microsoft.com/office/drawing/2014/main" id="{976A9FE0-C84B-49E4-A813-E0F61AA7DBDB}"/>
              </a:ext>
            </a:extLst>
          </p:cNvPr>
          <p:cNvSpPr/>
          <p:nvPr/>
        </p:nvSpPr>
        <p:spPr>
          <a:xfrm rot="8082900">
            <a:off x="7894040" y="2667699"/>
            <a:ext cx="964734" cy="964734"/>
          </a:xfrm>
          <a:prstGeom prst="diagStri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21DEF-AC39-47F3-83F6-6F7223B21EFE}"/>
              </a:ext>
            </a:extLst>
          </p:cNvPr>
          <p:cNvSpPr/>
          <p:nvPr/>
        </p:nvSpPr>
        <p:spPr>
          <a:xfrm>
            <a:off x="1391715" y="1274948"/>
            <a:ext cx="9408570" cy="37468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FF13228-BF33-4418-B81F-099B9FFED79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684477" y="3150066"/>
            <a:ext cx="648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BEC529A-D936-4F2D-80C0-EEC901AE5F51}"/>
              </a:ext>
            </a:extLst>
          </p:cNvPr>
          <p:cNvCxnSpPr/>
          <p:nvPr/>
        </p:nvCxnSpPr>
        <p:spPr>
          <a:xfrm>
            <a:off x="4071457" y="3422658"/>
            <a:ext cx="648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BCAFDE2-A37B-40A7-A176-234F335CBD6E}"/>
              </a:ext>
            </a:extLst>
          </p:cNvPr>
          <p:cNvCxnSpPr/>
          <p:nvPr/>
        </p:nvCxnSpPr>
        <p:spPr>
          <a:xfrm>
            <a:off x="7729057" y="3528710"/>
            <a:ext cx="648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9E1DB81-5307-4ED4-91C2-D7A33C5DABC2}"/>
              </a:ext>
            </a:extLst>
          </p:cNvPr>
          <p:cNvCxnSpPr>
            <a:cxnSpLocks/>
            <a:stCxn id="7" idx="2"/>
            <a:endCxn id="3" idx="1"/>
          </p:cNvCxnSpPr>
          <p:nvPr/>
        </p:nvCxnSpPr>
        <p:spPr>
          <a:xfrm>
            <a:off x="5059887" y="3148369"/>
            <a:ext cx="545358" cy="1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268C7C5-FBCF-4370-9ABD-0335248B1730}"/>
              </a:ext>
            </a:extLst>
          </p:cNvPr>
          <p:cNvCxnSpPr>
            <a:cxnSpLocks/>
          </p:cNvCxnSpPr>
          <p:nvPr/>
        </p:nvCxnSpPr>
        <p:spPr>
          <a:xfrm>
            <a:off x="8711894" y="3148369"/>
            <a:ext cx="545358" cy="1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3242AFB-DB5A-4112-B558-303572A6B13C}"/>
              </a:ext>
            </a:extLst>
          </p:cNvPr>
          <p:cNvCxnSpPr/>
          <p:nvPr/>
        </p:nvCxnSpPr>
        <p:spPr>
          <a:xfrm>
            <a:off x="6342077" y="3148369"/>
            <a:ext cx="6487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6B33C6F-7C81-4BC5-9A27-8FB1061144EB}"/>
              </a:ext>
            </a:extLst>
          </p:cNvPr>
          <p:cNvCxnSpPr>
            <a:cxnSpLocks/>
          </p:cNvCxnSpPr>
          <p:nvPr/>
        </p:nvCxnSpPr>
        <p:spPr>
          <a:xfrm>
            <a:off x="1210237" y="3148369"/>
            <a:ext cx="73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5170A6E-D2E8-4975-9045-2A9DC225069A}"/>
              </a:ext>
            </a:extLst>
          </p:cNvPr>
          <p:cNvCxnSpPr>
            <a:cxnSpLocks/>
          </p:cNvCxnSpPr>
          <p:nvPr/>
        </p:nvCxnSpPr>
        <p:spPr>
          <a:xfrm>
            <a:off x="9995483" y="3168610"/>
            <a:ext cx="10412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1B5315D-8BC5-4E29-A07F-BA19F4B6A93F}"/>
              </a:ext>
            </a:extLst>
          </p:cNvPr>
          <p:cNvCxnSpPr>
            <a:cxnSpLocks/>
          </p:cNvCxnSpPr>
          <p:nvPr/>
        </p:nvCxnSpPr>
        <p:spPr>
          <a:xfrm>
            <a:off x="4395831" y="2782295"/>
            <a:ext cx="3229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99222F1-F605-42E4-A410-5114BCF5B0B2}"/>
              </a:ext>
            </a:extLst>
          </p:cNvPr>
          <p:cNvCxnSpPr/>
          <p:nvPr/>
        </p:nvCxnSpPr>
        <p:spPr>
          <a:xfrm flipV="1">
            <a:off x="4395831" y="1792481"/>
            <a:ext cx="0" cy="989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07169B3-D121-4C1A-9236-82E13200B64B}"/>
              </a:ext>
            </a:extLst>
          </p:cNvPr>
          <p:cNvCxnSpPr>
            <a:cxnSpLocks/>
          </p:cNvCxnSpPr>
          <p:nvPr/>
        </p:nvCxnSpPr>
        <p:spPr>
          <a:xfrm>
            <a:off x="1701676" y="1792481"/>
            <a:ext cx="26941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F07735-BF2D-43C5-BDFB-BD2B03C83BFE}"/>
              </a:ext>
            </a:extLst>
          </p:cNvPr>
          <p:cNvCxnSpPr>
            <a:cxnSpLocks/>
          </p:cNvCxnSpPr>
          <p:nvPr/>
        </p:nvCxnSpPr>
        <p:spPr>
          <a:xfrm flipV="1">
            <a:off x="1707902" y="1792481"/>
            <a:ext cx="0" cy="1355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E34D9BA-8E60-4EB9-85FA-38593FBDC234}"/>
              </a:ext>
            </a:extLst>
          </p:cNvPr>
          <p:cNvCxnSpPr>
            <a:cxnSpLocks/>
          </p:cNvCxnSpPr>
          <p:nvPr/>
        </p:nvCxnSpPr>
        <p:spPr>
          <a:xfrm>
            <a:off x="8053431" y="2782295"/>
            <a:ext cx="3229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84893E5-5B9B-43C4-9572-950CD8D2950B}"/>
              </a:ext>
            </a:extLst>
          </p:cNvPr>
          <p:cNvCxnSpPr/>
          <p:nvPr/>
        </p:nvCxnSpPr>
        <p:spPr>
          <a:xfrm flipV="1">
            <a:off x="8053431" y="1792481"/>
            <a:ext cx="0" cy="989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5697919-347D-410F-9804-14EE6F82FB2A}"/>
              </a:ext>
            </a:extLst>
          </p:cNvPr>
          <p:cNvCxnSpPr>
            <a:cxnSpLocks/>
          </p:cNvCxnSpPr>
          <p:nvPr/>
        </p:nvCxnSpPr>
        <p:spPr>
          <a:xfrm>
            <a:off x="6666451" y="1792481"/>
            <a:ext cx="13869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1FB3A76-12D9-4F53-B60B-E87781042F7E}"/>
              </a:ext>
            </a:extLst>
          </p:cNvPr>
          <p:cNvCxnSpPr>
            <a:cxnSpLocks/>
          </p:cNvCxnSpPr>
          <p:nvPr/>
        </p:nvCxnSpPr>
        <p:spPr>
          <a:xfrm flipV="1">
            <a:off x="6666451" y="1789960"/>
            <a:ext cx="0" cy="1355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C0806196-63D2-4579-8306-2F78837DC600}"/>
              </a:ext>
            </a:extLst>
          </p:cNvPr>
          <p:cNvSpPr txBox="1"/>
          <p:nvPr/>
        </p:nvSpPr>
        <p:spPr>
          <a:xfrm>
            <a:off x="2073210" y="212534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ISR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5CE1D21-91B3-4FF7-B24D-FF38B8F4438C}"/>
              </a:ext>
            </a:extLst>
          </p:cNvPr>
          <p:cNvSpPr txBox="1"/>
          <p:nvPr/>
        </p:nvSpPr>
        <p:spPr>
          <a:xfrm>
            <a:off x="3460189" y="209857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ISB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F4E5F19-FDFD-4EFE-8B7D-7BB2C400E0CE}"/>
              </a:ext>
            </a:extLst>
          </p:cNvPr>
          <p:cNvSpPr txBox="1"/>
          <p:nvPr/>
        </p:nvSpPr>
        <p:spPr>
          <a:xfrm>
            <a:off x="5664018" y="20985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IARK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9DBAE92-4383-4896-B101-E550C255D49C}"/>
              </a:ext>
            </a:extLst>
          </p:cNvPr>
          <p:cNvSpPr txBox="1"/>
          <p:nvPr/>
        </p:nvSpPr>
        <p:spPr>
          <a:xfrm>
            <a:off x="7080050" y="20985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IMC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3A2B00C-3A28-4EFB-9802-BAF61673FA5A}"/>
              </a:ext>
            </a:extLst>
          </p:cNvPr>
          <p:cNvSpPr txBox="1"/>
          <p:nvPr/>
        </p:nvSpPr>
        <p:spPr>
          <a:xfrm>
            <a:off x="9343821" y="2108615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22E3CD9-1DAE-4A79-B7C4-ABCE4BBFA73F}"/>
              </a:ext>
            </a:extLst>
          </p:cNvPr>
          <p:cNvSpPr txBox="1"/>
          <p:nvPr/>
        </p:nvSpPr>
        <p:spPr>
          <a:xfrm>
            <a:off x="4680853" y="2605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352DE53-719E-4F1C-8D99-64EF7F57E524}"/>
              </a:ext>
            </a:extLst>
          </p:cNvPr>
          <p:cNvSpPr txBox="1"/>
          <p:nvPr/>
        </p:nvSpPr>
        <p:spPr>
          <a:xfrm>
            <a:off x="8343833" y="2604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42CE771-62DC-482E-B3AE-F005633CAEA7}"/>
              </a:ext>
            </a:extLst>
          </p:cNvPr>
          <p:cNvSpPr txBox="1"/>
          <p:nvPr/>
        </p:nvSpPr>
        <p:spPr>
          <a:xfrm>
            <a:off x="4680864" y="32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3A42D6C-BB95-44D5-9898-3DA5693A65D5}"/>
              </a:ext>
            </a:extLst>
          </p:cNvPr>
          <p:cNvSpPr txBox="1"/>
          <p:nvPr/>
        </p:nvSpPr>
        <p:spPr>
          <a:xfrm>
            <a:off x="8353656" y="3329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203C1C1-EC8D-443C-9B55-B43B337D298E}"/>
              </a:ext>
            </a:extLst>
          </p:cNvPr>
          <p:cNvCxnSpPr>
            <a:cxnSpLocks/>
          </p:cNvCxnSpPr>
          <p:nvPr/>
        </p:nvCxnSpPr>
        <p:spPr>
          <a:xfrm>
            <a:off x="4911724" y="3641471"/>
            <a:ext cx="0" cy="19356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CAD2BD0C-9E02-4F32-B152-B745B2E1E260}"/>
              </a:ext>
            </a:extLst>
          </p:cNvPr>
          <p:cNvCxnSpPr>
            <a:cxnSpLocks/>
          </p:cNvCxnSpPr>
          <p:nvPr/>
        </p:nvCxnSpPr>
        <p:spPr>
          <a:xfrm>
            <a:off x="8566093" y="3641470"/>
            <a:ext cx="0" cy="19356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que 55" descr="Engrenages">
            <a:extLst>
              <a:ext uri="{FF2B5EF4-FFF2-40B4-BE49-F238E27FC236}">
                <a16:creationId xmlns:a16="http://schemas.microsoft.com/office/drawing/2014/main" id="{702D35BB-6FE7-475D-982A-9F893929F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713" y="2950780"/>
            <a:ext cx="369189" cy="369189"/>
          </a:xfrm>
          <a:prstGeom prst="rect">
            <a:avLst/>
          </a:prstGeom>
        </p:spPr>
      </p:pic>
      <p:pic>
        <p:nvPicPr>
          <p:cNvPr id="57" name="Graphique 56" descr="Engrenages">
            <a:extLst>
              <a:ext uri="{FF2B5EF4-FFF2-40B4-BE49-F238E27FC236}">
                <a16:creationId xmlns:a16="http://schemas.microsoft.com/office/drawing/2014/main" id="{5CC935E0-4B5C-4721-8318-8907C982E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8721" y="2974163"/>
            <a:ext cx="369189" cy="369189"/>
          </a:xfrm>
          <a:prstGeom prst="rect">
            <a:avLst/>
          </a:prstGeom>
        </p:spPr>
      </p:pic>
      <p:pic>
        <p:nvPicPr>
          <p:cNvPr id="58" name="Graphique 57" descr="Engrenages">
            <a:extLst>
              <a:ext uri="{FF2B5EF4-FFF2-40B4-BE49-F238E27FC236}">
                <a16:creationId xmlns:a16="http://schemas.microsoft.com/office/drawing/2014/main" id="{D909AFE0-4EAA-4870-B642-E331781AE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8529" y="6357812"/>
            <a:ext cx="369189" cy="369189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566A49D6-CA85-4E99-95A6-58149C7091A7}"/>
              </a:ext>
            </a:extLst>
          </p:cNvPr>
          <p:cNvSpPr txBox="1"/>
          <p:nvPr/>
        </p:nvSpPr>
        <p:spPr>
          <a:xfrm>
            <a:off x="3810012" y="5522790"/>
            <a:ext cx="2203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enableRoundComputing</a:t>
            </a:r>
          </a:p>
          <a:p>
            <a:pPr algn="ctr"/>
            <a:r>
              <a:rPr lang="fr-FR" sz="1600" dirty="0"/>
              <a:t>(std_logic)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E023ED-81D5-487F-B034-1AE819C02BCB}"/>
              </a:ext>
            </a:extLst>
          </p:cNvPr>
          <p:cNvSpPr txBox="1"/>
          <p:nvPr/>
        </p:nvSpPr>
        <p:spPr>
          <a:xfrm>
            <a:off x="7551328" y="5522790"/>
            <a:ext cx="202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enableInvMixColumns</a:t>
            </a:r>
          </a:p>
          <a:p>
            <a:pPr algn="ctr"/>
            <a:r>
              <a:rPr lang="fr-FR" sz="1600" dirty="0"/>
              <a:t>(std_logic)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1A93284-7FAA-46EC-B631-18CB815D0F62}"/>
              </a:ext>
            </a:extLst>
          </p:cNvPr>
          <p:cNvSpPr txBox="1"/>
          <p:nvPr/>
        </p:nvSpPr>
        <p:spPr>
          <a:xfrm>
            <a:off x="2335696" y="6389397"/>
            <a:ext cx="326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Conversion de type_state vers bit128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3F0BDF3-3942-4999-9B52-EBE1EE09C0B6}"/>
              </a:ext>
            </a:extLst>
          </p:cNvPr>
          <p:cNvSpPr txBox="1"/>
          <p:nvPr/>
        </p:nvSpPr>
        <p:spPr>
          <a:xfrm>
            <a:off x="8805372" y="562891"/>
            <a:ext cx="164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clock_i : std_logic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E440CBA-A7EE-43FB-A6E0-AE93830829A7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>
            <a:off x="9626366" y="901445"/>
            <a:ext cx="2" cy="1053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5ED14B04-A9F2-4177-AF3B-830FB8A9318E}"/>
              </a:ext>
            </a:extLst>
          </p:cNvPr>
          <p:cNvSpPr txBox="1"/>
          <p:nvPr/>
        </p:nvSpPr>
        <p:spPr>
          <a:xfrm>
            <a:off x="5019450" y="562891"/>
            <a:ext cx="190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currentkey_i : bit128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0172CA2F-C81F-43AB-98F8-B8A100D2A0C9}"/>
              </a:ext>
            </a:extLst>
          </p:cNvPr>
          <p:cNvCxnSpPr>
            <a:cxnSpLocks/>
            <a:stCxn id="63" idx="2"/>
            <a:endCxn id="3" idx="0"/>
          </p:cNvCxnSpPr>
          <p:nvPr/>
        </p:nvCxnSpPr>
        <p:spPr>
          <a:xfrm>
            <a:off x="5974359" y="901445"/>
            <a:ext cx="2" cy="1053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que 64" descr="Engrenages">
            <a:extLst>
              <a:ext uri="{FF2B5EF4-FFF2-40B4-BE49-F238E27FC236}">
                <a16:creationId xmlns:a16="http://schemas.microsoft.com/office/drawing/2014/main" id="{571E8F36-96B4-4946-B526-72F2DEDC3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764" y="1358037"/>
            <a:ext cx="369189" cy="369189"/>
          </a:xfrm>
          <a:prstGeom prst="rect">
            <a:avLst/>
          </a:prstGeom>
        </p:spPr>
      </p:pic>
      <p:pic>
        <p:nvPicPr>
          <p:cNvPr id="66" name="Graphique 65" descr="Engrenages">
            <a:extLst>
              <a:ext uri="{FF2B5EF4-FFF2-40B4-BE49-F238E27FC236}">
                <a16:creationId xmlns:a16="http://schemas.microsoft.com/office/drawing/2014/main" id="{10A75A2B-DD3F-4E15-BCEA-CD3AE915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6451" y="6357812"/>
            <a:ext cx="369189" cy="36918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AEE0F5D4-6805-4CCE-996A-D616434E4161}"/>
              </a:ext>
            </a:extLst>
          </p:cNvPr>
          <p:cNvSpPr txBox="1"/>
          <p:nvPr/>
        </p:nvSpPr>
        <p:spPr>
          <a:xfrm>
            <a:off x="6923618" y="6389397"/>
            <a:ext cx="326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Conversion de bit128 vers type_state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C507405-A0A4-4262-B6EF-A02F04F1127E}"/>
              </a:ext>
            </a:extLst>
          </p:cNvPr>
          <p:cNvSpPr txBox="1"/>
          <p:nvPr/>
        </p:nvSpPr>
        <p:spPr>
          <a:xfrm>
            <a:off x="124060" y="2820132"/>
            <a:ext cx="121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currenttext_i  </a:t>
            </a:r>
          </a:p>
          <a:p>
            <a:pPr algn="ctr"/>
            <a:r>
              <a:rPr lang="fr-FR" sz="1400" dirty="0"/>
              <a:t>(bit128)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93A8D77-2E6E-43DF-A48E-03F3B5C5FE56}"/>
              </a:ext>
            </a:extLst>
          </p:cNvPr>
          <p:cNvSpPr txBox="1"/>
          <p:nvPr/>
        </p:nvSpPr>
        <p:spPr>
          <a:xfrm>
            <a:off x="11141041" y="2897147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data_o</a:t>
            </a:r>
          </a:p>
          <a:p>
            <a:pPr algn="ctr"/>
            <a:r>
              <a:rPr lang="fr-FR" sz="1400" dirty="0"/>
              <a:t>(bit128)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C628D1C-734D-439A-9606-A62153581C84}"/>
              </a:ext>
            </a:extLst>
          </p:cNvPr>
          <p:cNvSpPr txBox="1"/>
          <p:nvPr/>
        </p:nvSpPr>
        <p:spPr>
          <a:xfrm>
            <a:off x="2515137" y="1517992"/>
            <a:ext cx="12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currenttext_is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3A22D34-FB02-42D2-BB11-1A1F9D079E07}"/>
              </a:ext>
            </a:extLst>
          </p:cNvPr>
          <p:cNvSpPr txBox="1"/>
          <p:nvPr/>
        </p:nvSpPr>
        <p:spPr>
          <a:xfrm>
            <a:off x="2629807" y="2860833"/>
            <a:ext cx="78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inter0_s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50AF4EA-0DF8-4C8B-A35F-9C504B1943A9}"/>
              </a:ext>
            </a:extLst>
          </p:cNvPr>
          <p:cNvSpPr txBox="1"/>
          <p:nvPr/>
        </p:nvSpPr>
        <p:spPr>
          <a:xfrm>
            <a:off x="4014269" y="3175401"/>
            <a:ext cx="78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inter1_s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D6A2728-484F-468D-BAEB-39202581F11E}"/>
              </a:ext>
            </a:extLst>
          </p:cNvPr>
          <p:cNvSpPr txBox="1"/>
          <p:nvPr/>
        </p:nvSpPr>
        <p:spPr>
          <a:xfrm>
            <a:off x="4976020" y="2909348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50000"/>
                  </a:schemeClr>
                </a:solidFill>
              </a:rPr>
              <a:t>inter2_s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327EEB7-185C-4020-87F7-64418A1123FF}"/>
              </a:ext>
            </a:extLst>
          </p:cNvPr>
          <p:cNvSpPr txBox="1"/>
          <p:nvPr/>
        </p:nvSpPr>
        <p:spPr>
          <a:xfrm>
            <a:off x="6946941" y="1497229"/>
            <a:ext cx="78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inter3_s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D111AF5-DA5B-4ED4-9CCE-8D390251B799}"/>
              </a:ext>
            </a:extLst>
          </p:cNvPr>
          <p:cNvSpPr txBox="1"/>
          <p:nvPr/>
        </p:nvSpPr>
        <p:spPr>
          <a:xfrm>
            <a:off x="7662330" y="3273743"/>
            <a:ext cx="78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inter4_s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75D972-C722-40B1-B4B5-CA1409F67AA3}"/>
              </a:ext>
            </a:extLst>
          </p:cNvPr>
          <p:cNvSpPr txBox="1"/>
          <p:nvPr/>
        </p:nvSpPr>
        <p:spPr>
          <a:xfrm>
            <a:off x="8644909" y="2801371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50000"/>
                  </a:schemeClr>
                </a:solidFill>
              </a:rPr>
              <a:t>inter6_s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88BDB50-C58B-4704-AD9C-210A16069A1E}"/>
              </a:ext>
            </a:extLst>
          </p:cNvPr>
          <p:cNvSpPr txBox="1"/>
          <p:nvPr/>
        </p:nvSpPr>
        <p:spPr>
          <a:xfrm>
            <a:off x="8651951" y="3236957"/>
            <a:ext cx="694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50000"/>
                  </a:schemeClr>
                </a:solidFill>
              </a:rPr>
              <a:t>inter5_s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29A181B-9283-4BA9-8292-D2EF2DC6D903}"/>
              </a:ext>
            </a:extLst>
          </p:cNvPr>
          <p:cNvSpPr txBox="1"/>
          <p:nvPr/>
        </p:nvSpPr>
        <p:spPr>
          <a:xfrm>
            <a:off x="10024073" y="2897147"/>
            <a:ext cx="782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50000"/>
                  </a:schemeClr>
                </a:solidFill>
              </a:rPr>
              <a:t>inter5_s</a:t>
            </a:r>
          </a:p>
        </p:txBody>
      </p:sp>
    </p:spTree>
    <p:extLst>
      <p:ext uri="{BB962C8B-B14F-4D97-AF65-F5344CB8AC3E}">
        <p14:creationId xmlns:p14="http://schemas.microsoft.com/office/powerpoint/2010/main" val="220557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D4C6-6BE1-41B1-96E1-CD57A440108A}"/>
              </a:ext>
            </a:extLst>
          </p:cNvPr>
          <p:cNvSpPr/>
          <p:nvPr/>
        </p:nvSpPr>
        <p:spPr>
          <a:xfrm>
            <a:off x="4396033" y="2879889"/>
            <a:ext cx="3399934" cy="109822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InvSubBytes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CF264E-43C8-489F-BA29-3612133A9F09}"/>
              </a:ext>
            </a:extLst>
          </p:cNvPr>
          <p:cNvCxnSpPr>
            <a:cxnSpLocks/>
          </p:cNvCxnSpPr>
          <p:nvPr/>
        </p:nvCxnSpPr>
        <p:spPr>
          <a:xfrm>
            <a:off x="7795967" y="3463565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DDFCDC-73B1-47F9-85E4-BCF65533B151}"/>
              </a:ext>
            </a:extLst>
          </p:cNvPr>
          <p:cNvSpPr txBox="1"/>
          <p:nvPr/>
        </p:nvSpPr>
        <p:spPr>
          <a:xfrm>
            <a:off x="40571" y="3198165"/>
            <a:ext cx="343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invsubbytes_i : type_state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0B400D-5B76-4B39-9BA8-83C7AB206B85}"/>
              </a:ext>
            </a:extLst>
          </p:cNvPr>
          <p:cNvSpPr txBox="1"/>
          <p:nvPr/>
        </p:nvSpPr>
        <p:spPr>
          <a:xfrm>
            <a:off x="8662701" y="3198166"/>
            <a:ext cx="352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invsubbytes_o : type_state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98D7EF-EC8F-4674-8481-F48E7B064E2E}"/>
              </a:ext>
            </a:extLst>
          </p:cNvPr>
          <p:cNvCxnSpPr>
            <a:cxnSpLocks/>
          </p:cNvCxnSpPr>
          <p:nvPr/>
        </p:nvCxnSpPr>
        <p:spPr>
          <a:xfrm>
            <a:off x="3459502" y="3450210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7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D4C6-6BE1-41B1-96E1-CD57A440108A}"/>
              </a:ext>
            </a:extLst>
          </p:cNvPr>
          <p:cNvSpPr/>
          <p:nvPr/>
        </p:nvSpPr>
        <p:spPr>
          <a:xfrm>
            <a:off x="4396033" y="2879889"/>
            <a:ext cx="3399934" cy="109822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InvAddRoundKey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CF264E-43C8-489F-BA29-3612133A9F09}"/>
              </a:ext>
            </a:extLst>
          </p:cNvPr>
          <p:cNvCxnSpPr>
            <a:cxnSpLocks/>
          </p:cNvCxnSpPr>
          <p:nvPr/>
        </p:nvCxnSpPr>
        <p:spPr>
          <a:xfrm>
            <a:off x="7795967" y="3463565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DDFCDC-73B1-47F9-85E4-BCF65533B151}"/>
              </a:ext>
            </a:extLst>
          </p:cNvPr>
          <p:cNvSpPr txBox="1"/>
          <p:nvPr/>
        </p:nvSpPr>
        <p:spPr>
          <a:xfrm>
            <a:off x="134909" y="2879889"/>
            <a:ext cx="3333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invaddroundkey_i : type_state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0B400D-5B76-4B39-9BA8-83C7AB206B85}"/>
              </a:ext>
            </a:extLst>
          </p:cNvPr>
          <p:cNvSpPr txBox="1"/>
          <p:nvPr/>
        </p:nvSpPr>
        <p:spPr>
          <a:xfrm>
            <a:off x="8723614" y="3263510"/>
            <a:ext cx="340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invaddroundkey_o : type_state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98D7EF-EC8F-4674-8481-F48E7B064E2E}"/>
              </a:ext>
            </a:extLst>
          </p:cNvPr>
          <p:cNvCxnSpPr>
            <a:cxnSpLocks/>
          </p:cNvCxnSpPr>
          <p:nvPr/>
        </p:nvCxnSpPr>
        <p:spPr>
          <a:xfrm>
            <a:off x="3459502" y="3106262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CCB9049-FA3E-44D0-9DC0-26E638680833}"/>
              </a:ext>
            </a:extLst>
          </p:cNvPr>
          <p:cNvSpPr txBox="1"/>
          <p:nvPr/>
        </p:nvSpPr>
        <p:spPr>
          <a:xfrm>
            <a:off x="1427948" y="3463565"/>
            <a:ext cx="201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key_i : type_state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68C50ED-38D0-4438-8AD0-F176DB432F0A}"/>
              </a:ext>
            </a:extLst>
          </p:cNvPr>
          <p:cNvCxnSpPr>
            <a:cxnSpLocks/>
          </p:cNvCxnSpPr>
          <p:nvPr/>
        </p:nvCxnSpPr>
        <p:spPr>
          <a:xfrm>
            <a:off x="3443051" y="3694398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4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D4C6-6BE1-41B1-96E1-CD57A440108A}"/>
              </a:ext>
            </a:extLst>
          </p:cNvPr>
          <p:cNvSpPr/>
          <p:nvPr/>
        </p:nvSpPr>
        <p:spPr>
          <a:xfrm>
            <a:off x="4396033" y="2879889"/>
            <a:ext cx="3399934" cy="109822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InvShiftRows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CF264E-43C8-489F-BA29-3612133A9F09}"/>
              </a:ext>
            </a:extLst>
          </p:cNvPr>
          <p:cNvCxnSpPr>
            <a:cxnSpLocks/>
          </p:cNvCxnSpPr>
          <p:nvPr/>
        </p:nvCxnSpPr>
        <p:spPr>
          <a:xfrm>
            <a:off x="7795967" y="3463565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DDFCDC-73B1-47F9-85E4-BCF65533B151}"/>
              </a:ext>
            </a:extLst>
          </p:cNvPr>
          <p:cNvSpPr txBox="1"/>
          <p:nvPr/>
        </p:nvSpPr>
        <p:spPr>
          <a:xfrm>
            <a:off x="60016" y="3200397"/>
            <a:ext cx="346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invshiftrows_i : type_state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0B400D-5B76-4B39-9BA8-83C7AB206B85}"/>
              </a:ext>
            </a:extLst>
          </p:cNvPr>
          <p:cNvSpPr txBox="1"/>
          <p:nvPr/>
        </p:nvSpPr>
        <p:spPr>
          <a:xfrm>
            <a:off x="8662701" y="3198166"/>
            <a:ext cx="3560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invshiftrows_o</a:t>
            </a:r>
            <a:r>
              <a:rPr lang="fr-FR" sz="2400" dirty="0"/>
              <a:t> : type_state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98D7EF-EC8F-4674-8481-F48E7B064E2E}"/>
              </a:ext>
            </a:extLst>
          </p:cNvPr>
          <p:cNvCxnSpPr>
            <a:cxnSpLocks/>
          </p:cNvCxnSpPr>
          <p:nvPr/>
        </p:nvCxnSpPr>
        <p:spPr>
          <a:xfrm>
            <a:off x="3459502" y="3450210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2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D4C6-6BE1-41B1-96E1-CD57A440108A}"/>
              </a:ext>
            </a:extLst>
          </p:cNvPr>
          <p:cNvSpPr/>
          <p:nvPr/>
        </p:nvSpPr>
        <p:spPr>
          <a:xfrm>
            <a:off x="4396033" y="2879889"/>
            <a:ext cx="3399934" cy="109822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InvMixOneColumn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CF264E-43C8-489F-BA29-3612133A9F09}"/>
              </a:ext>
            </a:extLst>
          </p:cNvPr>
          <p:cNvCxnSpPr>
            <a:cxnSpLocks/>
          </p:cNvCxnSpPr>
          <p:nvPr/>
        </p:nvCxnSpPr>
        <p:spPr>
          <a:xfrm>
            <a:off x="7795967" y="3463565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DDFCDC-73B1-47F9-85E4-BCF65533B151}"/>
              </a:ext>
            </a:extLst>
          </p:cNvPr>
          <p:cNvSpPr txBox="1"/>
          <p:nvPr/>
        </p:nvSpPr>
        <p:spPr>
          <a:xfrm>
            <a:off x="241211" y="3198165"/>
            <a:ext cx="325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column_i : column_state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0B400D-5B76-4B39-9BA8-83C7AB206B85}"/>
              </a:ext>
            </a:extLst>
          </p:cNvPr>
          <p:cNvSpPr txBox="1"/>
          <p:nvPr/>
        </p:nvSpPr>
        <p:spPr>
          <a:xfrm>
            <a:off x="8662701" y="3198166"/>
            <a:ext cx="334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column_o : column_state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98D7EF-EC8F-4674-8481-F48E7B064E2E}"/>
              </a:ext>
            </a:extLst>
          </p:cNvPr>
          <p:cNvCxnSpPr>
            <a:cxnSpLocks/>
          </p:cNvCxnSpPr>
          <p:nvPr/>
        </p:nvCxnSpPr>
        <p:spPr>
          <a:xfrm>
            <a:off x="3459502" y="3450210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0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D4C6-6BE1-41B1-96E1-CD57A440108A}"/>
              </a:ext>
            </a:extLst>
          </p:cNvPr>
          <p:cNvSpPr/>
          <p:nvPr/>
        </p:nvSpPr>
        <p:spPr>
          <a:xfrm>
            <a:off x="4396033" y="2879889"/>
            <a:ext cx="3399934" cy="109822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InvMixColumns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CF264E-43C8-489F-BA29-3612133A9F09}"/>
              </a:ext>
            </a:extLst>
          </p:cNvPr>
          <p:cNvCxnSpPr>
            <a:cxnSpLocks/>
          </p:cNvCxnSpPr>
          <p:nvPr/>
        </p:nvCxnSpPr>
        <p:spPr>
          <a:xfrm>
            <a:off x="7795967" y="3463565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DDFCDC-73B1-47F9-85E4-BCF65533B151}"/>
              </a:ext>
            </a:extLst>
          </p:cNvPr>
          <p:cNvSpPr txBox="1"/>
          <p:nvPr/>
        </p:nvSpPr>
        <p:spPr>
          <a:xfrm>
            <a:off x="244391" y="3233953"/>
            <a:ext cx="3215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invmixcolumns_i : type_state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0B400D-5B76-4B39-9BA8-83C7AB206B85}"/>
              </a:ext>
            </a:extLst>
          </p:cNvPr>
          <p:cNvSpPr txBox="1"/>
          <p:nvPr/>
        </p:nvSpPr>
        <p:spPr>
          <a:xfrm>
            <a:off x="8732498" y="3263510"/>
            <a:ext cx="329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invmixcolumns_o : type_state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98D7EF-EC8F-4674-8481-F48E7B064E2E}"/>
              </a:ext>
            </a:extLst>
          </p:cNvPr>
          <p:cNvCxnSpPr>
            <a:cxnSpLocks/>
          </p:cNvCxnSpPr>
          <p:nvPr/>
        </p:nvCxnSpPr>
        <p:spPr>
          <a:xfrm>
            <a:off x="3459502" y="3450210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8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D4C6-6BE1-41B1-96E1-CD57A440108A}"/>
              </a:ext>
            </a:extLst>
          </p:cNvPr>
          <p:cNvSpPr/>
          <p:nvPr/>
        </p:nvSpPr>
        <p:spPr>
          <a:xfrm>
            <a:off x="3880951" y="815829"/>
            <a:ext cx="2369046" cy="5226341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FSM_InvAES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CF264E-43C8-489F-BA29-3612133A9F09}"/>
              </a:ext>
            </a:extLst>
          </p:cNvPr>
          <p:cNvCxnSpPr>
            <a:cxnSpLocks/>
          </p:cNvCxnSpPr>
          <p:nvPr/>
        </p:nvCxnSpPr>
        <p:spPr>
          <a:xfrm>
            <a:off x="6287250" y="1808447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DDFCDC-73B1-47F9-85E4-BCF65533B151}"/>
              </a:ext>
            </a:extLst>
          </p:cNvPr>
          <p:cNvSpPr txBox="1"/>
          <p:nvPr/>
        </p:nvSpPr>
        <p:spPr>
          <a:xfrm>
            <a:off x="499430" y="2224028"/>
            <a:ext cx="236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clock_i : std_logic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0B400D-5B76-4B39-9BA8-83C7AB206B85}"/>
              </a:ext>
            </a:extLst>
          </p:cNvPr>
          <p:cNvSpPr txBox="1"/>
          <p:nvPr/>
        </p:nvSpPr>
        <p:spPr>
          <a:xfrm>
            <a:off x="7153984" y="1543048"/>
            <a:ext cx="24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done_o : std_logic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98D7EF-EC8F-4674-8481-F48E7B064E2E}"/>
              </a:ext>
            </a:extLst>
          </p:cNvPr>
          <p:cNvCxnSpPr>
            <a:cxnSpLocks/>
          </p:cNvCxnSpPr>
          <p:nvPr/>
        </p:nvCxnSpPr>
        <p:spPr>
          <a:xfrm>
            <a:off x="2936153" y="2490889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3D6BDBC-2698-4255-9A84-36E9CB65A34E}"/>
              </a:ext>
            </a:extLst>
          </p:cNvPr>
          <p:cNvSpPr txBox="1"/>
          <p:nvPr/>
        </p:nvSpPr>
        <p:spPr>
          <a:xfrm>
            <a:off x="336821" y="2853328"/>
            <a:ext cx="2531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resetb_i : std_logic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A23B5A6-7816-4150-83C7-23B50CE4014F}"/>
              </a:ext>
            </a:extLst>
          </p:cNvPr>
          <p:cNvCxnSpPr>
            <a:cxnSpLocks/>
          </p:cNvCxnSpPr>
          <p:nvPr/>
        </p:nvCxnSpPr>
        <p:spPr>
          <a:xfrm>
            <a:off x="2936153" y="3084161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BD9C748-04C4-4658-B4AC-A836AA339753}"/>
              </a:ext>
            </a:extLst>
          </p:cNvPr>
          <p:cNvSpPr txBox="1"/>
          <p:nvPr/>
        </p:nvSpPr>
        <p:spPr>
          <a:xfrm>
            <a:off x="995707" y="3518656"/>
            <a:ext cx="186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round_i : bit4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6910F1A-A0C3-4652-B2E2-A82FBE6A5548}"/>
              </a:ext>
            </a:extLst>
          </p:cNvPr>
          <p:cNvCxnSpPr>
            <a:cxnSpLocks/>
          </p:cNvCxnSpPr>
          <p:nvPr/>
        </p:nvCxnSpPr>
        <p:spPr>
          <a:xfrm>
            <a:off x="2936153" y="3749489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94677A2-1A77-40E7-A83B-2CE2B3056634}"/>
              </a:ext>
            </a:extLst>
          </p:cNvPr>
          <p:cNvSpPr txBox="1"/>
          <p:nvPr/>
        </p:nvSpPr>
        <p:spPr>
          <a:xfrm>
            <a:off x="635718" y="4162195"/>
            <a:ext cx="2310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start_i : std_logic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A8E7F6F-FBCD-465A-A1D4-387C490CDA16}"/>
              </a:ext>
            </a:extLst>
          </p:cNvPr>
          <p:cNvCxnSpPr>
            <a:cxnSpLocks/>
          </p:cNvCxnSpPr>
          <p:nvPr/>
        </p:nvCxnSpPr>
        <p:spPr>
          <a:xfrm>
            <a:off x="2936152" y="4393027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D8FE6B9-6644-4703-9BB5-01875304548B}"/>
              </a:ext>
            </a:extLst>
          </p:cNvPr>
          <p:cNvCxnSpPr>
            <a:cxnSpLocks/>
          </p:cNvCxnSpPr>
          <p:nvPr/>
        </p:nvCxnSpPr>
        <p:spPr>
          <a:xfrm>
            <a:off x="6287250" y="2345577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9894656-36BD-4303-BE54-EDDD96595E05}"/>
              </a:ext>
            </a:extLst>
          </p:cNvPr>
          <p:cNvSpPr txBox="1"/>
          <p:nvPr/>
        </p:nvSpPr>
        <p:spPr>
          <a:xfrm>
            <a:off x="7153984" y="2080178"/>
            <a:ext cx="3685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enableCounter_o : std_logic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44643E6-CDAA-449A-97AD-2A8F7569AFE5}"/>
              </a:ext>
            </a:extLst>
          </p:cNvPr>
          <p:cNvCxnSpPr>
            <a:cxnSpLocks/>
          </p:cNvCxnSpPr>
          <p:nvPr/>
        </p:nvCxnSpPr>
        <p:spPr>
          <a:xfrm>
            <a:off x="6287250" y="2894461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B6309087-E73A-456F-9B6F-6D0A03087D5F}"/>
              </a:ext>
            </a:extLst>
          </p:cNvPr>
          <p:cNvSpPr txBox="1"/>
          <p:nvPr/>
        </p:nvSpPr>
        <p:spPr>
          <a:xfrm>
            <a:off x="7153984" y="2629062"/>
            <a:ext cx="460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enableInvMixColumns_o</a:t>
            </a:r>
            <a:r>
              <a:rPr lang="fr-FR" sz="2400" dirty="0"/>
              <a:t> : std_logic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BDBA842-9676-4567-B914-7BD53E91E88A}"/>
              </a:ext>
            </a:extLst>
          </p:cNvPr>
          <p:cNvCxnSpPr>
            <a:cxnSpLocks/>
          </p:cNvCxnSpPr>
          <p:nvPr/>
        </p:nvCxnSpPr>
        <p:spPr>
          <a:xfrm>
            <a:off x="6287250" y="3449522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F2CE182-D1CD-4074-9DCB-0DDA027FC681}"/>
              </a:ext>
            </a:extLst>
          </p:cNvPr>
          <p:cNvSpPr txBox="1"/>
          <p:nvPr/>
        </p:nvSpPr>
        <p:spPr>
          <a:xfrm>
            <a:off x="7153984" y="3184123"/>
            <a:ext cx="3572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enableOutput_o : std_logic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B18E73F-E7F9-47AF-BAE7-40C1B7877B83}"/>
              </a:ext>
            </a:extLst>
          </p:cNvPr>
          <p:cNvCxnSpPr>
            <a:cxnSpLocks/>
          </p:cNvCxnSpPr>
          <p:nvPr/>
        </p:nvCxnSpPr>
        <p:spPr>
          <a:xfrm>
            <a:off x="6287250" y="3980321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706AD26-3B91-4246-B8F4-46236A2D8B97}"/>
              </a:ext>
            </a:extLst>
          </p:cNvPr>
          <p:cNvSpPr txBox="1"/>
          <p:nvPr/>
        </p:nvSpPr>
        <p:spPr>
          <a:xfrm>
            <a:off x="7153984" y="3714922"/>
            <a:ext cx="4860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enableRoundComputing_o</a:t>
            </a:r>
            <a:r>
              <a:rPr lang="fr-FR" sz="2400" dirty="0"/>
              <a:t> : std_logic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A3E5557-3F27-45FB-9502-0BC062E02420}"/>
              </a:ext>
            </a:extLst>
          </p:cNvPr>
          <p:cNvCxnSpPr>
            <a:cxnSpLocks/>
          </p:cNvCxnSpPr>
          <p:nvPr/>
        </p:nvCxnSpPr>
        <p:spPr>
          <a:xfrm>
            <a:off x="6287250" y="4525392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32A9C65-755F-4584-B0AA-3C510F1F9B57}"/>
              </a:ext>
            </a:extLst>
          </p:cNvPr>
          <p:cNvSpPr txBox="1"/>
          <p:nvPr/>
        </p:nvSpPr>
        <p:spPr>
          <a:xfrm>
            <a:off x="7153984" y="4259993"/>
            <a:ext cx="3492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getciphertext_o : std_logic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75792CF-7878-47FD-9337-EB5D6501D624}"/>
              </a:ext>
            </a:extLst>
          </p:cNvPr>
          <p:cNvCxnSpPr>
            <a:cxnSpLocks/>
          </p:cNvCxnSpPr>
          <p:nvPr/>
        </p:nvCxnSpPr>
        <p:spPr>
          <a:xfrm>
            <a:off x="6287250" y="5070462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82D12B8-96EB-43F3-9EC3-6748DEC88889}"/>
              </a:ext>
            </a:extLst>
          </p:cNvPr>
          <p:cNvSpPr txBox="1"/>
          <p:nvPr/>
        </p:nvSpPr>
        <p:spPr>
          <a:xfrm>
            <a:off x="7153984" y="4805063"/>
            <a:ext cx="346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resetCounter_o : std_logic</a:t>
            </a:r>
          </a:p>
        </p:txBody>
      </p:sp>
    </p:spTree>
    <p:extLst>
      <p:ext uri="{BB962C8B-B14F-4D97-AF65-F5344CB8AC3E}">
        <p14:creationId xmlns:p14="http://schemas.microsoft.com/office/powerpoint/2010/main" val="13723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E0B35A1-DD5F-4652-88D4-E941998D618D}"/>
              </a:ext>
            </a:extLst>
          </p:cNvPr>
          <p:cNvSpPr/>
          <p:nvPr/>
        </p:nvSpPr>
        <p:spPr>
          <a:xfrm>
            <a:off x="7349648" y="859265"/>
            <a:ext cx="721454" cy="469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0174FDE-3AB8-450E-9EFB-69E75D55C105}"/>
              </a:ext>
            </a:extLst>
          </p:cNvPr>
          <p:cNvSpPr/>
          <p:nvPr/>
        </p:nvSpPr>
        <p:spPr>
          <a:xfrm>
            <a:off x="7349648" y="1907889"/>
            <a:ext cx="721454" cy="469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0727E3A-4848-418B-852D-C6ACA07D0471}"/>
              </a:ext>
            </a:extLst>
          </p:cNvPr>
          <p:cNvSpPr/>
          <p:nvPr/>
        </p:nvSpPr>
        <p:spPr>
          <a:xfrm>
            <a:off x="6860291" y="2956512"/>
            <a:ext cx="1672205" cy="471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6AE6688-0BAB-4A3F-8C8A-524345E71D99}"/>
              </a:ext>
            </a:extLst>
          </p:cNvPr>
          <p:cNvSpPr/>
          <p:nvPr/>
        </p:nvSpPr>
        <p:spPr>
          <a:xfrm>
            <a:off x="7335667" y="4006535"/>
            <a:ext cx="721454" cy="469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9387FE-6D92-4D8A-AC9C-D7B0D890ED06}"/>
              </a:ext>
            </a:extLst>
          </p:cNvPr>
          <p:cNvSpPr txBox="1"/>
          <p:nvPr/>
        </p:nvSpPr>
        <p:spPr>
          <a:xfrm>
            <a:off x="7436207" y="924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start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1315FD-17B8-4CCD-AFAB-FBD501D04250}"/>
              </a:ext>
            </a:extLst>
          </p:cNvPr>
          <p:cNvSpPr txBox="1"/>
          <p:nvPr/>
        </p:nvSpPr>
        <p:spPr>
          <a:xfrm>
            <a:off x="7307700" y="1988892"/>
            <a:ext cx="80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round10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713F83-0F97-4EF6-AAFD-CA53631BB91F}"/>
              </a:ext>
            </a:extLst>
          </p:cNvPr>
          <p:cNvSpPr txBox="1"/>
          <p:nvPr/>
        </p:nvSpPr>
        <p:spPr>
          <a:xfrm>
            <a:off x="7060954" y="3023526"/>
            <a:ext cx="128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middle_rounds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6BFC2F-5E9B-4E42-90C3-C01FA9C6F4FB}"/>
              </a:ext>
            </a:extLst>
          </p:cNvPr>
          <p:cNvSpPr txBox="1"/>
          <p:nvPr/>
        </p:nvSpPr>
        <p:spPr>
          <a:xfrm>
            <a:off x="7353385" y="4087538"/>
            <a:ext cx="71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round0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743D05F-066C-45E1-9995-5BE6F08B0944}"/>
              </a:ext>
            </a:extLst>
          </p:cNvPr>
          <p:cNvSpPr/>
          <p:nvPr/>
        </p:nvSpPr>
        <p:spPr>
          <a:xfrm>
            <a:off x="6860291" y="5060005"/>
            <a:ext cx="1672205" cy="471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9E98AC-D12C-4A9E-A169-9D984328195E}"/>
              </a:ext>
            </a:extLst>
          </p:cNvPr>
          <p:cNvSpPr txBox="1"/>
          <p:nvPr/>
        </p:nvSpPr>
        <p:spPr>
          <a:xfrm>
            <a:off x="7032899" y="5136162"/>
            <a:ext cx="1343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end_decryption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33603B4-7800-45BE-80EA-E8642755E4C1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7710375" y="1329049"/>
            <a:ext cx="0" cy="578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D6D1FBF-F12B-4644-9171-E392C04D4EF7}"/>
              </a:ext>
            </a:extLst>
          </p:cNvPr>
          <p:cNvCxnSpPr/>
          <p:nvPr/>
        </p:nvCxnSpPr>
        <p:spPr>
          <a:xfrm>
            <a:off x="7720099" y="2377673"/>
            <a:ext cx="0" cy="578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1E6BD45-7818-4989-8E1D-A08EEDA3A5F6}"/>
              </a:ext>
            </a:extLst>
          </p:cNvPr>
          <p:cNvCxnSpPr/>
          <p:nvPr/>
        </p:nvCxnSpPr>
        <p:spPr>
          <a:xfrm>
            <a:off x="7720099" y="3427695"/>
            <a:ext cx="0" cy="578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8F8929E-3680-4904-BEDA-0C64EB44F033}"/>
              </a:ext>
            </a:extLst>
          </p:cNvPr>
          <p:cNvCxnSpPr/>
          <p:nvPr/>
        </p:nvCxnSpPr>
        <p:spPr>
          <a:xfrm>
            <a:off x="7720099" y="4481165"/>
            <a:ext cx="0" cy="578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8111CED0-B80C-4AA9-BE3B-7D7F7095EAAD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7799354" y="1094157"/>
            <a:ext cx="332188" cy="12700"/>
          </a:xfrm>
          <a:prstGeom prst="curvedConnector5">
            <a:avLst>
              <a:gd name="adj1" fmla="val -37600"/>
              <a:gd name="adj2" fmla="val -4939213"/>
              <a:gd name="adj3" fmla="val 1489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DD92A02F-2E17-4F3F-AC16-2510A960B4BA}"/>
              </a:ext>
            </a:extLst>
          </p:cNvPr>
          <p:cNvCxnSpPr>
            <a:cxnSpLocks/>
          </p:cNvCxnSpPr>
          <p:nvPr/>
        </p:nvCxnSpPr>
        <p:spPr>
          <a:xfrm rot="5400000" flipH="1">
            <a:off x="8176363" y="5283700"/>
            <a:ext cx="332188" cy="12700"/>
          </a:xfrm>
          <a:prstGeom prst="curvedConnector5">
            <a:avLst>
              <a:gd name="adj1" fmla="val -37600"/>
              <a:gd name="adj2" fmla="val -4939213"/>
              <a:gd name="adj3" fmla="val 1489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A4FD5292-6FD5-4BAE-A035-DE15C5D41AE8}"/>
              </a:ext>
            </a:extLst>
          </p:cNvPr>
          <p:cNvCxnSpPr>
            <a:cxnSpLocks/>
            <a:stCxn id="12" idx="3"/>
            <a:endCxn id="2" idx="2"/>
          </p:cNvCxnSpPr>
          <p:nvPr/>
        </p:nvCxnSpPr>
        <p:spPr>
          <a:xfrm rot="5400000" flipH="1" flipV="1">
            <a:off x="5043400" y="3155937"/>
            <a:ext cx="4368028" cy="244468"/>
          </a:xfrm>
          <a:prstGeom prst="curvedConnector4">
            <a:avLst>
              <a:gd name="adj1" fmla="val 525"/>
              <a:gd name="adj2" fmla="val -4674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66127E3-D75D-40A6-B4E7-7CCA59AFAF6A}"/>
              </a:ext>
            </a:extLst>
          </p:cNvPr>
          <p:cNvCxnSpPr/>
          <p:nvPr/>
        </p:nvCxnSpPr>
        <p:spPr>
          <a:xfrm>
            <a:off x="7635119" y="1580761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C719B29-3D7C-4711-AFE8-AACF19F30AE0}"/>
              </a:ext>
            </a:extLst>
          </p:cNvPr>
          <p:cNvCxnSpPr/>
          <p:nvPr/>
        </p:nvCxnSpPr>
        <p:spPr>
          <a:xfrm>
            <a:off x="7649398" y="3717115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F8C3322-913B-4724-AEC7-DB7B8A031829}"/>
              </a:ext>
            </a:extLst>
          </p:cNvPr>
          <p:cNvCxnSpPr/>
          <p:nvPr/>
        </p:nvCxnSpPr>
        <p:spPr>
          <a:xfrm>
            <a:off x="8532496" y="1100507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EB63C2A-D053-4644-933B-FAB5CB261D71}"/>
              </a:ext>
            </a:extLst>
          </p:cNvPr>
          <p:cNvCxnSpPr/>
          <p:nvPr/>
        </p:nvCxnSpPr>
        <p:spPr>
          <a:xfrm>
            <a:off x="8899882" y="5290050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9357F976-8B5F-4F00-A058-CE85EF288699}"/>
              </a:ext>
            </a:extLst>
          </p:cNvPr>
          <p:cNvCxnSpPr>
            <a:cxnSpLocks/>
          </p:cNvCxnSpPr>
          <p:nvPr/>
        </p:nvCxnSpPr>
        <p:spPr>
          <a:xfrm rot="5400000" flipH="1">
            <a:off x="8176363" y="3168951"/>
            <a:ext cx="332188" cy="12700"/>
          </a:xfrm>
          <a:prstGeom prst="curvedConnector5">
            <a:avLst>
              <a:gd name="adj1" fmla="val -37600"/>
              <a:gd name="adj2" fmla="val -4939213"/>
              <a:gd name="adj3" fmla="val 1489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A45D9A7-E559-4559-9F7B-7A0F4B98D389}"/>
              </a:ext>
            </a:extLst>
          </p:cNvPr>
          <p:cNvCxnSpPr/>
          <p:nvPr/>
        </p:nvCxnSpPr>
        <p:spPr>
          <a:xfrm>
            <a:off x="8899882" y="3192103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754007E-08EC-4935-BCC0-DE3EC4F790A2}"/>
              </a:ext>
            </a:extLst>
          </p:cNvPr>
          <p:cNvCxnSpPr/>
          <p:nvPr/>
        </p:nvCxnSpPr>
        <p:spPr>
          <a:xfrm>
            <a:off x="5922583" y="2936082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231E745-F3A2-4B5C-8452-EDA9A0FD76D7}"/>
              </a:ext>
            </a:extLst>
          </p:cNvPr>
          <p:cNvSpPr txBox="1"/>
          <p:nvPr/>
        </p:nvSpPr>
        <p:spPr>
          <a:xfrm>
            <a:off x="8636558" y="934413"/>
            <a:ext cx="809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start_i = 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2D85435-B1A6-4B8C-892E-DFA4EA02F4B5}"/>
              </a:ext>
            </a:extLst>
          </p:cNvPr>
          <p:cNvSpPr txBox="1"/>
          <p:nvPr/>
        </p:nvSpPr>
        <p:spPr>
          <a:xfrm>
            <a:off x="7720099" y="1425441"/>
            <a:ext cx="809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start_i = 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46AAA29-45B3-414C-B594-CAFA922627E0}"/>
              </a:ext>
            </a:extLst>
          </p:cNvPr>
          <p:cNvSpPr txBox="1"/>
          <p:nvPr/>
        </p:nvSpPr>
        <p:spPr>
          <a:xfrm>
            <a:off x="7741056" y="3576193"/>
            <a:ext cx="895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round_i =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90505AD-E7D8-451A-9875-379D20971623}"/>
              </a:ext>
            </a:extLst>
          </p:cNvPr>
          <p:cNvSpPr txBox="1"/>
          <p:nvPr/>
        </p:nvSpPr>
        <p:spPr>
          <a:xfrm>
            <a:off x="9041284" y="3032359"/>
            <a:ext cx="895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round_i ≠ 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693C6D0-A9E8-46CA-9F35-A11B30FF05B6}"/>
              </a:ext>
            </a:extLst>
          </p:cNvPr>
          <p:cNvSpPr txBox="1"/>
          <p:nvPr/>
        </p:nvSpPr>
        <p:spPr>
          <a:xfrm>
            <a:off x="9028095" y="5136162"/>
            <a:ext cx="809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start_i =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66F3C22-77D7-4C85-8255-155927D09682}"/>
              </a:ext>
            </a:extLst>
          </p:cNvPr>
          <p:cNvSpPr txBox="1"/>
          <p:nvPr/>
        </p:nvSpPr>
        <p:spPr>
          <a:xfrm>
            <a:off x="5152884" y="2790376"/>
            <a:ext cx="809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start_i = 0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F92207E-5C58-420B-BECF-B33C3F413E16}"/>
              </a:ext>
            </a:extLst>
          </p:cNvPr>
          <p:cNvCxnSpPr/>
          <p:nvPr/>
        </p:nvCxnSpPr>
        <p:spPr>
          <a:xfrm flipH="1">
            <a:off x="4294069" y="2133946"/>
            <a:ext cx="3041598" cy="635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A3CD68E-C46A-4DA6-AB31-88AF4223E6FC}"/>
              </a:ext>
            </a:extLst>
          </p:cNvPr>
          <p:cNvCxnSpPr/>
          <p:nvPr/>
        </p:nvCxnSpPr>
        <p:spPr>
          <a:xfrm flipH="1">
            <a:off x="4271956" y="4246757"/>
            <a:ext cx="3041598" cy="635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625A517-56DF-4DA9-BB1C-3558EAE611C9}"/>
              </a:ext>
            </a:extLst>
          </p:cNvPr>
          <p:cNvCxnSpPr>
            <a:cxnSpLocks/>
          </p:cNvCxnSpPr>
          <p:nvPr/>
        </p:nvCxnSpPr>
        <p:spPr>
          <a:xfrm flipH="1" flipV="1">
            <a:off x="4271956" y="5289247"/>
            <a:ext cx="2574161" cy="1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E834E6C1-F6CE-4A38-9F5E-AFA8940B32BA}"/>
              </a:ext>
            </a:extLst>
          </p:cNvPr>
          <p:cNvSpPr txBox="1"/>
          <p:nvPr/>
        </p:nvSpPr>
        <p:spPr>
          <a:xfrm>
            <a:off x="2277685" y="1775987"/>
            <a:ext cx="20301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solidFill>
                  <a:schemeClr val="accent1"/>
                </a:solidFill>
              </a:rPr>
              <a:t>Activer le décompteur</a:t>
            </a:r>
          </a:p>
          <a:p>
            <a:pPr algn="r"/>
            <a:r>
              <a:rPr lang="fr-FR" sz="1400" dirty="0">
                <a:solidFill>
                  <a:schemeClr val="accent1"/>
                </a:solidFill>
              </a:rPr>
              <a:t>Récupérer le texte chiffré</a:t>
            </a:r>
          </a:p>
          <a:p>
            <a:pPr algn="r"/>
            <a:r>
              <a:rPr lang="fr-FR" sz="1400" dirty="0">
                <a:solidFill>
                  <a:schemeClr val="accent1"/>
                </a:solidFill>
              </a:rPr>
              <a:t>Mettre done_o à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A24FE947-1068-4CC9-9093-C92FC5040BFA}"/>
              </a:ext>
            </a:extLst>
          </p:cNvPr>
          <p:cNvCxnSpPr>
            <a:cxnSpLocks/>
          </p:cNvCxnSpPr>
          <p:nvPr/>
        </p:nvCxnSpPr>
        <p:spPr>
          <a:xfrm flipH="1" flipV="1">
            <a:off x="4249989" y="3192615"/>
            <a:ext cx="2574161" cy="1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9B699B53-8DD6-4627-B92A-48B271ACA871}"/>
              </a:ext>
            </a:extLst>
          </p:cNvPr>
          <p:cNvSpPr txBox="1"/>
          <p:nvPr/>
        </p:nvSpPr>
        <p:spPr>
          <a:xfrm>
            <a:off x="2277683" y="2705552"/>
            <a:ext cx="2016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solidFill>
                  <a:schemeClr val="accent1"/>
                </a:solidFill>
              </a:rPr>
              <a:t>Activer le décompteur</a:t>
            </a:r>
          </a:p>
          <a:p>
            <a:pPr algn="r"/>
            <a:r>
              <a:rPr lang="fr-FR" sz="1400" dirty="0">
                <a:solidFill>
                  <a:schemeClr val="accent1"/>
                </a:solidFill>
              </a:rPr>
              <a:t>Activer InvMixColumns</a:t>
            </a:r>
          </a:p>
          <a:p>
            <a:pPr algn="r"/>
            <a:r>
              <a:rPr lang="fr-FR" sz="1400" dirty="0">
                <a:solidFill>
                  <a:schemeClr val="accent1"/>
                </a:solidFill>
              </a:rPr>
              <a:t>Activer RoundComputing</a:t>
            </a:r>
          </a:p>
          <a:p>
            <a:pPr algn="r"/>
            <a:r>
              <a:rPr lang="fr-FR" sz="1400" dirty="0">
                <a:solidFill>
                  <a:schemeClr val="accent1"/>
                </a:solidFill>
              </a:rPr>
              <a:t>Mettre done_o à 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2ECADE5-5F16-4E19-B961-FA51A9008215}"/>
              </a:ext>
            </a:extLst>
          </p:cNvPr>
          <p:cNvSpPr txBox="1"/>
          <p:nvPr/>
        </p:nvSpPr>
        <p:spPr>
          <a:xfrm>
            <a:off x="2277683" y="3983325"/>
            <a:ext cx="20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solidFill>
                  <a:schemeClr val="accent1"/>
                </a:solidFill>
              </a:rPr>
              <a:t>Activer RoundComputing</a:t>
            </a:r>
          </a:p>
          <a:p>
            <a:pPr algn="r"/>
            <a:r>
              <a:rPr lang="fr-FR" sz="1400" dirty="0">
                <a:solidFill>
                  <a:schemeClr val="accent1"/>
                </a:solidFill>
              </a:rPr>
              <a:t>Mettre done_o à 1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CB09B0D-6A43-4304-964D-9CE2AEAAFB56}"/>
              </a:ext>
            </a:extLst>
          </p:cNvPr>
          <p:cNvSpPr txBox="1"/>
          <p:nvPr/>
        </p:nvSpPr>
        <p:spPr>
          <a:xfrm>
            <a:off x="2801481" y="5136162"/>
            <a:ext cx="1492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solidFill>
                  <a:schemeClr val="accent1"/>
                </a:solidFill>
              </a:rPr>
              <a:t>Autoriser la sortie</a:t>
            </a:r>
          </a:p>
        </p:txBody>
      </p: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A68C3647-1BF1-4DE9-A006-D5EAF95C5A7E}"/>
              </a:ext>
            </a:extLst>
          </p:cNvPr>
          <p:cNvCxnSpPr>
            <a:cxnSpLocks/>
          </p:cNvCxnSpPr>
          <p:nvPr/>
        </p:nvCxnSpPr>
        <p:spPr>
          <a:xfrm rot="5400000" flipH="1">
            <a:off x="7799354" y="4234727"/>
            <a:ext cx="332188" cy="12700"/>
          </a:xfrm>
          <a:prstGeom prst="curvedConnector5">
            <a:avLst>
              <a:gd name="adj1" fmla="val -37600"/>
              <a:gd name="adj2" fmla="val -4939213"/>
              <a:gd name="adj3" fmla="val 1489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C1006CC-7566-479F-9594-A9010A91001D}"/>
              </a:ext>
            </a:extLst>
          </p:cNvPr>
          <p:cNvCxnSpPr/>
          <p:nvPr/>
        </p:nvCxnSpPr>
        <p:spPr>
          <a:xfrm>
            <a:off x="8522873" y="4257879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2A59A169-53E7-4732-A956-BA76B96C978B}"/>
              </a:ext>
            </a:extLst>
          </p:cNvPr>
          <p:cNvSpPr txBox="1"/>
          <p:nvPr/>
        </p:nvSpPr>
        <p:spPr>
          <a:xfrm>
            <a:off x="8664275" y="4098135"/>
            <a:ext cx="895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round_i ≠ 0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FD61041-31BE-4F38-AEEE-1F14C4B98FA2}"/>
              </a:ext>
            </a:extLst>
          </p:cNvPr>
          <p:cNvCxnSpPr/>
          <p:nvPr/>
        </p:nvCxnSpPr>
        <p:spPr>
          <a:xfrm>
            <a:off x="7644675" y="4741304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6F6914E2-7777-4A5C-AE61-11BB23030C19}"/>
              </a:ext>
            </a:extLst>
          </p:cNvPr>
          <p:cNvSpPr txBox="1"/>
          <p:nvPr/>
        </p:nvSpPr>
        <p:spPr>
          <a:xfrm>
            <a:off x="7736333" y="4600382"/>
            <a:ext cx="895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round_i = 0</a:t>
            </a:r>
          </a:p>
        </p:txBody>
      </p: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C59CD19-0C11-4C08-A9AC-B1F52E41296C}"/>
              </a:ext>
            </a:extLst>
          </p:cNvPr>
          <p:cNvCxnSpPr>
            <a:cxnSpLocks/>
          </p:cNvCxnSpPr>
          <p:nvPr/>
        </p:nvCxnSpPr>
        <p:spPr>
          <a:xfrm rot="5400000" flipH="1">
            <a:off x="7799354" y="2127596"/>
            <a:ext cx="332188" cy="12700"/>
          </a:xfrm>
          <a:prstGeom prst="curvedConnector5">
            <a:avLst>
              <a:gd name="adj1" fmla="val -37600"/>
              <a:gd name="adj2" fmla="val -4939213"/>
              <a:gd name="adj3" fmla="val 1489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63D0999-6755-45B8-9FDD-A51EDA292F84}"/>
              </a:ext>
            </a:extLst>
          </p:cNvPr>
          <p:cNvCxnSpPr/>
          <p:nvPr/>
        </p:nvCxnSpPr>
        <p:spPr>
          <a:xfrm>
            <a:off x="8522873" y="2150748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67E05339-2578-4127-B9B2-23B56F19435A}"/>
              </a:ext>
            </a:extLst>
          </p:cNvPr>
          <p:cNvSpPr txBox="1"/>
          <p:nvPr/>
        </p:nvSpPr>
        <p:spPr>
          <a:xfrm>
            <a:off x="8664275" y="1991004"/>
            <a:ext cx="974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round_i ≠ 10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0E1E770-19EC-4E2A-A24D-099E2E3656EC}"/>
              </a:ext>
            </a:extLst>
          </p:cNvPr>
          <p:cNvCxnSpPr/>
          <p:nvPr/>
        </p:nvCxnSpPr>
        <p:spPr>
          <a:xfrm>
            <a:off x="7644675" y="2632384"/>
            <a:ext cx="141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FA88BB8F-75BB-40CC-B3C5-0804137B89CB}"/>
              </a:ext>
            </a:extLst>
          </p:cNvPr>
          <p:cNvSpPr txBox="1"/>
          <p:nvPr/>
        </p:nvSpPr>
        <p:spPr>
          <a:xfrm>
            <a:off x="7736333" y="2491462"/>
            <a:ext cx="974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round_i = 10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9C2E003-5E3C-4E81-8EBA-77A78982D13F}"/>
              </a:ext>
            </a:extLst>
          </p:cNvPr>
          <p:cNvCxnSpPr/>
          <p:nvPr/>
        </p:nvCxnSpPr>
        <p:spPr>
          <a:xfrm flipH="1">
            <a:off x="4294069" y="1087162"/>
            <a:ext cx="3041598" cy="635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B17F56CC-7C90-4799-B009-961D4E19BA29}"/>
              </a:ext>
            </a:extLst>
          </p:cNvPr>
          <p:cNvSpPr txBox="1"/>
          <p:nvPr/>
        </p:nvSpPr>
        <p:spPr>
          <a:xfrm>
            <a:off x="2611814" y="946618"/>
            <a:ext cx="1696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solidFill>
                  <a:schemeClr val="accent1"/>
                </a:solidFill>
              </a:rPr>
              <a:t>Reset le décompteur</a:t>
            </a:r>
          </a:p>
        </p:txBody>
      </p:sp>
      <p:pic>
        <p:nvPicPr>
          <p:cNvPr id="14" name="Graphique 13" descr="Ligne fléchée : courbe dans le sens des aiguilles d’une montre">
            <a:extLst>
              <a:ext uri="{FF2B5EF4-FFF2-40B4-BE49-F238E27FC236}">
                <a16:creationId xmlns:a16="http://schemas.microsoft.com/office/drawing/2014/main" id="{92DFE467-E5B2-40B7-8B5A-44AE7C9CE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390188">
            <a:off x="7313346" y="451072"/>
            <a:ext cx="410986" cy="410986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08037B5E-1560-4CC9-BAA3-FF90D75CF0E0}"/>
              </a:ext>
            </a:extLst>
          </p:cNvPr>
          <p:cNvSpPr txBox="1"/>
          <p:nvPr/>
        </p:nvSpPr>
        <p:spPr>
          <a:xfrm>
            <a:off x="6400670" y="418702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resetb_i = 0</a:t>
            </a:r>
          </a:p>
        </p:txBody>
      </p:sp>
    </p:spTree>
    <p:extLst>
      <p:ext uri="{BB962C8B-B14F-4D97-AF65-F5344CB8AC3E}">
        <p14:creationId xmlns:p14="http://schemas.microsoft.com/office/powerpoint/2010/main" val="344152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3D4C6-6BE1-41B1-96E1-CD57A440108A}"/>
              </a:ext>
            </a:extLst>
          </p:cNvPr>
          <p:cNvSpPr/>
          <p:nvPr/>
        </p:nvSpPr>
        <p:spPr>
          <a:xfrm>
            <a:off x="4396033" y="2879889"/>
            <a:ext cx="3399934" cy="109822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CF264E-43C8-489F-BA29-3612133A9F09}"/>
              </a:ext>
            </a:extLst>
          </p:cNvPr>
          <p:cNvCxnSpPr>
            <a:cxnSpLocks/>
          </p:cNvCxnSpPr>
          <p:nvPr/>
        </p:nvCxnSpPr>
        <p:spPr>
          <a:xfrm>
            <a:off x="7795967" y="3463565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4DDFCDC-73B1-47F9-85E4-BCF65533B151}"/>
              </a:ext>
            </a:extLst>
          </p:cNvPr>
          <p:cNvSpPr txBox="1"/>
          <p:nvPr/>
        </p:nvSpPr>
        <p:spPr>
          <a:xfrm>
            <a:off x="1455656" y="2804889"/>
            <a:ext cx="201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clock_i : std_logic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0B400D-5B76-4B39-9BA8-83C7AB206B85}"/>
              </a:ext>
            </a:extLst>
          </p:cNvPr>
          <p:cNvSpPr txBox="1"/>
          <p:nvPr/>
        </p:nvSpPr>
        <p:spPr>
          <a:xfrm>
            <a:off x="8723614" y="3263510"/>
            <a:ext cx="137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cpt_o : bit4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98D7EF-EC8F-4674-8481-F48E7B064E2E}"/>
              </a:ext>
            </a:extLst>
          </p:cNvPr>
          <p:cNvCxnSpPr>
            <a:cxnSpLocks/>
          </p:cNvCxnSpPr>
          <p:nvPr/>
        </p:nvCxnSpPr>
        <p:spPr>
          <a:xfrm>
            <a:off x="3459502" y="3020537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CCB9049-FA3E-44D0-9DC0-26E638680833}"/>
              </a:ext>
            </a:extLst>
          </p:cNvPr>
          <p:cNvSpPr txBox="1"/>
          <p:nvPr/>
        </p:nvSpPr>
        <p:spPr>
          <a:xfrm>
            <a:off x="1731577" y="3208593"/>
            <a:ext cx="172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ce_i : std_logic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68C50ED-38D0-4438-8AD0-F176DB432F0A}"/>
              </a:ext>
            </a:extLst>
          </p:cNvPr>
          <p:cNvCxnSpPr>
            <a:cxnSpLocks/>
          </p:cNvCxnSpPr>
          <p:nvPr/>
        </p:nvCxnSpPr>
        <p:spPr>
          <a:xfrm>
            <a:off x="3443051" y="3408648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9A3BE0B-D905-421D-978D-0BE254CDCC48}"/>
              </a:ext>
            </a:extLst>
          </p:cNvPr>
          <p:cNvSpPr txBox="1"/>
          <p:nvPr/>
        </p:nvSpPr>
        <p:spPr>
          <a:xfrm>
            <a:off x="1455656" y="3611472"/>
            <a:ext cx="2012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reset_i : std_logic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DDF6384-3E48-4560-8FDD-3DE0EF890A8A}"/>
              </a:ext>
            </a:extLst>
          </p:cNvPr>
          <p:cNvCxnSpPr>
            <a:cxnSpLocks/>
          </p:cNvCxnSpPr>
          <p:nvPr/>
        </p:nvCxnSpPr>
        <p:spPr>
          <a:xfrm>
            <a:off x="3443051" y="3840808"/>
            <a:ext cx="93653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4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Grand écran</PresentationFormat>
  <Paragraphs>99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LADRIERE</dc:creator>
  <cp:lastModifiedBy>Alexandre LADRIERE</cp:lastModifiedBy>
  <cp:revision>55</cp:revision>
  <dcterms:created xsi:type="dcterms:W3CDTF">2018-11-25T15:42:15Z</dcterms:created>
  <dcterms:modified xsi:type="dcterms:W3CDTF">2018-12-09T17:26:15Z</dcterms:modified>
</cp:coreProperties>
</file>