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70" r:id="rId9"/>
    <p:sldId id="269" r:id="rId10"/>
    <p:sldId id="268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ABC835-B8F3-4922-B484-C5AFB244F747}" type="doc">
      <dgm:prSet loTypeId="urn:microsoft.com/office/officeart/2005/8/layout/chevron2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62D00D8-24AC-4914-A54C-98A47A7E5F5F}">
      <dgm:prSet phldrT="[Texte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 </a:t>
          </a:r>
        </a:p>
      </dgm:t>
    </dgm:pt>
    <dgm:pt modelId="{429C750E-01A3-4D86-ACC2-46FDA11A3E6A}" type="parTrans" cxnId="{E35C6614-111B-40E5-88CF-D6C1C05DBE8C}">
      <dgm:prSet/>
      <dgm:spPr/>
      <dgm:t>
        <a:bodyPr/>
        <a:lstStyle/>
        <a:p>
          <a:endParaRPr lang="fr-FR"/>
        </a:p>
      </dgm:t>
    </dgm:pt>
    <dgm:pt modelId="{AA00C1A5-7EE2-4708-B9BE-2B2DC0A76911}" type="sibTrans" cxnId="{E35C6614-111B-40E5-88CF-D6C1C05DBE8C}">
      <dgm:prSet/>
      <dgm:spPr/>
      <dgm:t>
        <a:bodyPr/>
        <a:lstStyle/>
        <a:p>
          <a:endParaRPr lang="fr-FR"/>
        </a:p>
      </dgm:t>
    </dgm:pt>
    <dgm:pt modelId="{E07649E1-6E3A-4E8D-8C26-3698BB25C33B}">
      <dgm:prSet phldrT="[Texte]"/>
      <dgm:spPr/>
      <dgm:t>
        <a:bodyPr/>
        <a:lstStyle/>
        <a:p>
          <a:r>
            <a:rPr lang="fr-FR" dirty="0"/>
            <a:t>Présentation du groupe</a:t>
          </a:r>
        </a:p>
      </dgm:t>
    </dgm:pt>
    <dgm:pt modelId="{E94CF1D3-AAFB-4363-B101-A2A8FE4CE8EE}" type="parTrans" cxnId="{059D2F69-997F-4057-A62A-0B9613845187}">
      <dgm:prSet/>
      <dgm:spPr/>
      <dgm:t>
        <a:bodyPr/>
        <a:lstStyle/>
        <a:p>
          <a:endParaRPr lang="fr-FR"/>
        </a:p>
      </dgm:t>
    </dgm:pt>
    <dgm:pt modelId="{0416036A-2467-477A-8263-77874901C21F}" type="sibTrans" cxnId="{059D2F69-997F-4057-A62A-0B9613845187}">
      <dgm:prSet/>
      <dgm:spPr/>
      <dgm:t>
        <a:bodyPr/>
        <a:lstStyle/>
        <a:p>
          <a:endParaRPr lang="fr-FR"/>
        </a:p>
      </dgm:t>
    </dgm:pt>
    <dgm:pt modelId="{F3A04191-D404-487B-893D-D2DED7523AF0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B62A4C2C-3807-4281-84A1-4EEF97CBD55E}" type="parTrans" cxnId="{98AD4CD1-8EC3-420B-8C2B-1E9E91ED53E1}">
      <dgm:prSet/>
      <dgm:spPr/>
      <dgm:t>
        <a:bodyPr/>
        <a:lstStyle/>
        <a:p>
          <a:endParaRPr lang="fr-FR"/>
        </a:p>
      </dgm:t>
    </dgm:pt>
    <dgm:pt modelId="{C9C29C4A-B08B-4B0F-BAE3-0329EFC627EA}" type="sibTrans" cxnId="{98AD4CD1-8EC3-420B-8C2B-1E9E91ED53E1}">
      <dgm:prSet/>
      <dgm:spPr/>
      <dgm:t>
        <a:bodyPr/>
        <a:lstStyle/>
        <a:p>
          <a:endParaRPr lang="fr-FR"/>
        </a:p>
      </dgm:t>
    </dgm:pt>
    <dgm:pt modelId="{D56433E8-F220-46D7-8D7B-B1249030D936}">
      <dgm:prSet phldrT="[Texte]"/>
      <dgm:spPr/>
      <dgm:t>
        <a:bodyPr/>
        <a:lstStyle/>
        <a:p>
          <a:r>
            <a:rPr lang="fr-FR" dirty="0"/>
            <a:t>Rappel du contexte</a:t>
          </a:r>
        </a:p>
      </dgm:t>
    </dgm:pt>
    <dgm:pt modelId="{363D6B2E-65A4-4D3A-A510-DA75F87F4677}" type="parTrans" cxnId="{47EABDDE-E7E2-48D7-BE01-09EDCBC79C5C}">
      <dgm:prSet/>
      <dgm:spPr/>
      <dgm:t>
        <a:bodyPr/>
        <a:lstStyle/>
        <a:p>
          <a:endParaRPr lang="fr-FR"/>
        </a:p>
      </dgm:t>
    </dgm:pt>
    <dgm:pt modelId="{1576B297-19EC-43BE-A869-17B82B750691}" type="sibTrans" cxnId="{47EABDDE-E7E2-48D7-BE01-09EDCBC79C5C}">
      <dgm:prSet/>
      <dgm:spPr/>
      <dgm:t>
        <a:bodyPr/>
        <a:lstStyle/>
        <a:p>
          <a:endParaRPr lang="fr-FR"/>
        </a:p>
      </dgm:t>
    </dgm:pt>
    <dgm:pt modelId="{67097B12-815B-47C3-A620-4965B9EB26E1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51686D3F-8397-46DF-9602-B40C2E042D5B}" type="parTrans" cxnId="{B55E2C5F-0F81-4DBE-9E3F-F0AA39875C01}">
      <dgm:prSet/>
      <dgm:spPr/>
      <dgm:t>
        <a:bodyPr/>
        <a:lstStyle/>
        <a:p>
          <a:endParaRPr lang="fr-FR"/>
        </a:p>
      </dgm:t>
    </dgm:pt>
    <dgm:pt modelId="{DEF6D10E-7B31-4234-B9D9-8400D4D0BAD8}" type="sibTrans" cxnId="{B55E2C5F-0F81-4DBE-9E3F-F0AA39875C01}">
      <dgm:prSet/>
      <dgm:spPr/>
      <dgm:t>
        <a:bodyPr/>
        <a:lstStyle/>
        <a:p>
          <a:endParaRPr lang="fr-FR"/>
        </a:p>
      </dgm:t>
    </dgm:pt>
    <dgm:pt modelId="{6EE599C1-E3EA-47FC-9C08-D93549B1017B}">
      <dgm:prSet phldrT="[Texte]"/>
      <dgm:spPr/>
      <dgm:t>
        <a:bodyPr/>
        <a:lstStyle/>
        <a:p>
          <a:r>
            <a:rPr lang="fr-FR" dirty="0"/>
            <a:t>Rappel du besoin </a:t>
          </a:r>
        </a:p>
      </dgm:t>
    </dgm:pt>
    <dgm:pt modelId="{E5A6C7D4-84CB-4E07-8C61-46659597E302}" type="parTrans" cxnId="{562F0DE1-372B-44D1-9413-662C10FE507E}">
      <dgm:prSet/>
      <dgm:spPr/>
      <dgm:t>
        <a:bodyPr/>
        <a:lstStyle/>
        <a:p>
          <a:endParaRPr lang="fr-FR"/>
        </a:p>
      </dgm:t>
    </dgm:pt>
    <dgm:pt modelId="{25A7F475-5527-4E4C-82B9-2615B1AE3D2D}" type="sibTrans" cxnId="{562F0DE1-372B-44D1-9413-662C10FE507E}">
      <dgm:prSet/>
      <dgm:spPr/>
      <dgm:t>
        <a:bodyPr/>
        <a:lstStyle/>
        <a:p>
          <a:endParaRPr lang="fr-FR"/>
        </a:p>
      </dgm:t>
    </dgm:pt>
    <dgm:pt modelId="{83585ACD-07B4-462B-916A-715A714725E2}">
      <dgm:prSet/>
      <dgm:spPr/>
      <dgm:t>
        <a:bodyPr/>
        <a:lstStyle/>
        <a:p>
          <a:endParaRPr lang="fr-FR"/>
        </a:p>
      </dgm:t>
    </dgm:pt>
    <dgm:pt modelId="{CEBEA70F-6D1C-49E3-B13D-93A32C1FD59B}" type="parTrans" cxnId="{1C859F79-15AC-412A-B174-337216E12D5C}">
      <dgm:prSet/>
      <dgm:spPr/>
      <dgm:t>
        <a:bodyPr/>
        <a:lstStyle/>
        <a:p>
          <a:endParaRPr lang="fr-FR"/>
        </a:p>
      </dgm:t>
    </dgm:pt>
    <dgm:pt modelId="{6EC771CC-4BB9-4712-8B14-1745DE76C2E3}" type="sibTrans" cxnId="{1C859F79-15AC-412A-B174-337216E12D5C}">
      <dgm:prSet/>
      <dgm:spPr/>
      <dgm:t>
        <a:bodyPr/>
        <a:lstStyle/>
        <a:p>
          <a:endParaRPr lang="fr-FR"/>
        </a:p>
      </dgm:t>
    </dgm:pt>
    <dgm:pt modelId="{B2DD79F4-6E48-4F04-A4C8-7B773A8DDB5C}">
      <dgm:prSet/>
      <dgm:spPr/>
      <dgm:t>
        <a:bodyPr/>
        <a:lstStyle/>
        <a:p>
          <a:endParaRPr lang="fr-FR"/>
        </a:p>
      </dgm:t>
    </dgm:pt>
    <dgm:pt modelId="{7A05325E-193A-4321-9D5A-0A5BD73C81F5}" type="parTrans" cxnId="{3906A3FC-9025-4BEF-B543-83960D02A8DC}">
      <dgm:prSet/>
      <dgm:spPr/>
      <dgm:t>
        <a:bodyPr/>
        <a:lstStyle/>
        <a:p>
          <a:endParaRPr lang="fr-FR"/>
        </a:p>
      </dgm:t>
    </dgm:pt>
    <dgm:pt modelId="{3E29CBB9-0910-4B64-A46B-A13AC9209571}" type="sibTrans" cxnId="{3906A3FC-9025-4BEF-B543-83960D02A8DC}">
      <dgm:prSet/>
      <dgm:spPr/>
      <dgm:t>
        <a:bodyPr/>
        <a:lstStyle/>
        <a:p>
          <a:endParaRPr lang="fr-FR"/>
        </a:p>
      </dgm:t>
    </dgm:pt>
    <dgm:pt modelId="{74C85C0E-53AA-4D7E-BAD7-DE2CF865ED9B}">
      <dgm:prSet/>
      <dgm:spPr/>
      <dgm:t>
        <a:bodyPr/>
        <a:lstStyle/>
        <a:p>
          <a:endParaRPr lang="fr-FR"/>
        </a:p>
      </dgm:t>
    </dgm:pt>
    <dgm:pt modelId="{FE86767F-5513-4790-949C-DD598A702A28}" type="parTrans" cxnId="{D6D47A69-99CB-4AAF-8DF1-FB1F0B98A52D}">
      <dgm:prSet/>
      <dgm:spPr/>
      <dgm:t>
        <a:bodyPr/>
        <a:lstStyle/>
        <a:p>
          <a:endParaRPr lang="fr-FR"/>
        </a:p>
      </dgm:t>
    </dgm:pt>
    <dgm:pt modelId="{94333C3D-DC22-46B4-926B-141F3CCCEB9B}" type="sibTrans" cxnId="{D6D47A69-99CB-4AAF-8DF1-FB1F0B98A52D}">
      <dgm:prSet/>
      <dgm:spPr/>
      <dgm:t>
        <a:bodyPr/>
        <a:lstStyle/>
        <a:p>
          <a:endParaRPr lang="fr-FR"/>
        </a:p>
      </dgm:t>
    </dgm:pt>
    <dgm:pt modelId="{B687FB7D-7055-41E3-9B94-9D6FA3D269D8}">
      <dgm:prSet/>
      <dgm:spPr/>
      <dgm:t>
        <a:bodyPr/>
        <a:lstStyle/>
        <a:p>
          <a:endParaRPr lang="fr-FR"/>
        </a:p>
      </dgm:t>
    </dgm:pt>
    <dgm:pt modelId="{A98D80F3-5DE7-4A50-B52A-D1B94CF4BFA0}" type="parTrans" cxnId="{3984FE4B-F445-44DA-9A4C-AB2B93FA1BE7}">
      <dgm:prSet/>
      <dgm:spPr/>
      <dgm:t>
        <a:bodyPr/>
        <a:lstStyle/>
        <a:p>
          <a:endParaRPr lang="fr-FR"/>
        </a:p>
      </dgm:t>
    </dgm:pt>
    <dgm:pt modelId="{2DF51CEA-382C-49D5-98F1-CF6D71460B3B}" type="sibTrans" cxnId="{3984FE4B-F445-44DA-9A4C-AB2B93FA1BE7}">
      <dgm:prSet/>
      <dgm:spPr/>
      <dgm:t>
        <a:bodyPr/>
        <a:lstStyle/>
        <a:p>
          <a:endParaRPr lang="fr-FR"/>
        </a:p>
      </dgm:t>
    </dgm:pt>
    <dgm:pt modelId="{00ECBB96-E0F1-466F-BEA7-32085291A496}">
      <dgm:prSet/>
      <dgm:spPr/>
      <dgm:t>
        <a:bodyPr/>
        <a:lstStyle/>
        <a:p>
          <a:endParaRPr lang="fr-FR"/>
        </a:p>
      </dgm:t>
    </dgm:pt>
    <dgm:pt modelId="{5F8CE61B-E25C-4D71-B72C-2436B2FCD656}" type="parTrans" cxnId="{926910CE-ACE4-4976-9BCD-BD6D9DD26B44}">
      <dgm:prSet/>
      <dgm:spPr/>
      <dgm:t>
        <a:bodyPr/>
        <a:lstStyle/>
        <a:p>
          <a:endParaRPr lang="fr-FR"/>
        </a:p>
      </dgm:t>
    </dgm:pt>
    <dgm:pt modelId="{1273CDB8-8427-4189-8F6F-0C76F4179D76}" type="sibTrans" cxnId="{926910CE-ACE4-4976-9BCD-BD6D9DD26B44}">
      <dgm:prSet/>
      <dgm:spPr/>
      <dgm:t>
        <a:bodyPr/>
        <a:lstStyle/>
        <a:p>
          <a:endParaRPr lang="fr-FR"/>
        </a:p>
      </dgm:t>
    </dgm:pt>
    <dgm:pt modelId="{4FF156BB-A109-479D-9550-FFFC93A18E14}">
      <dgm:prSet/>
      <dgm:spPr/>
      <dgm:t>
        <a:bodyPr/>
        <a:lstStyle/>
        <a:p>
          <a:r>
            <a:rPr lang="fr-FR" dirty="0"/>
            <a:t>Rappel des contraintes</a:t>
          </a:r>
        </a:p>
      </dgm:t>
    </dgm:pt>
    <dgm:pt modelId="{C3A7579C-1371-4586-AF4C-3A1B9F11BB3B}" type="parTrans" cxnId="{1AD91F21-9DDD-4619-BBE8-91DC07D5BDBC}">
      <dgm:prSet/>
      <dgm:spPr/>
      <dgm:t>
        <a:bodyPr/>
        <a:lstStyle/>
        <a:p>
          <a:endParaRPr lang="fr-FR"/>
        </a:p>
      </dgm:t>
    </dgm:pt>
    <dgm:pt modelId="{80107276-72FD-4C5A-8DDF-C20E2626D9D4}" type="sibTrans" cxnId="{1AD91F21-9DDD-4619-BBE8-91DC07D5BDBC}">
      <dgm:prSet/>
      <dgm:spPr/>
      <dgm:t>
        <a:bodyPr/>
        <a:lstStyle/>
        <a:p>
          <a:endParaRPr lang="fr-FR"/>
        </a:p>
      </dgm:t>
    </dgm:pt>
    <dgm:pt modelId="{F6CCA398-633A-454C-BFB1-29299E544304}">
      <dgm:prSet/>
      <dgm:spPr/>
      <dgm:t>
        <a:bodyPr/>
        <a:lstStyle/>
        <a:p>
          <a:r>
            <a:rPr lang="fr-FR" dirty="0"/>
            <a:t>Présentation de la solution</a:t>
          </a:r>
        </a:p>
      </dgm:t>
    </dgm:pt>
    <dgm:pt modelId="{7A766477-E802-4C63-A032-EE6292E1941F}" type="parTrans" cxnId="{7B7FD212-E281-446E-BA0A-647773349D56}">
      <dgm:prSet/>
      <dgm:spPr/>
      <dgm:t>
        <a:bodyPr/>
        <a:lstStyle/>
        <a:p>
          <a:endParaRPr lang="fr-FR"/>
        </a:p>
      </dgm:t>
    </dgm:pt>
    <dgm:pt modelId="{C98E1D5C-DD2C-4BB1-A892-886249CA9856}" type="sibTrans" cxnId="{7B7FD212-E281-446E-BA0A-647773349D56}">
      <dgm:prSet/>
      <dgm:spPr/>
      <dgm:t>
        <a:bodyPr/>
        <a:lstStyle/>
        <a:p>
          <a:endParaRPr lang="fr-FR"/>
        </a:p>
      </dgm:t>
    </dgm:pt>
    <dgm:pt modelId="{C961F381-0CAA-46C7-8931-4795AC8E62C7}">
      <dgm:prSet/>
      <dgm:spPr/>
      <dgm:t>
        <a:bodyPr/>
        <a:lstStyle/>
        <a:p>
          <a:r>
            <a:rPr lang="fr-FR" dirty="0"/>
            <a:t>Conclusion</a:t>
          </a:r>
        </a:p>
      </dgm:t>
    </dgm:pt>
    <dgm:pt modelId="{01A5C36B-5CFF-418A-B747-68422394CF70}" type="parTrans" cxnId="{48E73FE2-BCFA-4960-B25B-F156C183F79D}">
      <dgm:prSet/>
      <dgm:spPr/>
      <dgm:t>
        <a:bodyPr/>
        <a:lstStyle/>
        <a:p>
          <a:endParaRPr lang="fr-FR"/>
        </a:p>
      </dgm:t>
    </dgm:pt>
    <dgm:pt modelId="{66A49589-DDD7-4DAD-A13A-2CFBCDC4E416}" type="sibTrans" cxnId="{48E73FE2-BCFA-4960-B25B-F156C183F79D}">
      <dgm:prSet/>
      <dgm:spPr/>
      <dgm:t>
        <a:bodyPr/>
        <a:lstStyle/>
        <a:p>
          <a:endParaRPr lang="fr-FR"/>
        </a:p>
      </dgm:t>
    </dgm:pt>
    <dgm:pt modelId="{3A3B51B3-D778-41B5-838C-3E9F16B2DD62}">
      <dgm:prSet/>
      <dgm:spPr/>
      <dgm:t>
        <a:bodyPr/>
        <a:lstStyle/>
        <a:p>
          <a:r>
            <a:rPr lang="fr-FR" dirty="0"/>
            <a:t>Perspective d’évolution 	</a:t>
          </a:r>
        </a:p>
      </dgm:t>
    </dgm:pt>
    <dgm:pt modelId="{31B1742B-EE75-40B2-840C-47B833858E19}" type="parTrans" cxnId="{5F9913A8-E367-4A2A-86C4-D603398BFAB8}">
      <dgm:prSet/>
      <dgm:spPr/>
      <dgm:t>
        <a:bodyPr/>
        <a:lstStyle/>
        <a:p>
          <a:endParaRPr lang="fr-FR"/>
        </a:p>
      </dgm:t>
    </dgm:pt>
    <dgm:pt modelId="{42A627C8-D82E-4B9B-B92F-3E9A68D794B4}" type="sibTrans" cxnId="{5F9913A8-E367-4A2A-86C4-D603398BFAB8}">
      <dgm:prSet/>
      <dgm:spPr/>
      <dgm:t>
        <a:bodyPr/>
        <a:lstStyle/>
        <a:p>
          <a:endParaRPr lang="fr-FR"/>
        </a:p>
      </dgm:t>
    </dgm:pt>
    <dgm:pt modelId="{0500DEB6-480D-4C8C-8959-4D135DF663EE}">
      <dgm:prSet/>
      <dgm:spPr/>
      <dgm:t>
        <a:bodyPr/>
        <a:lstStyle/>
        <a:p>
          <a:r>
            <a:rPr lang="fr-FR" dirty="0"/>
            <a:t>Question</a:t>
          </a:r>
        </a:p>
      </dgm:t>
    </dgm:pt>
    <dgm:pt modelId="{B2C12148-034D-4E96-BE8A-3A67A9DCDA8C}" type="parTrans" cxnId="{D70939B4-C727-4CFA-BFEB-8238C9263B26}">
      <dgm:prSet/>
      <dgm:spPr/>
      <dgm:t>
        <a:bodyPr/>
        <a:lstStyle/>
        <a:p>
          <a:endParaRPr lang="fr-FR"/>
        </a:p>
      </dgm:t>
    </dgm:pt>
    <dgm:pt modelId="{1CB5FBEE-4900-4716-8093-87240DC72008}" type="sibTrans" cxnId="{D70939B4-C727-4CFA-BFEB-8238C9263B26}">
      <dgm:prSet/>
      <dgm:spPr/>
      <dgm:t>
        <a:bodyPr/>
        <a:lstStyle/>
        <a:p>
          <a:endParaRPr lang="fr-FR"/>
        </a:p>
      </dgm:t>
    </dgm:pt>
    <dgm:pt modelId="{BBC6D8DE-68F7-4527-A181-F42312F8004D}" type="pres">
      <dgm:prSet presAssocID="{42ABC835-B8F3-4922-B484-C5AFB244F74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2300EC7-89AD-4EC2-AAD3-61533B1545ED}" type="pres">
      <dgm:prSet presAssocID="{B62D00D8-24AC-4914-A54C-98A47A7E5F5F}" presName="composite" presStyleCnt="0"/>
      <dgm:spPr/>
    </dgm:pt>
    <dgm:pt modelId="{56EAADC9-6A6B-4453-970B-F4950629D2F7}" type="pres">
      <dgm:prSet presAssocID="{B62D00D8-24AC-4914-A54C-98A47A7E5F5F}" presName="parentText" presStyleLbl="align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843F94-EBEB-47EA-86B1-0E28C41F8939}" type="pres">
      <dgm:prSet presAssocID="{B62D00D8-24AC-4914-A54C-98A47A7E5F5F}" presName="descendantText" presStyleLbl="alignAcc1" presStyleIdx="0" presStyleCnt="8" custLinFactX="100000" custLinFactNeighborX="121477" custLinFactNeighborY="-4040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AF216C-842A-45DF-AA17-782E65429C9B}" type="pres">
      <dgm:prSet presAssocID="{AA00C1A5-7EE2-4708-B9BE-2B2DC0A76911}" presName="sp" presStyleCnt="0"/>
      <dgm:spPr/>
    </dgm:pt>
    <dgm:pt modelId="{1EBAC5DE-0FB4-4BCD-A191-9203FBB461CD}" type="pres">
      <dgm:prSet presAssocID="{F3A04191-D404-487B-893D-D2DED7523AF0}" presName="composite" presStyleCnt="0"/>
      <dgm:spPr/>
    </dgm:pt>
    <dgm:pt modelId="{5C1B990F-84F2-4015-9570-5E38E07B19D8}" type="pres">
      <dgm:prSet presAssocID="{F3A04191-D404-487B-893D-D2DED7523AF0}" presName="parentText" presStyleLbl="align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8E1CB4-76A5-4C73-93E7-AEEAD8CC5A28}" type="pres">
      <dgm:prSet presAssocID="{F3A04191-D404-487B-893D-D2DED7523AF0}" presName="descendantText" presStyleLbl="alignAcc1" presStyleIdx="1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F229A8-968D-4F79-92B8-F3FBEA8013CF}" type="pres">
      <dgm:prSet presAssocID="{C9C29C4A-B08B-4B0F-BAE3-0329EFC627EA}" presName="sp" presStyleCnt="0"/>
      <dgm:spPr/>
    </dgm:pt>
    <dgm:pt modelId="{92AE8E0D-DFBB-42CD-B5C8-9378373C8425}" type="pres">
      <dgm:prSet presAssocID="{67097B12-815B-47C3-A620-4965B9EB26E1}" presName="composite" presStyleCnt="0"/>
      <dgm:spPr/>
    </dgm:pt>
    <dgm:pt modelId="{2DE72F47-5DA2-4C49-8A1C-5AC5DD2146E5}" type="pres">
      <dgm:prSet presAssocID="{67097B12-815B-47C3-A620-4965B9EB26E1}" presName="parentText" presStyleLbl="align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359ED9D-F310-46D6-9F22-9970B56BF87A}" type="pres">
      <dgm:prSet presAssocID="{67097B12-815B-47C3-A620-4965B9EB26E1}" presName="descendantText" presStyleLbl="alignAcc1" presStyleIdx="2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BA2841-F1D6-4790-88D2-4C144E30232B}" type="pres">
      <dgm:prSet presAssocID="{DEF6D10E-7B31-4234-B9D9-8400D4D0BAD8}" presName="sp" presStyleCnt="0"/>
      <dgm:spPr/>
    </dgm:pt>
    <dgm:pt modelId="{083A9799-414F-4886-BDBA-47F071D3E5C9}" type="pres">
      <dgm:prSet presAssocID="{83585ACD-07B4-462B-916A-715A714725E2}" presName="composite" presStyleCnt="0"/>
      <dgm:spPr/>
    </dgm:pt>
    <dgm:pt modelId="{97AC5984-C2D5-4BEA-BC8D-F261E14D193D}" type="pres">
      <dgm:prSet presAssocID="{83585ACD-07B4-462B-916A-715A714725E2}" presName="parentText" presStyleLbl="align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B0528B-EA12-4048-BC41-038054AD1460}" type="pres">
      <dgm:prSet presAssocID="{83585ACD-07B4-462B-916A-715A714725E2}" presName="descendantText" presStyleLbl="alignAcc1" presStyleIdx="3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6CB193D-EE0A-4938-9102-8B37F37ED9E5}" type="pres">
      <dgm:prSet presAssocID="{6EC771CC-4BB9-4712-8B14-1745DE76C2E3}" presName="sp" presStyleCnt="0"/>
      <dgm:spPr/>
    </dgm:pt>
    <dgm:pt modelId="{88C4AAAC-9EC7-42DA-8A41-05BC8850C440}" type="pres">
      <dgm:prSet presAssocID="{B2DD79F4-6E48-4F04-A4C8-7B773A8DDB5C}" presName="composite" presStyleCnt="0"/>
      <dgm:spPr/>
    </dgm:pt>
    <dgm:pt modelId="{8C191B2E-3433-4B23-9E5A-8FFB9C776806}" type="pres">
      <dgm:prSet presAssocID="{B2DD79F4-6E48-4F04-A4C8-7B773A8DDB5C}" presName="parentText" presStyleLbl="align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907F87-8D2E-4979-9AAE-2F674D150113}" type="pres">
      <dgm:prSet presAssocID="{B2DD79F4-6E48-4F04-A4C8-7B773A8DDB5C}" presName="descendantText" presStyleLbl="alignAcc1" presStyleIdx="4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63EB18-FEE1-4FA9-8731-2A60DB3B448E}" type="pres">
      <dgm:prSet presAssocID="{3E29CBB9-0910-4B64-A46B-A13AC9209571}" presName="sp" presStyleCnt="0"/>
      <dgm:spPr/>
    </dgm:pt>
    <dgm:pt modelId="{0D0D8B61-218E-4425-85DE-0081B1631139}" type="pres">
      <dgm:prSet presAssocID="{74C85C0E-53AA-4D7E-BAD7-DE2CF865ED9B}" presName="composite" presStyleCnt="0"/>
      <dgm:spPr/>
    </dgm:pt>
    <dgm:pt modelId="{96233442-0F54-46C5-8268-D02A7E6398CC}" type="pres">
      <dgm:prSet presAssocID="{74C85C0E-53AA-4D7E-BAD7-DE2CF865ED9B}" presName="parentText" presStyleLbl="align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B1CBA74-BE69-4BA0-9841-E471C4418616}" type="pres">
      <dgm:prSet presAssocID="{74C85C0E-53AA-4D7E-BAD7-DE2CF865ED9B}" presName="descendantText" presStyleLbl="alignAcc1" presStyleIdx="5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3DFC28-BA21-4946-9E26-1F9B96915F9D}" type="pres">
      <dgm:prSet presAssocID="{94333C3D-DC22-46B4-926B-141F3CCCEB9B}" presName="sp" presStyleCnt="0"/>
      <dgm:spPr/>
    </dgm:pt>
    <dgm:pt modelId="{6D18428C-FD7F-433F-BA84-C3EF657610F8}" type="pres">
      <dgm:prSet presAssocID="{B687FB7D-7055-41E3-9B94-9D6FA3D269D8}" presName="composite" presStyleCnt="0"/>
      <dgm:spPr/>
    </dgm:pt>
    <dgm:pt modelId="{92D76D7B-6323-4898-97B0-E8B408DF9DE6}" type="pres">
      <dgm:prSet presAssocID="{B687FB7D-7055-41E3-9B94-9D6FA3D269D8}" presName="parentText" presStyleLbl="alignNode1" presStyleIdx="6" presStyleCnt="8" custLinFactNeighborX="-14212" custLinFactNeighborY="124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1280A5D-26D7-448E-A3E1-E17FE1FAFECE}" type="pres">
      <dgm:prSet presAssocID="{B687FB7D-7055-41E3-9B94-9D6FA3D269D8}" presName="descendantText" presStyleLbl="alignAcc1" presStyleIdx="6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ABE24FC-56CC-402E-98E7-095C3D42498F}" type="pres">
      <dgm:prSet presAssocID="{2DF51CEA-382C-49D5-98F1-CF6D71460B3B}" presName="sp" presStyleCnt="0"/>
      <dgm:spPr/>
    </dgm:pt>
    <dgm:pt modelId="{0F15156E-FDCD-4F4E-83F3-9656FADAF644}" type="pres">
      <dgm:prSet presAssocID="{00ECBB96-E0F1-466F-BEA7-32085291A496}" presName="composite" presStyleCnt="0"/>
      <dgm:spPr/>
    </dgm:pt>
    <dgm:pt modelId="{5A5D9116-BA9D-443C-9123-D69478EA6B17}" type="pres">
      <dgm:prSet presAssocID="{00ECBB96-E0F1-466F-BEA7-32085291A496}" presName="parentText" presStyleLbl="align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B521773-2D00-4703-AF27-1A80B1EACE9F}" type="pres">
      <dgm:prSet presAssocID="{00ECBB96-E0F1-466F-BEA7-32085291A496}" presName="descendantText" presStyleLbl="alignAcc1" presStyleIdx="7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199AEDB-675C-4E3C-98AA-D483209891DB}" type="presOf" srcId="{F6CCA398-633A-454C-BFB1-29299E544304}" destId="{36907F87-8D2E-4979-9AAE-2F674D150113}" srcOrd="0" destOrd="0" presId="urn:microsoft.com/office/officeart/2005/8/layout/chevron2"/>
    <dgm:cxn modelId="{E9A4BC4E-A620-4537-8543-EAF11FDA296E}" type="presOf" srcId="{F3A04191-D404-487B-893D-D2DED7523AF0}" destId="{5C1B990F-84F2-4015-9570-5E38E07B19D8}" srcOrd="0" destOrd="0" presId="urn:microsoft.com/office/officeart/2005/8/layout/chevron2"/>
    <dgm:cxn modelId="{AB377227-D886-4E23-927B-27011F1A91F5}" type="presOf" srcId="{6EE599C1-E3EA-47FC-9C08-D93549B1017B}" destId="{6359ED9D-F310-46D6-9F22-9970B56BF87A}" srcOrd="0" destOrd="0" presId="urn:microsoft.com/office/officeart/2005/8/layout/chevron2"/>
    <dgm:cxn modelId="{47EABDDE-E7E2-48D7-BE01-09EDCBC79C5C}" srcId="{F3A04191-D404-487B-893D-D2DED7523AF0}" destId="{D56433E8-F220-46D7-8D7B-B1249030D936}" srcOrd="0" destOrd="0" parTransId="{363D6B2E-65A4-4D3A-A510-DA75F87F4677}" sibTransId="{1576B297-19EC-43BE-A869-17B82B750691}"/>
    <dgm:cxn modelId="{B10597B7-334C-43C1-97A4-0A989194AEED}" type="presOf" srcId="{C961F381-0CAA-46C7-8931-4795AC8E62C7}" destId="{7B1CBA74-BE69-4BA0-9841-E471C4418616}" srcOrd="0" destOrd="0" presId="urn:microsoft.com/office/officeart/2005/8/layout/chevron2"/>
    <dgm:cxn modelId="{B828BC8C-06D5-42C8-A12F-52A934D94ECC}" type="presOf" srcId="{3A3B51B3-D778-41B5-838C-3E9F16B2DD62}" destId="{C1280A5D-26D7-448E-A3E1-E17FE1FAFECE}" srcOrd="0" destOrd="0" presId="urn:microsoft.com/office/officeart/2005/8/layout/chevron2"/>
    <dgm:cxn modelId="{302E36CF-CBD5-48D5-B1FA-E1CEACCAF82D}" type="presOf" srcId="{B687FB7D-7055-41E3-9B94-9D6FA3D269D8}" destId="{92D76D7B-6323-4898-97B0-E8B408DF9DE6}" srcOrd="0" destOrd="0" presId="urn:microsoft.com/office/officeart/2005/8/layout/chevron2"/>
    <dgm:cxn modelId="{926910CE-ACE4-4976-9BCD-BD6D9DD26B44}" srcId="{42ABC835-B8F3-4922-B484-C5AFB244F747}" destId="{00ECBB96-E0F1-466F-BEA7-32085291A496}" srcOrd="7" destOrd="0" parTransId="{5F8CE61B-E25C-4D71-B72C-2436B2FCD656}" sibTransId="{1273CDB8-8427-4189-8F6F-0C76F4179D76}"/>
    <dgm:cxn modelId="{B55E2C5F-0F81-4DBE-9E3F-F0AA39875C01}" srcId="{42ABC835-B8F3-4922-B484-C5AFB244F747}" destId="{67097B12-815B-47C3-A620-4965B9EB26E1}" srcOrd="2" destOrd="0" parTransId="{51686D3F-8397-46DF-9602-B40C2E042D5B}" sibTransId="{DEF6D10E-7B31-4234-B9D9-8400D4D0BAD8}"/>
    <dgm:cxn modelId="{E35C6614-111B-40E5-88CF-D6C1C05DBE8C}" srcId="{42ABC835-B8F3-4922-B484-C5AFB244F747}" destId="{B62D00D8-24AC-4914-A54C-98A47A7E5F5F}" srcOrd="0" destOrd="0" parTransId="{429C750E-01A3-4D86-ACC2-46FDA11A3E6A}" sibTransId="{AA00C1A5-7EE2-4708-B9BE-2B2DC0A76911}"/>
    <dgm:cxn modelId="{98AD4CD1-8EC3-420B-8C2B-1E9E91ED53E1}" srcId="{42ABC835-B8F3-4922-B484-C5AFB244F747}" destId="{F3A04191-D404-487B-893D-D2DED7523AF0}" srcOrd="1" destOrd="0" parTransId="{B62A4C2C-3807-4281-84A1-4EEF97CBD55E}" sibTransId="{C9C29C4A-B08B-4B0F-BAE3-0329EFC627EA}"/>
    <dgm:cxn modelId="{562F0DE1-372B-44D1-9413-662C10FE507E}" srcId="{67097B12-815B-47C3-A620-4965B9EB26E1}" destId="{6EE599C1-E3EA-47FC-9C08-D93549B1017B}" srcOrd="0" destOrd="0" parTransId="{E5A6C7D4-84CB-4E07-8C61-46659597E302}" sibTransId="{25A7F475-5527-4E4C-82B9-2615B1AE3D2D}"/>
    <dgm:cxn modelId="{1AC60E6E-19DA-40AA-ADB2-75400CC65F4B}" type="presOf" srcId="{74C85C0E-53AA-4D7E-BAD7-DE2CF865ED9B}" destId="{96233442-0F54-46C5-8268-D02A7E6398CC}" srcOrd="0" destOrd="0" presId="urn:microsoft.com/office/officeart/2005/8/layout/chevron2"/>
    <dgm:cxn modelId="{5F9913A8-E367-4A2A-86C4-D603398BFAB8}" srcId="{B687FB7D-7055-41E3-9B94-9D6FA3D269D8}" destId="{3A3B51B3-D778-41B5-838C-3E9F16B2DD62}" srcOrd="0" destOrd="0" parTransId="{31B1742B-EE75-40B2-840C-47B833858E19}" sibTransId="{42A627C8-D82E-4B9B-B92F-3E9A68D794B4}"/>
    <dgm:cxn modelId="{3D006B35-7D9A-40C6-AD3F-35340A36C76A}" type="presOf" srcId="{0500DEB6-480D-4C8C-8959-4D135DF663EE}" destId="{0B521773-2D00-4703-AF27-1A80B1EACE9F}" srcOrd="0" destOrd="0" presId="urn:microsoft.com/office/officeart/2005/8/layout/chevron2"/>
    <dgm:cxn modelId="{1AD91F21-9DDD-4619-BBE8-91DC07D5BDBC}" srcId="{83585ACD-07B4-462B-916A-715A714725E2}" destId="{4FF156BB-A109-479D-9550-FFFC93A18E14}" srcOrd="0" destOrd="0" parTransId="{C3A7579C-1371-4586-AF4C-3A1B9F11BB3B}" sibTransId="{80107276-72FD-4C5A-8DDF-C20E2626D9D4}"/>
    <dgm:cxn modelId="{B52E418F-6C6E-4108-B9A1-0215C985B679}" type="presOf" srcId="{4FF156BB-A109-479D-9550-FFFC93A18E14}" destId="{6BB0528B-EA12-4048-BC41-038054AD1460}" srcOrd="0" destOrd="0" presId="urn:microsoft.com/office/officeart/2005/8/layout/chevron2"/>
    <dgm:cxn modelId="{3906A3FC-9025-4BEF-B543-83960D02A8DC}" srcId="{42ABC835-B8F3-4922-B484-C5AFB244F747}" destId="{B2DD79F4-6E48-4F04-A4C8-7B773A8DDB5C}" srcOrd="4" destOrd="0" parTransId="{7A05325E-193A-4321-9D5A-0A5BD73C81F5}" sibTransId="{3E29CBB9-0910-4B64-A46B-A13AC9209571}"/>
    <dgm:cxn modelId="{1C859F79-15AC-412A-B174-337216E12D5C}" srcId="{42ABC835-B8F3-4922-B484-C5AFB244F747}" destId="{83585ACD-07B4-462B-916A-715A714725E2}" srcOrd="3" destOrd="0" parTransId="{CEBEA70F-6D1C-49E3-B13D-93A32C1FD59B}" sibTransId="{6EC771CC-4BB9-4712-8B14-1745DE76C2E3}"/>
    <dgm:cxn modelId="{48E73FE2-BCFA-4960-B25B-F156C183F79D}" srcId="{74C85C0E-53AA-4D7E-BAD7-DE2CF865ED9B}" destId="{C961F381-0CAA-46C7-8931-4795AC8E62C7}" srcOrd="0" destOrd="0" parTransId="{01A5C36B-5CFF-418A-B747-68422394CF70}" sibTransId="{66A49589-DDD7-4DAD-A13A-2CFBCDC4E416}"/>
    <dgm:cxn modelId="{9957D2E1-A6F6-4AB1-B618-EBC455D9452A}" type="presOf" srcId="{42ABC835-B8F3-4922-B484-C5AFB244F747}" destId="{BBC6D8DE-68F7-4527-A181-F42312F8004D}" srcOrd="0" destOrd="0" presId="urn:microsoft.com/office/officeart/2005/8/layout/chevron2"/>
    <dgm:cxn modelId="{5A394A6B-EA1F-43D0-A7F2-2B1E761A1FCF}" type="presOf" srcId="{83585ACD-07B4-462B-916A-715A714725E2}" destId="{97AC5984-C2D5-4BEA-BC8D-F261E14D193D}" srcOrd="0" destOrd="0" presId="urn:microsoft.com/office/officeart/2005/8/layout/chevron2"/>
    <dgm:cxn modelId="{059D2F69-997F-4057-A62A-0B9613845187}" srcId="{B62D00D8-24AC-4914-A54C-98A47A7E5F5F}" destId="{E07649E1-6E3A-4E8D-8C26-3698BB25C33B}" srcOrd="0" destOrd="0" parTransId="{E94CF1D3-AAFB-4363-B101-A2A8FE4CE8EE}" sibTransId="{0416036A-2467-477A-8263-77874901C21F}"/>
    <dgm:cxn modelId="{8071F287-A5B1-4069-8D22-4E4323F70EE4}" type="presOf" srcId="{D56433E8-F220-46D7-8D7B-B1249030D936}" destId="{AD8E1CB4-76A5-4C73-93E7-AEEAD8CC5A28}" srcOrd="0" destOrd="0" presId="urn:microsoft.com/office/officeart/2005/8/layout/chevron2"/>
    <dgm:cxn modelId="{0349E9B1-1899-48E7-B8DA-F20BCD5A48E2}" type="presOf" srcId="{B62D00D8-24AC-4914-A54C-98A47A7E5F5F}" destId="{56EAADC9-6A6B-4453-970B-F4950629D2F7}" srcOrd="0" destOrd="0" presId="urn:microsoft.com/office/officeart/2005/8/layout/chevron2"/>
    <dgm:cxn modelId="{D70939B4-C727-4CFA-BFEB-8238C9263B26}" srcId="{00ECBB96-E0F1-466F-BEA7-32085291A496}" destId="{0500DEB6-480D-4C8C-8959-4D135DF663EE}" srcOrd="0" destOrd="0" parTransId="{B2C12148-034D-4E96-BE8A-3A67A9DCDA8C}" sibTransId="{1CB5FBEE-4900-4716-8093-87240DC72008}"/>
    <dgm:cxn modelId="{9E4A3AE7-C59A-4938-A9B1-9B50EDEDFF07}" type="presOf" srcId="{67097B12-815B-47C3-A620-4965B9EB26E1}" destId="{2DE72F47-5DA2-4C49-8A1C-5AC5DD2146E5}" srcOrd="0" destOrd="0" presId="urn:microsoft.com/office/officeart/2005/8/layout/chevron2"/>
    <dgm:cxn modelId="{D4BE44B3-1204-4992-9498-94EE8F3C4BAD}" type="presOf" srcId="{00ECBB96-E0F1-466F-BEA7-32085291A496}" destId="{5A5D9116-BA9D-443C-9123-D69478EA6B17}" srcOrd="0" destOrd="0" presId="urn:microsoft.com/office/officeart/2005/8/layout/chevron2"/>
    <dgm:cxn modelId="{D6D47A69-99CB-4AAF-8DF1-FB1F0B98A52D}" srcId="{42ABC835-B8F3-4922-B484-C5AFB244F747}" destId="{74C85C0E-53AA-4D7E-BAD7-DE2CF865ED9B}" srcOrd="5" destOrd="0" parTransId="{FE86767F-5513-4790-949C-DD598A702A28}" sibTransId="{94333C3D-DC22-46B4-926B-141F3CCCEB9B}"/>
    <dgm:cxn modelId="{90B027C5-38B1-4D1D-838B-14572F8AAFFA}" type="presOf" srcId="{B2DD79F4-6E48-4F04-A4C8-7B773A8DDB5C}" destId="{8C191B2E-3433-4B23-9E5A-8FFB9C776806}" srcOrd="0" destOrd="0" presId="urn:microsoft.com/office/officeart/2005/8/layout/chevron2"/>
    <dgm:cxn modelId="{7B7FD212-E281-446E-BA0A-647773349D56}" srcId="{B2DD79F4-6E48-4F04-A4C8-7B773A8DDB5C}" destId="{F6CCA398-633A-454C-BFB1-29299E544304}" srcOrd="0" destOrd="0" parTransId="{7A766477-E802-4C63-A032-EE6292E1941F}" sibTransId="{C98E1D5C-DD2C-4BB1-A892-886249CA9856}"/>
    <dgm:cxn modelId="{5E21947C-4F80-44D3-B37A-9D794958544E}" type="presOf" srcId="{E07649E1-6E3A-4E8D-8C26-3698BB25C33B}" destId="{15843F94-EBEB-47EA-86B1-0E28C41F8939}" srcOrd="0" destOrd="0" presId="urn:microsoft.com/office/officeart/2005/8/layout/chevron2"/>
    <dgm:cxn modelId="{3984FE4B-F445-44DA-9A4C-AB2B93FA1BE7}" srcId="{42ABC835-B8F3-4922-B484-C5AFB244F747}" destId="{B687FB7D-7055-41E3-9B94-9D6FA3D269D8}" srcOrd="6" destOrd="0" parTransId="{A98D80F3-5DE7-4A50-B52A-D1B94CF4BFA0}" sibTransId="{2DF51CEA-382C-49D5-98F1-CF6D71460B3B}"/>
    <dgm:cxn modelId="{29E356F3-D4EA-4849-BEC7-C3219BF20E2A}" type="presParOf" srcId="{BBC6D8DE-68F7-4527-A181-F42312F8004D}" destId="{02300EC7-89AD-4EC2-AAD3-61533B1545ED}" srcOrd="0" destOrd="0" presId="urn:microsoft.com/office/officeart/2005/8/layout/chevron2"/>
    <dgm:cxn modelId="{014C38F9-4B89-445C-AC85-D08F257F6DCE}" type="presParOf" srcId="{02300EC7-89AD-4EC2-AAD3-61533B1545ED}" destId="{56EAADC9-6A6B-4453-970B-F4950629D2F7}" srcOrd="0" destOrd="0" presId="urn:microsoft.com/office/officeart/2005/8/layout/chevron2"/>
    <dgm:cxn modelId="{C68736FF-3F10-417C-8EF0-597D96F28707}" type="presParOf" srcId="{02300EC7-89AD-4EC2-AAD3-61533B1545ED}" destId="{15843F94-EBEB-47EA-86B1-0E28C41F8939}" srcOrd="1" destOrd="0" presId="urn:microsoft.com/office/officeart/2005/8/layout/chevron2"/>
    <dgm:cxn modelId="{E62FB999-08CF-4E56-9B89-BFB20378122B}" type="presParOf" srcId="{BBC6D8DE-68F7-4527-A181-F42312F8004D}" destId="{D8AF216C-842A-45DF-AA17-782E65429C9B}" srcOrd="1" destOrd="0" presId="urn:microsoft.com/office/officeart/2005/8/layout/chevron2"/>
    <dgm:cxn modelId="{FDE4671C-5F54-4DE3-B37A-9629D8DE196B}" type="presParOf" srcId="{BBC6D8DE-68F7-4527-A181-F42312F8004D}" destId="{1EBAC5DE-0FB4-4BCD-A191-9203FBB461CD}" srcOrd="2" destOrd="0" presId="urn:microsoft.com/office/officeart/2005/8/layout/chevron2"/>
    <dgm:cxn modelId="{C91F2B8A-3474-4EBC-9615-07A8298ED1ED}" type="presParOf" srcId="{1EBAC5DE-0FB4-4BCD-A191-9203FBB461CD}" destId="{5C1B990F-84F2-4015-9570-5E38E07B19D8}" srcOrd="0" destOrd="0" presId="urn:microsoft.com/office/officeart/2005/8/layout/chevron2"/>
    <dgm:cxn modelId="{BDEE179B-649E-4FEF-8595-BCCD84D8A0E3}" type="presParOf" srcId="{1EBAC5DE-0FB4-4BCD-A191-9203FBB461CD}" destId="{AD8E1CB4-76A5-4C73-93E7-AEEAD8CC5A28}" srcOrd="1" destOrd="0" presId="urn:microsoft.com/office/officeart/2005/8/layout/chevron2"/>
    <dgm:cxn modelId="{8C9E16E4-F9BD-49F2-A903-71709BB3731E}" type="presParOf" srcId="{BBC6D8DE-68F7-4527-A181-F42312F8004D}" destId="{F8F229A8-968D-4F79-92B8-F3FBEA8013CF}" srcOrd="3" destOrd="0" presId="urn:microsoft.com/office/officeart/2005/8/layout/chevron2"/>
    <dgm:cxn modelId="{99800B35-8CA5-47EC-B7FB-C8DE567F9AAF}" type="presParOf" srcId="{BBC6D8DE-68F7-4527-A181-F42312F8004D}" destId="{92AE8E0D-DFBB-42CD-B5C8-9378373C8425}" srcOrd="4" destOrd="0" presId="urn:microsoft.com/office/officeart/2005/8/layout/chevron2"/>
    <dgm:cxn modelId="{2FB84875-F41D-4C19-B012-2CC491F2B30C}" type="presParOf" srcId="{92AE8E0D-DFBB-42CD-B5C8-9378373C8425}" destId="{2DE72F47-5DA2-4C49-8A1C-5AC5DD2146E5}" srcOrd="0" destOrd="0" presId="urn:microsoft.com/office/officeart/2005/8/layout/chevron2"/>
    <dgm:cxn modelId="{6656A442-15DE-4FD0-AD5A-9089D577FE3D}" type="presParOf" srcId="{92AE8E0D-DFBB-42CD-B5C8-9378373C8425}" destId="{6359ED9D-F310-46D6-9F22-9970B56BF87A}" srcOrd="1" destOrd="0" presId="urn:microsoft.com/office/officeart/2005/8/layout/chevron2"/>
    <dgm:cxn modelId="{7796A4F8-0B65-4BD8-AC97-061477EDCB7C}" type="presParOf" srcId="{BBC6D8DE-68F7-4527-A181-F42312F8004D}" destId="{19BA2841-F1D6-4790-88D2-4C144E30232B}" srcOrd="5" destOrd="0" presId="urn:microsoft.com/office/officeart/2005/8/layout/chevron2"/>
    <dgm:cxn modelId="{703EAA20-8078-4DDB-A074-90294F317BC8}" type="presParOf" srcId="{BBC6D8DE-68F7-4527-A181-F42312F8004D}" destId="{083A9799-414F-4886-BDBA-47F071D3E5C9}" srcOrd="6" destOrd="0" presId="urn:microsoft.com/office/officeart/2005/8/layout/chevron2"/>
    <dgm:cxn modelId="{2BE45404-482B-4DBA-81F7-F84325FDB83A}" type="presParOf" srcId="{083A9799-414F-4886-BDBA-47F071D3E5C9}" destId="{97AC5984-C2D5-4BEA-BC8D-F261E14D193D}" srcOrd="0" destOrd="0" presId="urn:microsoft.com/office/officeart/2005/8/layout/chevron2"/>
    <dgm:cxn modelId="{414F4588-66FB-42BA-A4E5-FC14D8CEF703}" type="presParOf" srcId="{083A9799-414F-4886-BDBA-47F071D3E5C9}" destId="{6BB0528B-EA12-4048-BC41-038054AD1460}" srcOrd="1" destOrd="0" presId="urn:microsoft.com/office/officeart/2005/8/layout/chevron2"/>
    <dgm:cxn modelId="{D5B2DD86-DA3C-498C-879A-6AF550EC118D}" type="presParOf" srcId="{BBC6D8DE-68F7-4527-A181-F42312F8004D}" destId="{B6CB193D-EE0A-4938-9102-8B37F37ED9E5}" srcOrd="7" destOrd="0" presId="urn:microsoft.com/office/officeart/2005/8/layout/chevron2"/>
    <dgm:cxn modelId="{234CA9AD-8402-4A78-B6A6-D15D7349D75D}" type="presParOf" srcId="{BBC6D8DE-68F7-4527-A181-F42312F8004D}" destId="{88C4AAAC-9EC7-42DA-8A41-05BC8850C440}" srcOrd="8" destOrd="0" presId="urn:microsoft.com/office/officeart/2005/8/layout/chevron2"/>
    <dgm:cxn modelId="{9A3AE682-A4C8-48CA-8AB3-05A312D3101C}" type="presParOf" srcId="{88C4AAAC-9EC7-42DA-8A41-05BC8850C440}" destId="{8C191B2E-3433-4B23-9E5A-8FFB9C776806}" srcOrd="0" destOrd="0" presId="urn:microsoft.com/office/officeart/2005/8/layout/chevron2"/>
    <dgm:cxn modelId="{755704A7-A62A-4B2C-A368-AAB1726E546F}" type="presParOf" srcId="{88C4AAAC-9EC7-42DA-8A41-05BC8850C440}" destId="{36907F87-8D2E-4979-9AAE-2F674D150113}" srcOrd="1" destOrd="0" presId="urn:microsoft.com/office/officeart/2005/8/layout/chevron2"/>
    <dgm:cxn modelId="{63B0A90D-8743-4D4E-9C56-B1102B98F06B}" type="presParOf" srcId="{BBC6D8DE-68F7-4527-A181-F42312F8004D}" destId="{6063EB18-FEE1-4FA9-8731-2A60DB3B448E}" srcOrd="9" destOrd="0" presId="urn:microsoft.com/office/officeart/2005/8/layout/chevron2"/>
    <dgm:cxn modelId="{2BA3863B-03BF-429D-A377-F493FBCADF46}" type="presParOf" srcId="{BBC6D8DE-68F7-4527-A181-F42312F8004D}" destId="{0D0D8B61-218E-4425-85DE-0081B1631139}" srcOrd="10" destOrd="0" presId="urn:microsoft.com/office/officeart/2005/8/layout/chevron2"/>
    <dgm:cxn modelId="{15D9F713-0F49-479C-8208-78617C4DB836}" type="presParOf" srcId="{0D0D8B61-218E-4425-85DE-0081B1631139}" destId="{96233442-0F54-46C5-8268-D02A7E6398CC}" srcOrd="0" destOrd="0" presId="urn:microsoft.com/office/officeart/2005/8/layout/chevron2"/>
    <dgm:cxn modelId="{82E64017-86E1-493F-89D4-F473ABE8A864}" type="presParOf" srcId="{0D0D8B61-218E-4425-85DE-0081B1631139}" destId="{7B1CBA74-BE69-4BA0-9841-E471C4418616}" srcOrd="1" destOrd="0" presId="urn:microsoft.com/office/officeart/2005/8/layout/chevron2"/>
    <dgm:cxn modelId="{9C3ACEDF-64F4-4D33-82DE-EAA7E2598257}" type="presParOf" srcId="{BBC6D8DE-68F7-4527-A181-F42312F8004D}" destId="{C33DFC28-BA21-4946-9E26-1F9B96915F9D}" srcOrd="11" destOrd="0" presId="urn:microsoft.com/office/officeart/2005/8/layout/chevron2"/>
    <dgm:cxn modelId="{F881C259-8DB9-4DB1-9129-923FFC3DE848}" type="presParOf" srcId="{BBC6D8DE-68F7-4527-A181-F42312F8004D}" destId="{6D18428C-FD7F-433F-BA84-C3EF657610F8}" srcOrd="12" destOrd="0" presId="urn:microsoft.com/office/officeart/2005/8/layout/chevron2"/>
    <dgm:cxn modelId="{70CCBFCE-9C2B-427A-819C-79CAC0667216}" type="presParOf" srcId="{6D18428C-FD7F-433F-BA84-C3EF657610F8}" destId="{92D76D7B-6323-4898-97B0-E8B408DF9DE6}" srcOrd="0" destOrd="0" presId="urn:microsoft.com/office/officeart/2005/8/layout/chevron2"/>
    <dgm:cxn modelId="{D80626FC-41A8-4647-994E-2071B22C4604}" type="presParOf" srcId="{6D18428C-FD7F-433F-BA84-C3EF657610F8}" destId="{C1280A5D-26D7-448E-A3E1-E17FE1FAFECE}" srcOrd="1" destOrd="0" presId="urn:microsoft.com/office/officeart/2005/8/layout/chevron2"/>
    <dgm:cxn modelId="{330089B5-7679-425B-A23F-B198F2865BFA}" type="presParOf" srcId="{BBC6D8DE-68F7-4527-A181-F42312F8004D}" destId="{FABE24FC-56CC-402E-98E7-095C3D42498F}" srcOrd="13" destOrd="0" presId="urn:microsoft.com/office/officeart/2005/8/layout/chevron2"/>
    <dgm:cxn modelId="{E35224EF-FE90-46F4-A13F-C7FD2404EB03}" type="presParOf" srcId="{BBC6D8DE-68F7-4527-A181-F42312F8004D}" destId="{0F15156E-FDCD-4F4E-83F3-9656FADAF644}" srcOrd="14" destOrd="0" presId="urn:microsoft.com/office/officeart/2005/8/layout/chevron2"/>
    <dgm:cxn modelId="{FC632D80-2BD0-457E-AB51-B88F2E2B2D35}" type="presParOf" srcId="{0F15156E-FDCD-4F4E-83F3-9656FADAF644}" destId="{5A5D9116-BA9D-443C-9123-D69478EA6B17}" srcOrd="0" destOrd="0" presId="urn:microsoft.com/office/officeart/2005/8/layout/chevron2"/>
    <dgm:cxn modelId="{E351F0D1-ABF0-45CC-8541-1D7CEEE0D458}" type="presParOf" srcId="{0F15156E-FDCD-4F4E-83F3-9656FADAF644}" destId="{0B521773-2D00-4703-AF27-1A80B1EACE9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ABC835-B8F3-4922-B484-C5AFB244F747}" type="doc">
      <dgm:prSet loTypeId="urn:microsoft.com/office/officeart/2005/8/layout/chevron2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62D00D8-24AC-4914-A54C-98A47A7E5F5F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429C750E-01A3-4D86-ACC2-46FDA11A3E6A}" type="parTrans" cxnId="{E35C6614-111B-40E5-88CF-D6C1C05DBE8C}">
      <dgm:prSet/>
      <dgm:spPr/>
      <dgm:t>
        <a:bodyPr/>
        <a:lstStyle/>
        <a:p>
          <a:endParaRPr lang="fr-FR"/>
        </a:p>
      </dgm:t>
    </dgm:pt>
    <dgm:pt modelId="{AA00C1A5-7EE2-4708-B9BE-2B2DC0A76911}" type="sibTrans" cxnId="{E35C6614-111B-40E5-88CF-D6C1C05DBE8C}">
      <dgm:prSet/>
      <dgm:spPr/>
      <dgm:t>
        <a:bodyPr/>
        <a:lstStyle/>
        <a:p>
          <a:endParaRPr lang="fr-FR"/>
        </a:p>
      </dgm:t>
    </dgm:pt>
    <dgm:pt modelId="{E07649E1-6E3A-4E8D-8C26-3698BB25C33B}">
      <dgm:prSet phldrT="[Texte]"/>
      <dgm:spPr/>
      <dgm:t>
        <a:bodyPr/>
        <a:lstStyle/>
        <a:p>
          <a:r>
            <a:rPr lang="fr-FR" dirty="0"/>
            <a:t>Présentation du groupe</a:t>
          </a:r>
        </a:p>
      </dgm:t>
    </dgm:pt>
    <dgm:pt modelId="{E94CF1D3-AAFB-4363-B101-A2A8FE4CE8EE}" type="parTrans" cxnId="{059D2F69-997F-4057-A62A-0B9613845187}">
      <dgm:prSet/>
      <dgm:spPr/>
      <dgm:t>
        <a:bodyPr/>
        <a:lstStyle/>
        <a:p>
          <a:endParaRPr lang="fr-FR"/>
        </a:p>
      </dgm:t>
    </dgm:pt>
    <dgm:pt modelId="{0416036A-2467-477A-8263-77874901C21F}" type="sibTrans" cxnId="{059D2F69-997F-4057-A62A-0B9613845187}">
      <dgm:prSet/>
      <dgm:spPr/>
      <dgm:t>
        <a:bodyPr/>
        <a:lstStyle/>
        <a:p>
          <a:endParaRPr lang="fr-FR"/>
        </a:p>
      </dgm:t>
    </dgm:pt>
    <dgm:pt modelId="{F3A04191-D404-487B-893D-D2DED7523AF0}">
      <dgm:prSet phldrT="[Texte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 </a:t>
          </a:r>
        </a:p>
      </dgm:t>
    </dgm:pt>
    <dgm:pt modelId="{B62A4C2C-3807-4281-84A1-4EEF97CBD55E}" type="parTrans" cxnId="{98AD4CD1-8EC3-420B-8C2B-1E9E91ED53E1}">
      <dgm:prSet/>
      <dgm:spPr/>
      <dgm:t>
        <a:bodyPr/>
        <a:lstStyle/>
        <a:p>
          <a:endParaRPr lang="fr-FR"/>
        </a:p>
      </dgm:t>
    </dgm:pt>
    <dgm:pt modelId="{C9C29C4A-B08B-4B0F-BAE3-0329EFC627EA}" type="sibTrans" cxnId="{98AD4CD1-8EC3-420B-8C2B-1E9E91ED53E1}">
      <dgm:prSet/>
      <dgm:spPr/>
      <dgm:t>
        <a:bodyPr/>
        <a:lstStyle/>
        <a:p>
          <a:endParaRPr lang="fr-FR"/>
        </a:p>
      </dgm:t>
    </dgm:pt>
    <dgm:pt modelId="{D56433E8-F220-46D7-8D7B-B1249030D936}">
      <dgm:prSet phldrT="[Texte]"/>
      <dgm:spPr/>
      <dgm:t>
        <a:bodyPr/>
        <a:lstStyle/>
        <a:p>
          <a:r>
            <a:rPr lang="fr-FR" dirty="0"/>
            <a:t>Rappel du contexte</a:t>
          </a:r>
        </a:p>
      </dgm:t>
    </dgm:pt>
    <dgm:pt modelId="{363D6B2E-65A4-4D3A-A510-DA75F87F4677}" type="parTrans" cxnId="{47EABDDE-E7E2-48D7-BE01-09EDCBC79C5C}">
      <dgm:prSet/>
      <dgm:spPr/>
      <dgm:t>
        <a:bodyPr/>
        <a:lstStyle/>
        <a:p>
          <a:endParaRPr lang="fr-FR"/>
        </a:p>
      </dgm:t>
    </dgm:pt>
    <dgm:pt modelId="{1576B297-19EC-43BE-A869-17B82B750691}" type="sibTrans" cxnId="{47EABDDE-E7E2-48D7-BE01-09EDCBC79C5C}">
      <dgm:prSet/>
      <dgm:spPr/>
      <dgm:t>
        <a:bodyPr/>
        <a:lstStyle/>
        <a:p>
          <a:endParaRPr lang="fr-FR"/>
        </a:p>
      </dgm:t>
    </dgm:pt>
    <dgm:pt modelId="{67097B12-815B-47C3-A620-4965B9EB26E1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51686D3F-8397-46DF-9602-B40C2E042D5B}" type="parTrans" cxnId="{B55E2C5F-0F81-4DBE-9E3F-F0AA39875C01}">
      <dgm:prSet/>
      <dgm:spPr/>
      <dgm:t>
        <a:bodyPr/>
        <a:lstStyle/>
        <a:p>
          <a:endParaRPr lang="fr-FR"/>
        </a:p>
      </dgm:t>
    </dgm:pt>
    <dgm:pt modelId="{DEF6D10E-7B31-4234-B9D9-8400D4D0BAD8}" type="sibTrans" cxnId="{B55E2C5F-0F81-4DBE-9E3F-F0AA39875C01}">
      <dgm:prSet/>
      <dgm:spPr/>
      <dgm:t>
        <a:bodyPr/>
        <a:lstStyle/>
        <a:p>
          <a:endParaRPr lang="fr-FR"/>
        </a:p>
      </dgm:t>
    </dgm:pt>
    <dgm:pt modelId="{6EE599C1-E3EA-47FC-9C08-D93549B1017B}">
      <dgm:prSet phldrT="[Texte]"/>
      <dgm:spPr/>
      <dgm:t>
        <a:bodyPr/>
        <a:lstStyle/>
        <a:p>
          <a:r>
            <a:rPr lang="fr-FR" dirty="0"/>
            <a:t>Rappel du besoin </a:t>
          </a:r>
        </a:p>
      </dgm:t>
    </dgm:pt>
    <dgm:pt modelId="{E5A6C7D4-84CB-4E07-8C61-46659597E302}" type="parTrans" cxnId="{562F0DE1-372B-44D1-9413-662C10FE507E}">
      <dgm:prSet/>
      <dgm:spPr/>
      <dgm:t>
        <a:bodyPr/>
        <a:lstStyle/>
        <a:p>
          <a:endParaRPr lang="fr-FR"/>
        </a:p>
      </dgm:t>
    </dgm:pt>
    <dgm:pt modelId="{25A7F475-5527-4E4C-82B9-2615B1AE3D2D}" type="sibTrans" cxnId="{562F0DE1-372B-44D1-9413-662C10FE507E}">
      <dgm:prSet/>
      <dgm:spPr/>
      <dgm:t>
        <a:bodyPr/>
        <a:lstStyle/>
        <a:p>
          <a:endParaRPr lang="fr-FR"/>
        </a:p>
      </dgm:t>
    </dgm:pt>
    <dgm:pt modelId="{83585ACD-07B4-462B-916A-715A714725E2}">
      <dgm:prSet/>
      <dgm:spPr/>
      <dgm:t>
        <a:bodyPr/>
        <a:lstStyle/>
        <a:p>
          <a:endParaRPr lang="fr-FR"/>
        </a:p>
      </dgm:t>
    </dgm:pt>
    <dgm:pt modelId="{CEBEA70F-6D1C-49E3-B13D-93A32C1FD59B}" type="parTrans" cxnId="{1C859F79-15AC-412A-B174-337216E12D5C}">
      <dgm:prSet/>
      <dgm:spPr/>
      <dgm:t>
        <a:bodyPr/>
        <a:lstStyle/>
        <a:p>
          <a:endParaRPr lang="fr-FR"/>
        </a:p>
      </dgm:t>
    </dgm:pt>
    <dgm:pt modelId="{6EC771CC-4BB9-4712-8B14-1745DE76C2E3}" type="sibTrans" cxnId="{1C859F79-15AC-412A-B174-337216E12D5C}">
      <dgm:prSet/>
      <dgm:spPr/>
      <dgm:t>
        <a:bodyPr/>
        <a:lstStyle/>
        <a:p>
          <a:endParaRPr lang="fr-FR"/>
        </a:p>
      </dgm:t>
    </dgm:pt>
    <dgm:pt modelId="{B2DD79F4-6E48-4F04-A4C8-7B773A8DDB5C}">
      <dgm:prSet/>
      <dgm:spPr/>
      <dgm:t>
        <a:bodyPr/>
        <a:lstStyle/>
        <a:p>
          <a:endParaRPr lang="fr-FR"/>
        </a:p>
      </dgm:t>
    </dgm:pt>
    <dgm:pt modelId="{7A05325E-193A-4321-9D5A-0A5BD73C81F5}" type="parTrans" cxnId="{3906A3FC-9025-4BEF-B543-83960D02A8DC}">
      <dgm:prSet/>
      <dgm:spPr/>
      <dgm:t>
        <a:bodyPr/>
        <a:lstStyle/>
        <a:p>
          <a:endParaRPr lang="fr-FR"/>
        </a:p>
      </dgm:t>
    </dgm:pt>
    <dgm:pt modelId="{3E29CBB9-0910-4B64-A46B-A13AC9209571}" type="sibTrans" cxnId="{3906A3FC-9025-4BEF-B543-83960D02A8DC}">
      <dgm:prSet/>
      <dgm:spPr/>
      <dgm:t>
        <a:bodyPr/>
        <a:lstStyle/>
        <a:p>
          <a:endParaRPr lang="fr-FR"/>
        </a:p>
      </dgm:t>
    </dgm:pt>
    <dgm:pt modelId="{74C85C0E-53AA-4D7E-BAD7-DE2CF865ED9B}">
      <dgm:prSet/>
      <dgm:spPr/>
      <dgm:t>
        <a:bodyPr/>
        <a:lstStyle/>
        <a:p>
          <a:endParaRPr lang="fr-FR"/>
        </a:p>
      </dgm:t>
    </dgm:pt>
    <dgm:pt modelId="{FE86767F-5513-4790-949C-DD598A702A28}" type="parTrans" cxnId="{D6D47A69-99CB-4AAF-8DF1-FB1F0B98A52D}">
      <dgm:prSet/>
      <dgm:spPr/>
      <dgm:t>
        <a:bodyPr/>
        <a:lstStyle/>
        <a:p>
          <a:endParaRPr lang="fr-FR"/>
        </a:p>
      </dgm:t>
    </dgm:pt>
    <dgm:pt modelId="{94333C3D-DC22-46B4-926B-141F3CCCEB9B}" type="sibTrans" cxnId="{D6D47A69-99CB-4AAF-8DF1-FB1F0B98A52D}">
      <dgm:prSet/>
      <dgm:spPr/>
      <dgm:t>
        <a:bodyPr/>
        <a:lstStyle/>
        <a:p>
          <a:endParaRPr lang="fr-FR"/>
        </a:p>
      </dgm:t>
    </dgm:pt>
    <dgm:pt modelId="{B687FB7D-7055-41E3-9B94-9D6FA3D269D8}">
      <dgm:prSet/>
      <dgm:spPr/>
      <dgm:t>
        <a:bodyPr/>
        <a:lstStyle/>
        <a:p>
          <a:endParaRPr lang="fr-FR"/>
        </a:p>
      </dgm:t>
    </dgm:pt>
    <dgm:pt modelId="{A98D80F3-5DE7-4A50-B52A-D1B94CF4BFA0}" type="parTrans" cxnId="{3984FE4B-F445-44DA-9A4C-AB2B93FA1BE7}">
      <dgm:prSet/>
      <dgm:spPr/>
      <dgm:t>
        <a:bodyPr/>
        <a:lstStyle/>
        <a:p>
          <a:endParaRPr lang="fr-FR"/>
        </a:p>
      </dgm:t>
    </dgm:pt>
    <dgm:pt modelId="{2DF51CEA-382C-49D5-98F1-CF6D71460B3B}" type="sibTrans" cxnId="{3984FE4B-F445-44DA-9A4C-AB2B93FA1BE7}">
      <dgm:prSet/>
      <dgm:spPr/>
      <dgm:t>
        <a:bodyPr/>
        <a:lstStyle/>
        <a:p>
          <a:endParaRPr lang="fr-FR"/>
        </a:p>
      </dgm:t>
    </dgm:pt>
    <dgm:pt modelId="{00ECBB96-E0F1-466F-BEA7-32085291A496}">
      <dgm:prSet/>
      <dgm:spPr/>
      <dgm:t>
        <a:bodyPr/>
        <a:lstStyle/>
        <a:p>
          <a:endParaRPr lang="fr-FR"/>
        </a:p>
      </dgm:t>
    </dgm:pt>
    <dgm:pt modelId="{5F8CE61B-E25C-4D71-B72C-2436B2FCD656}" type="parTrans" cxnId="{926910CE-ACE4-4976-9BCD-BD6D9DD26B44}">
      <dgm:prSet/>
      <dgm:spPr/>
      <dgm:t>
        <a:bodyPr/>
        <a:lstStyle/>
        <a:p>
          <a:endParaRPr lang="fr-FR"/>
        </a:p>
      </dgm:t>
    </dgm:pt>
    <dgm:pt modelId="{1273CDB8-8427-4189-8F6F-0C76F4179D76}" type="sibTrans" cxnId="{926910CE-ACE4-4976-9BCD-BD6D9DD26B44}">
      <dgm:prSet/>
      <dgm:spPr/>
      <dgm:t>
        <a:bodyPr/>
        <a:lstStyle/>
        <a:p>
          <a:endParaRPr lang="fr-FR"/>
        </a:p>
      </dgm:t>
    </dgm:pt>
    <dgm:pt modelId="{4FF156BB-A109-479D-9550-FFFC93A18E14}">
      <dgm:prSet/>
      <dgm:spPr/>
      <dgm:t>
        <a:bodyPr/>
        <a:lstStyle/>
        <a:p>
          <a:r>
            <a:rPr lang="fr-FR" dirty="0"/>
            <a:t>Rappel des contraintes</a:t>
          </a:r>
        </a:p>
      </dgm:t>
    </dgm:pt>
    <dgm:pt modelId="{C3A7579C-1371-4586-AF4C-3A1B9F11BB3B}" type="parTrans" cxnId="{1AD91F21-9DDD-4619-BBE8-91DC07D5BDBC}">
      <dgm:prSet/>
      <dgm:spPr/>
      <dgm:t>
        <a:bodyPr/>
        <a:lstStyle/>
        <a:p>
          <a:endParaRPr lang="fr-FR"/>
        </a:p>
      </dgm:t>
    </dgm:pt>
    <dgm:pt modelId="{80107276-72FD-4C5A-8DDF-C20E2626D9D4}" type="sibTrans" cxnId="{1AD91F21-9DDD-4619-BBE8-91DC07D5BDBC}">
      <dgm:prSet/>
      <dgm:spPr/>
      <dgm:t>
        <a:bodyPr/>
        <a:lstStyle/>
        <a:p>
          <a:endParaRPr lang="fr-FR"/>
        </a:p>
      </dgm:t>
    </dgm:pt>
    <dgm:pt modelId="{F6CCA398-633A-454C-BFB1-29299E544304}">
      <dgm:prSet/>
      <dgm:spPr/>
      <dgm:t>
        <a:bodyPr/>
        <a:lstStyle/>
        <a:p>
          <a:r>
            <a:rPr lang="fr-FR" dirty="0"/>
            <a:t>Présentation de la solution</a:t>
          </a:r>
        </a:p>
      </dgm:t>
    </dgm:pt>
    <dgm:pt modelId="{7A766477-E802-4C63-A032-EE6292E1941F}" type="parTrans" cxnId="{7B7FD212-E281-446E-BA0A-647773349D56}">
      <dgm:prSet/>
      <dgm:spPr/>
      <dgm:t>
        <a:bodyPr/>
        <a:lstStyle/>
        <a:p>
          <a:endParaRPr lang="fr-FR"/>
        </a:p>
      </dgm:t>
    </dgm:pt>
    <dgm:pt modelId="{C98E1D5C-DD2C-4BB1-A892-886249CA9856}" type="sibTrans" cxnId="{7B7FD212-E281-446E-BA0A-647773349D56}">
      <dgm:prSet/>
      <dgm:spPr/>
      <dgm:t>
        <a:bodyPr/>
        <a:lstStyle/>
        <a:p>
          <a:endParaRPr lang="fr-FR"/>
        </a:p>
      </dgm:t>
    </dgm:pt>
    <dgm:pt modelId="{C961F381-0CAA-46C7-8931-4795AC8E62C7}">
      <dgm:prSet/>
      <dgm:spPr/>
      <dgm:t>
        <a:bodyPr/>
        <a:lstStyle/>
        <a:p>
          <a:r>
            <a:rPr lang="fr-FR" dirty="0"/>
            <a:t>Conclusion</a:t>
          </a:r>
        </a:p>
      </dgm:t>
    </dgm:pt>
    <dgm:pt modelId="{01A5C36B-5CFF-418A-B747-68422394CF70}" type="parTrans" cxnId="{48E73FE2-BCFA-4960-B25B-F156C183F79D}">
      <dgm:prSet/>
      <dgm:spPr/>
      <dgm:t>
        <a:bodyPr/>
        <a:lstStyle/>
        <a:p>
          <a:endParaRPr lang="fr-FR"/>
        </a:p>
      </dgm:t>
    </dgm:pt>
    <dgm:pt modelId="{66A49589-DDD7-4DAD-A13A-2CFBCDC4E416}" type="sibTrans" cxnId="{48E73FE2-BCFA-4960-B25B-F156C183F79D}">
      <dgm:prSet/>
      <dgm:spPr/>
      <dgm:t>
        <a:bodyPr/>
        <a:lstStyle/>
        <a:p>
          <a:endParaRPr lang="fr-FR"/>
        </a:p>
      </dgm:t>
    </dgm:pt>
    <dgm:pt modelId="{3A3B51B3-D778-41B5-838C-3E9F16B2DD62}">
      <dgm:prSet/>
      <dgm:spPr/>
      <dgm:t>
        <a:bodyPr/>
        <a:lstStyle/>
        <a:p>
          <a:r>
            <a:rPr lang="fr-FR" dirty="0"/>
            <a:t>Perspective d’évolution 	</a:t>
          </a:r>
        </a:p>
      </dgm:t>
    </dgm:pt>
    <dgm:pt modelId="{31B1742B-EE75-40B2-840C-47B833858E19}" type="parTrans" cxnId="{5F9913A8-E367-4A2A-86C4-D603398BFAB8}">
      <dgm:prSet/>
      <dgm:spPr/>
      <dgm:t>
        <a:bodyPr/>
        <a:lstStyle/>
        <a:p>
          <a:endParaRPr lang="fr-FR"/>
        </a:p>
      </dgm:t>
    </dgm:pt>
    <dgm:pt modelId="{42A627C8-D82E-4B9B-B92F-3E9A68D794B4}" type="sibTrans" cxnId="{5F9913A8-E367-4A2A-86C4-D603398BFAB8}">
      <dgm:prSet/>
      <dgm:spPr/>
      <dgm:t>
        <a:bodyPr/>
        <a:lstStyle/>
        <a:p>
          <a:endParaRPr lang="fr-FR"/>
        </a:p>
      </dgm:t>
    </dgm:pt>
    <dgm:pt modelId="{0500DEB6-480D-4C8C-8959-4D135DF663EE}">
      <dgm:prSet/>
      <dgm:spPr/>
      <dgm:t>
        <a:bodyPr/>
        <a:lstStyle/>
        <a:p>
          <a:r>
            <a:rPr lang="fr-FR" dirty="0"/>
            <a:t>Question</a:t>
          </a:r>
        </a:p>
      </dgm:t>
    </dgm:pt>
    <dgm:pt modelId="{B2C12148-034D-4E96-BE8A-3A67A9DCDA8C}" type="parTrans" cxnId="{D70939B4-C727-4CFA-BFEB-8238C9263B26}">
      <dgm:prSet/>
      <dgm:spPr/>
      <dgm:t>
        <a:bodyPr/>
        <a:lstStyle/>
        <a:p>
          <a:endParaRPr lang="fr-FR"/>
        </a:p>
      </dgm:t>
    </dgm:pt>
    <dgm:pt modelId="{1CB5FBEE-4900-4716-8093-87240DC72008}" type="sibTrans" cxnId="{D70939B4-C727-4CFA-BFEB-8238C9263B26}">
      <dgm:prSet/>
      <dgm:spPr/>
      <dgm:t>
        <a:bodyPr/>
        <a:lstStyle/>
        <a:p>
          <a:endParaRPr lang="fr-FR"/>
        </a:p>
      </dgm:t>
    </dgm:pt>
    <dgm:pt modelId="{BBC6D8DE-68F7-4527-A181-F42312F8004D}" type="pres">
      <dgm:prSet presAssocID="{42ABC835-B8F3-4922-B484-C5AFB244F74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2300EC7-89AD-4EC2-AAD3-61533B1545ED}" type="pres">
      <dgm:prSet presAssocID="{B62D00D8-24AC-4914-A54C-98A47A7E5F5F}" presName="composite" presStyleCnt="0"/>
      <dgm:spPr/>
    </dgm:pt>
    <dgm:pt modelId="{56EAADC9-6A6B-4453-970B-F4950629D2F7}" type="pres">
      <dgm:prSet presAssocID="{B62D00D8-24AC-4914-A54C-98A47A7E5F5F}" presName="parentText" presStyleLbl="align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843F94-EBEB-47EA-86B1-0E28C41F8939}" type="pres">
      <dgm:prSet presAssocID="{B62D00D8-24AC-4914-A54C-98A47A7E5F5F}" presName="descendantText" presStyleLbl="alignAcc1" presStyleIdx="0" presStyleCnt="8" custLinFactX="100000" custLinFactNeighborX="121477" custLinFactNeighborY="-4040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AF216C-842A-45DF-AA17-782E65429C9B}" type="pres">
      <dgm:prSet presAssocID="{AA00C1A5-7EE2-4708-B9BE-2B2DC0A76911}" presName="sp" presStyleCnt="0"/>
      <dgm:spPr/>
    </dgm:pt>
    <dgm:pt modelId="{1EBAC5DE-0FB4-4BCD-A191-9203FBB461CD}" type="pres">
      <dgm:prSet presAssocID="{F3A04191-D404-487B-893D-D2DED7523AF0}" presName="composite" presStyleCnt="0"/>
      <dgm:spPr/>
    </dgm:pt>
    <dgm:pt modelId="{5C1B990F-84F2-4015-9570-5E38E07B19D8}" type="pres">
      <dgm:prSet presAssocID="{F3A04191-D404-487B-893D-D2DED7523AF0}" presName="parentText" presStyleLbl="align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8E1CB4-76A5-4C73-93E7-AEEAD8CC5A28}" type="pres">
      <dgm:prSet presAssocID="{F3A04191-D404-487B-893D-D2DED7523AF0}" presName="descendantText" presStyleLbl="alignAcc1" presStyleIdx="1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F229A8-968D-4F79-92B8-F3FBEA8013CF}" type="pres">
      <dgm:prSet presAssocID="{C9C29C4A-B08B-4B0F-BAE3-0329EFC627EA}" presName="sp" presStyleCnt="0"/>
      <dgm:spPr/>
    </dgm:pt>
    <dgm:pt modelId="{92AE8E0D-DFBB-42CD-B5C8-9378373C8425}" type="pres">
      <dgm:prSet presAssocID="{67097B12-815B-47C3-A620-4965B9EB26E1}" presName="composite" presStyleCnt="0"/>
      <dgm:spPr/>
    </dgm:pt>
    <dgm:pt modelId="{2DE72F47-5DA2-4C49-8A1C-5AC5DD2146E5}" type="pres">
      <dgm:prSet presAssocID="{67097B12-815B-47C3-A620-4965B9EB26E1}" presName="parentText" presStyleLbl="align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359ED9D-F310-46D6-9F22-9970B56BF87A}" type="pres">
      <dgm:prSet presAssocID="{67097B12-815B-47C3-A620-4965B9EB26E1}" presName="descendantText" presStyleLbl="alignAcc1" presStyleIdx="2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BA2841-F1D6-4790-88D2-4C144E30232B}" type="pres">
      <dgm:prSet presAssocID="{DEF6D10E-7B31-4234-B9D9-8400D4D0BAD8}" presName="sp" presStyleCnt="0"/>
      <dgm:spPr/>
    </dgm:pt>
    <dgm:pt modelId="{083A9799-414F-4886-BDBA-47F071D3E5C9}" type="pres">
      <dgm:prSet presAssocID="{83585ACD-07B4-462B-916A-715A714725E2}" presName="composite" presStyleCnt="0"/>
      <dgm:spPr/>
    </dgm:pt>
    <dgm:pt modelId="{97AC5984-C2D5-4BEA-BC8D-F261E14D193D}" type="pres">
      <dgm:prSet presAssocID="{83585ACD-07B4-462B-916A-715A714725E2}" presName="parentText" presStyleLbl="align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B0528B-EA12-4048-BC41-038054AD1460}" type="pres">
      <dgm:prSet presAssocID="{83585ACD-07B4-462B-916A-715A714725E2}" presName="descendantText" presStyleLbl="alignAcc1" presStyleIdx="3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6CB193D-EE0A-4938-9102-8B37F37ED9E5}" type="pres">
      <dgm:prSet presAssocID="{6EC771CC-4BB9-4712-8B14-1745DE76C2E3}" presName="sp" presStyleCnt="0"/>
      <dgm:spPr/>
    </dgm:pt>
    <dgm:pt modelId="{88C4AAAC-9EC7-42DA-8A41-05BC8850C440}" type="pres">
      <dgm:prSet presAssocID="{B2DD79F4-6E48-4F04-A4C8-7B773A8DDB5C}" presName="composite" presStyleCnt="0"/>
      <dgm:spPr/>
    </dgm:pt>
    <dgm:pt modelId="{8C191B2E-3433-4B23-9E5A-8FFB9C776806}" type="pres">
      <dgm:prSet presAssocID="{B2DD79F4-6E48-4F04-A4C8-7B773A8DDB5C}" presName="parentText" presStyleLbl="align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907F87-8D2E-4979-9AAE-2F674D150113}" type="pres">
      <dgm:prSet presAssocID="{B2DD79F4-6E48-4F04-A4C8-7B773A8DDB5C}" presName="descendantText" presStyleLbl="alignAcc1" presStyleIdx="4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63EB18-FEE1-4FA9-8731-2A60DB3B448E}" type="pres">
      <dgm:prSet presAssocID="{3E29CBB9-0910-4B64-A46B-A13AC9209571}" presName="sp" presStyleCnt="0"/>
      <dgm:spPr/>
    </dgm:pt>
    <dgm:pt modelId="{0D0D8B61-218E-4425-85DE-0081B1631139}" type="pres">
      <dgm:prSet presAssocID="{74C85C0E-53AA-4D7E-BAD7-DE2CF865ED9B}" presName="composite" presStyleCnt="0"/>
      <dgm:spPr/>
    </dgm:pt>
    <dgm:pt modelId="{96233442-0F54-46C5-8268-D02A7E6398CC}" type="pres">
      <dgm:prSet presAssocID="{74C85C0E-53AA-4D7E-BAD7-DE2CF865ED9B}" presName="parentText" presStyleLbl="align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B1CBA74-BE69-4BA0-9841-E471C4418616}" type="pres">
      <dgm:prSet presAssocID="{74C85C0E-53AA-4D7E-BAD7-DE2CF865ED9B}" presName="descendantText" presStyleLbl="alignAcc1" presStyleIdx="5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3DFC28-BA21-4946-9E26-1F9B96915F9D}" type="pres">
      <dgm:prSet presAssocID="{94333C3D-DC22-46B4-926B-141F3CCCEB9B}" presName="sp" presStyleCnt="0"/>
      <dgm:spPr/>
    </dgm:pt>
    <dgm:pt modelId="{6D18428C-FD7F-433F-BA84-C3EF657610F8}" type="pres">
      <dgm:prSet presAssocID="{B687FB7D-7055-41E3-9B94-9D6FA3D269D8}" presName="composite" presStyleCnt="0"/>
      <dgm:spPr/>
    </dgm:pt>
    <dgm:pt modelId="{92D76D7B-6323-4898-97B0-E8B408DF9DE6}" type="pres">
      <dgm:prSet presAssocID="{B687FB7D-7055-41E3-9B94-9D6FA3D269D8}" presName="parentText" presStyleLbl="alignNode1" presStyleIdx="6" presStyleCnt="8" custLinFactNeighborX="-14212" custLinFactNeighborY="124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1280A5D-26D7-448E-A3E1-E17FE1FAFECE}" type="pres">
      <dgm:prSet presAssocID="{B687FB7D-7055-41E3-9B94-9D6FA3D269D8}" presName="descendantText" presStyleLbl="alignAcc1" presStyleIdx="6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ABE24FC-56CC-402E-98E7-095C3D42498F}" type="pres">
      <dgm:prSet presAssocID="{2DF51CEA-382C-49D5-98F1-CF6D71460B3B}" presName="sp" presStyleCnt="0"/>
      <dgm:spPr/>
    </dgm:pt>
    <dgm:pt modelId="{0F15156E-FDCD-4F4E-83F3-9656FADAF644}" type="pres">
      <dgm:prSet presAssocID="{00ECBB96-E0F1-466F-BEA7-32085291A496}" presName="composite" presStyleCnt="0"/>
      <dgm:spPr/>
    </dgm:pt>
    <dgm:pt modelId="{5A5D9116-BA9D-443C-9123-D69478EA6B17}" type="pres">
      <dgm:prSet presAssocID="{00ECBB96-E0F1-466F-BEA7-32085291A496}" presName="parentText" presStyleLbl="align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B521773-2D00-4703-AF27-1A80B1EACE9F}" type="pres">
      <dgm:prSet presAssocID="{00ECBB96-E0F1-466F-BEA7-32085291A496}" presName="descendantText" presStyleLbl="alignAcc1" presStyleIdx="7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CB62B50-AF99-4E9F-952F-6D8C8E5E90AE}" type="presOf" srcId="{3A3B51B3-D778-41B5-838C-3E9F16B2DD62}" destId="{C1280A5D-26D7-448E-A3E1-E17FE1FAFECE}" srcOrd="0" destOrd="0" presId="urn:microsoft.com/office/officeart/2005/8/layout/chevron2"/>
    <dgm:cxn modelId="{477028C9-F0C9-4632-B316-1EA4C877B313}" type="presOf" srcId="{C961F381-0CAA-46C7-8931-4795AC8E62C7}" destId="{7B1CBA74-BE69-4BA0-9841-E471C4418616}" srcOrd="0" destOrd="0" presId="urn:microsoft.com/office/officeart/2005/8/layout/chevron2"/>
    <dgm:cxn modelId="{D70939B4-C727-4CFA-BFEB-8238C9263B26}" srcId="{00ECBB96-E0F1-466F-BEA7-32085291A496}" destId="{0500DEB6-480D-4C8C-8959-4D135DF663EE}" srcOrd="0" destOrd="0" parTransId="{B2C12148-034D-4E96-BE8A-3A67A9DCDA8C}" sibTransId="{1CB5FBEE-4900-4716-8093-87240DC72008}"/>
    <dgm:cxn modelId="{48E73FE2-BCFA-4960-B25B-F156C183F79D}" srcId="{74C85C0E-53AA-4D7E-BAD7-DE2CF865ED9B}" destId="{C961F381-0CAA-46C7-8931-4795AC8E62C7}" srcOrd="0" destOrd="0" parTransId="{01A5C36B-5CFF-418A-B747-68422394CF70}" sibTransId="{66A49589-DDD7-4DAD-A13A-2CFBCDC4E416}"/>
    <dgm:cxn modelId="{6F2BF1B1-079B-42BB-8924-42CBA0FC22D0}" type="presOf" srcId="{83585ACD-07B4-462B-916A-715A714725E2}" destId="{97AC5984-C2D5-4BEA-BC8D-F261E14D193D}" srcOrd="0" destOrd="0" presId="urn:microsoft.com/office/officeart/2005/8/layout/chevron2"/>
    <dgm:cxn modelId="{5F9913A8-E367-4A2A-86C4-D603398BFAB8}" srcId="{B687FB7D-7055-41E3-9B94-9D6FA3D269D8}" destId="{3A3B51B3-D778-41B5-838C-3E9F16B2DD62}" srcOrd="0" destOrd="0" parTransId="{31B1742B-EE75-40B2-840C-47B833858E19}" sibTransId="{42A627C8-D82E-4B9B-B92F-3E9A68D794B4}"/>
    <dgm:cxn modelId="{1AD91F21-9DDD-4619-BBE8-91DC07D5BDBC}" srcId="{83585ACD-07B4-462B-916A-715A714725E2}" destId="{4FF156BB-A109-479D-9550-FFFC93A18E14}" srcOrd="0" destOrd="0" parTransId="{C3A7579C-1371-4586-AF4C-3A1B9F11BB3B}" sibTransId="{80107276-72FD-4C5A-8DDF-C20E2626D9D4}"/>
    <dgm:cxn modelId="{926910CE-ACE4-4976-9BCD-BD6D9DD26B44}" srcId="{42ABC835-B8F3-4922-B484-C5AFB244F747}" destId="{00ECBB96-E0F1-466F-BEA7-32085291A496}" srcOrd="7" destOrd="0" parTransId="{5F8CE61B-E25C-4D71-B72C-2436B2FCD656}" sibTransId="{1273CDB8-8427-4189-8F6F-0C76F4179D76}"/>
    <dgm:cxn modelId="{1C568955-499D-465B-9304-570C4EC4C6EF}" type="presOf" srcId="{4FF156BB-A109-479D-9550-FFFC93A18E14}" destId="{6BB0528B-EA12-4048-BC41-038054AD1460}" srcOrd="0" destOrd="0" presId="urn:microsoft.com/office/officeart/2005/8/layout/chevron2"/>
    <dgm:cxn modelId="{962A61A3-D8AD-465D-9203-524B1E9ED8D6}" type="presOf" srcId="{0500DEB6-480D-4C8C-8959-4D135DF663EE}" destId="{0B521773-2D00-4703-AF27-1A80B1EACE9F}" srcOrd="0" destOrd="0" presId="urn:microsoft.com/office/officeart/2005/8/layout/chevron2"/>
    <dgm:cxn modelId="{562F0DE1-372B-44D1-9413-662C10FE507E}" srcId="{67097B12-815B-47C3-A620-4965B9EB26E1}" destId="{6EE599C1-E3EA-47FC-9C08-D93549B1017B}" srcOrd="0" destOrd="0" parTransId="{E5A6C7D4-84CB-4E07-8C61-46659597E302}" sibTransId="{25A7F475-5527-4E4C-82B9-2615B1AE3D2D}"/>
    <dgm:cxn modelId="{47EABDDE-E7E2-48D7-BE01-09EDCBC79C5C}" srcId="{F3A04191-D404-487B-893D-D2DED7523AF0}" destId="{D56433E8-F220-46D7-8D7B-B1249030D936}" srcOrd="0" destOrd="0" parTransId="{363D6B2E-65A4-4D3A-A510-DA75F87F4677}" sibTransId="{1576B297-19EC-43BE-A869-17B82B750691}"/>
    <dgm:cxn modelId="{98AD4CD1-8EC3-420B-8C2B-1E9E91ED53E1}" srcId="{42ABC835-B8F3-4922-B484-C5AFB244F747}" destId="{F3A04191-D404-487B-893D-D2DED7523AF0}" srcOrd="1" destOrd="0" parTransId="{B62A4C2C-3807-4281-84A1-4EEF97CBD55E}" sibTransId="{C9C29C4A-B08B-4B0F-BAE3-0329EFC627EA}"/>
    <dgm:cxn modelId="{059D2F69-997F-4057-A62A-0B9613845187}" srcId="{B62D00D8-24AC-4914-A54C-98A47A7E5F5F}" destId="{E07649E1-6E3A-4E8D-8C26-3698BB25C33B}" srcOrd="0" destOrd="0" parTransId="{E94CF1D3-AAFB-4363-B101-A2A8FE4CE8EE}" sibTransId="{0416036A-2467-477A-8263-77874901C21F}"/>
    <dgm:cxn modelId="{D6D47A69-99CB-4AAF-8DF1-FB1F0B98A52D}" srcId="{42ABC835-B8F3-4922-B484-C5AFB244F747}" destId="{74C85C0E-53AA-4D7E-BAD7-DE2CF865ED9B}" srcOrd="5" destOrd="0" parTransId="{FE86767F-5513-4790-949C-DD598A702A28}" sibTransId="{94333C3D-DC22-46B4-926B-141F3CCCEB9B}"/>
    <dgm:cxn modelId="{7089DD51-F377-4D11-A5D2-A371B448443E}" type="presOf" srcId="{D56433E8-F220-46D7-8D7B-B1249030D936}" destId="{AD8E1CB4-76A5-4C73-93E7-AEEAD8CC5A28}" srcOrd="0" destOrd="0" presId="urn:microsoft.com/office/officeart/2005/8/layout/chevron2"/>
    <dgm:cxn modelId="{91482E6B-1230-4931-B1D7-15874704A672}" type="presOf" srcId="{E07649E1-6E3A-4E8D-8C26-3698BB25C33B}" destId="{15843F94-EBEB-47EA-86B1-0E28C41F8939}" srcOrd="0" destOrd="0" presId="urn:microsoft.com/office/officeart/2005/8/layout/chevron2"/>
    <dgm:cxn modelId="{947E12A7-7C5F-4091-B32C-429CE4F87CF5}" type="presOf" srcId="{74C85C0E-53AA-4D7E-BAD7-DE2CF865ED9B}" destId="{96233442-0F54-46C5-8268-D02A7E6398CC}" srcOrd="0" destOrd="0" presId="urn:microsoft.com/office/officeart/2005/8/layout/chevron2"/>
    <dgm:cxn modelId="{67641D6B-3CF4-4200-AFA5-A746F89F16F4}" type="presOf" srcId="{6EE599C1-E3EA-47FC-9C08-D93549B1017B}" destId="{6359ED9D-F310-46D6-9F22-9970B56BF87A}" srcOrd="0" destOrd="0" presId="urn:microsoft.com/office/officeart/2005/8/layout/chevron2"/>
    <dgm:cxn modelId="{7A44A79A-6D4D-420E-B28D-1BC4166A88C7}" type="presOf" srcId="{00ECBB96-E0F1-466F-BEA7-32085291A496}" destId="{5A5D9116-BA9D-443C-9123-D69478EA6B17}" srcOrd="0" destOrd="0" presId="urn:microsoft.com/office/officeart/2005/8/layout/chevron2"/>
    <dgm:cxn modelId="{B048B3BD-2D45-469D-B016-21DE48EAA5B8}" type="presOf" srcId="{67097B12-815B-47C3-A620-4965B9EB26E1}" destId="{2DE72F47-5DA2-4C49-8A1C-5AC5DD2146E5}" srcOrd="0" destOrd="0" presId="urn:microsoft.com/office/officeart/2005/8/layout/chevron2"/>
    <dgm:cxn modelId="{3906A3FC-9025-4BEF-B543-83960D02A8DC}" srcId="{42ABC835-B8F3-4922-B484-C5AFB244F747}" destId="{B2DD79F4-6E48-4F04-A4C8-7B773A8DDB5C}" srcOrd="4" destOrd="0" parTransId="{7A05325E-193A-4321-9D5A-0A5BD73C81F5}" sibTransId="{3E29CBB9-0910-4B64-A46B-A13AC9209571}"/>
    <dgm:cxn modelId="{7B7FD212-E281-446E-BA0A-647773349D56}" srcId="{B2DD79F4-6E48-4F04-A4C8-7B773A8DDB5C}" destId="{F6CCA398-633A-454C-BFB1-29299E544304}" srcOrd="0" destOrd="0" parTransId="{7A766477-E802-4C63-A032-EE6292E1941F}" sibTransId="{C98E1D5C-DD2C-4BB1-A892-886249CA9856}"/>
    <dgm:cxn modelId="{89387831-4280-4CBC-A0FE-BFC91C848BCC}" type="presOf" srcId="{F6CCA398-633A-454C-BFB1-29299E544304}" destId="{36907F87-8D2E-4979-9AAE-2F674D150113}" srcOrd="0" destOrd="0" presId="urn:microsoft.com/office/officeart/2005/8/layout/chevron2"/>
    <dgm:cxn modelId="{65FCE911-4F1A-4608-84E3-A04D962D6D2E}" type="presOf" srcId="{B687FB7D-7055-41E3-9B94-9D6FA3D269D8}" destId="{92D76D7B-6323-4898-97B0-E8B408DF9DE6}" srcOrd="0" destOrd="0" presId="urn:microsoft.com/office/officeart/2005/8/layout/chevron2"/>
    <dgm:cxn modelId="{1C859F79-15AC-412A-B174-337216E12D5C}" srcId="{42ABC835-B8F3-4922-B484-C5AFB244F747}" destId="{83585ACD-07B4-462B-916A-715A714725E2}" srcOrd="3" destOrd="0" parTransId="{CEBEA70F-6D1C-49E3-B13D-93A32C1FD59B}" sibTransId="{6EC771CC-4BB9-4712-8B14-1745DE76C2E3}"/>
    <dgm:cxn modelId="{F52F1DE5-211C-432E-93B0-FD2864109B7A}" type="presOf" srcId="{B2DD79F4-6E48-4F04-A4C8-7B773A8DDB5C}" destId="{8C191B2E-3433-4B23-9E5A-8FFB9C776806}" srcOrd="0" destOrd="0" presId="urn:microsoft.com/office/officeart/2005/8/layout/chevron2"/>
    <dgm:cxn modelId="{3984FE4B-F445-44DA-9A4C-AB2B93FA1BE7}" srcId="{42ABC835-B8F3-4922-B484-C5AFB244F747}" destId="{B687FB7D-7055-41E3-9B94-9D6FA3D269D8}" srcOrd="6" destOrd="0" parTransId="{A98D80F3-5DE7-4A50-B52A-D1B94CF4BFA0}" sibTransId="{2DF51CEA-382C-49D5-98F1-CF6D71460B3B}"/>
    <dgm:cxn modelId="{B8AC5246-3D82-4AED-B641-6BDC9413AC59}" type="presOf" srcId="{B62D00D8-24AC-4914-A54C-98A47A7E5F5F}" destId="{56EAADC9-6A6B-4453-970B-F4950629D2F7}" srcOrd="0" destOrd="0" presId="urn:microsoft.com/office/officeart/2005/8/layout/chevron2"/>
    <dgm:cxn modelId="{C8E43E68-C314-44DC-B6C7-00805D8A08AC}" type="presOf" srcId="{42ABC835-B8F3-4922-B484-C5AFB244F747}" destId="{BBC6D8DE-68F7-4527-A181-F42312F8004D}" srcOrd="0" destOrd="0" presId="urn:microsoft.com/office/officeart/2005/8/layout/chevron2"/>
    <dgm:cxn modelId="{E35C6614-111B-40E5-88CF-D6C1C05DBE8C}" srcId="{42ABC835-B8F3-4922-B484-C5AFB244F747}" destId="{B62D00D8-24AC-4914-A54C-98A47A7E5F5F}" srcOrd="0" destOrd="0" parTransId="{429C750E-01A3-4D86-ACC2-46FDA11A3E6A}" sibTransId="{AA00C1A5-7EE2-4708-B9BE-2B2DC0A76911}"/>
    <dgm:cxn modelId="{998E5C74-40F7-43C4-9A58-9BCE7FE7E2F3}" type="presOf" srcId="{F3A04191-D404-487B-893D-D2DED7523AF0}" destId="{5C1B990F-84F2-4015-9570-5E38E07B19D8}" srcOrd="0" destOrd="0" presId="urn:microsoft.com/office/officeart/2005/8/layout/chevron2"/>
    <dgm:cxn modelId="{B55E2C5F-0F81-4DBE-9E3F-F0AA39875C01}" srcId="{42ABC835-B8F3-4922-B484-C5AFB244F747}" destId="{67097B12-815B-47C3-A620-4965B9EB26E1}" srcOrd="2" destOrd="0" parTransId="{51686D3F-8397-46DF-9602-B40C2E042D5B}" sibTransId="{DEF6D10E-7B31-4234-B9D9-8400D4D0BAD8}"/>
    <dgm:cxn modelId="{E2DD5C73-C845-49D4-9A97-7129D2F90160}" type="presParOf" srcId="{BBC6D8DE-68F7-4527-A181-F42312F8004D}" destId="{02300EC7-89AD-4EC2-AAD3-61533B1545ED}" srcOrd="0" destOrd="0" presId="urn:microsoft.com/office/officeart/2005/8/layout/chevron2"/>
    <dgm:cxn modelId="{E2C301C7-EBBD-458D-90E1-6F470018C867}" type="presParOf" srcId="{02300EC7-89AD-4EC2-AAD3-61533B1545ED}" destId="{56EAADC9-6A6B-4453-970B-F4950629D2F7}" srcOrd="0" destOrd="0" presId="urn:microsoft.com/office/officeart/2005/8/layout/chevron2"/>
    <dgm:cxn modelId="{902A9F61-85C5-4096-BD2D-22D88B41C058}" type="presParOf" srcId="{02300EC7-89AD-4EC2-AAD3-61533B1545ED}" destId="{15843F94-EBEB-47EA-86B1-0E28C41F8939}" srcOrd="1" destOrd="0" presId="urn:microsoft.com/office/officeart/2005/8/layout/chevron2"/>
    <dgm:cxn modelId="{C9ABEED4-E68F-475E-8E06-9EBB98BD004E}" type="presParOf" srcId="{BBC6D8DE-68F7-4527-A181-F42312F8004D}" destId="{D8AF216C-842A-45DF-AA17-782E65429C9B}" srcOrd="1" destOrd="0" presId="urn:microsoft.com/office/officeart/2005/8/layout/chevron2"/>
    <dgm:cxn modelId="{C9E8AFFD-A6F3-4824-8799-2343FB7C406B}" type="presParOf" srcId="{BBC6D8DE-68F7-4527-A181-F42312F8004D}" destId="{1EBAC5DE-0FB4-4BCD-A191-9203FBB461CD}" srcOrd="2" destOrd="0" presId="urn:microsoft.com/office/officeart/2005/8/layout/chevron2"/>
    <dgm:cxn modelId="{3159B85A-68CC-4EE0-9457-1158755C7484}" type="presParOf" srcId="{1EBAC5DE-0FB4-4BCD-A191-9203FBB461CD}" destId="{5C1B990F-84F2-4015-9570-5E38E07B19D8}" srcOrd="0" destOrd="0" presId="urn:microsoft.com/office/officeart/2005/8/layout/chevron2"/>
    <dgm:cxn modelId="{EE1B1E7A-D8FC-4F88-A63B-E92396BC3519}" type="presParOf" srcId="{1EBAC5DE-0FB4-4BCD-A191-9203FBB461CD}" destId="{AD8E1CB4-76A5-4C73-93E7-AEEAD8CC5A28}" srcOrd="1" destOrd="0" presId="urn:microsoft.com/office/officeart/2005/8/layout/chevron2"/>
    <dgm:cxn modelId="{F7BFDD70-809C-4E4F-BAB4-D34F098BD20F}" type="presParOf" srcId="{BBC6D8DE-68F7-4527-A181-F42312F8004D}" destId="{F8F229A8-968D-4F79-92B8-F3FBEA8013CF}" srcOrd="3" destOrd="0" presId="urn:microsoft.com/office/officeart/2005/8/layout/chevron2"/>
    <dgm:cxn modelId="{455C7CE1-18F7-4FBB-A04F-9D14FF672034}" type="presParOf" srcId="{BBC6D8DE-68F7-4527-A181-F42312F8004D}" destId="{92AE8E0D-DFBB-42CD-B5C8-9378373C8425}" srcOrd="4" destOrd="0" presId="urn:microsoft.com/office/officeart/2005/8/layout/chevron2"/>
    <dgm:cxn modelId="{DE3B42B0-3248-4192-8F6B-4564582E257A}" type="presParOf" srcId="{92AE8E0D-DFBB-42CD-B5C8-9378373C8425}" destId="{2DE72F47-5DA2-4C49-8A1C-5AC5DD2146E5}" srcOrd="0" destOrd="0" presId="urn:microsoft.com/office/officeart/2005/8/layout/chevron2"/>
    <dgm:cxn modelId="{F1DF4569-7331-4C88-9517-E2DF61697345}" type="presParOf" srcId="{92AE8E0D-DFBB-42CD-B5C8-9378373C8425}" destId="{6359ED9D-F310-46D6-9F22-9970B56BF87A}" srcOrd="1" destOrd="0" presId="urn:microsoft.com/office/officeart/2005/8/layout/chevron2"/>
    <dgm:cxn modelId="{A4D5F1B6-73DD-4E9C-9FC7-BA070422037D}" type="presParOf" srcId="{BBC6D8DE-68F7-4527-A181-F42312F8004D}" destId="{19BA2841-F1D6-4790-88D2-4C144E30232B}" srcOrd="5" destOrd="0" presId="urn:microsoft.com/office/officeart/2005/8/layout/chevron2"/>
    <dgm:cxn modelId="{444D735B-FE07-4D64-A1C9-0E493E9AD375}" type="presParOf" srcId="{BBC6D8DE-68F7-4527-A181-F42312F8004D}" destId="{083A9799-414F-4886-BDBA-47F071D3E5C9}" srcOrd="6" destOrd="0" presId="urn:microsoft.com/office/officeart/2005/8/layout/chevron2"/>
    <dgm:cxn modelId="{D4A5A033-8FA7-4935-B877-8920F3D1F6FE}" type="presParOf" srcId="{083A9799-414F-4886-BDBA-47F071D3E5C9}" destId="{97AC5984-C2D5-4BEA-BC8D-F261E14D193D}" srcOrd="0" destOrd="0" presId="urn:microsoft.com/office/officeart/2005/8/layout/chevron2"/>
    <dgm:cxn modelId="{F0AD6685-9F68-473C-8E22-C6D8D04B391A}" type="presParOf" srcId="{083A9799-414F-4886-BDBA-47F071D3E5C9}" destId="{6BB0528B-EA12-4048-BC41-038054AD1460}" srcOrd="1" destOrd="0" presId="urn:microsoft.com/office/officeart/2005/8/layout/chevron2"/>
    <dgm:cxn modelId="{976D27BB-A0E7-40E8-9C3C-050F43E3412D}" type="presParOf" srcId="{BBC6D8DE-68F7-4527-A181-F42312F8004D}" destId="{B6CB193D-EE0A-4938-9102-8B37F37ED9E5}" srcOrd="7" destOrd="0" presId="urn:microsoft.com/office/officeart/2005/8/layout/chevron2"/>
    <dgm:cxn modelId="{6F78F8C6-FE69-4A4F-A08B-10B06E647014}" type="presParOf" srcId="{BBC6D8DE-68F7-4527-A181-F42312F8004D}" destId="{88C4AAAC-9EC7-42DA-8A41-05BC8850C440}" srcOrd="8" destOrd="0" presId="urn:microsoft.com/office/officeart/2005/8/layout/chevron2"/>
    <dgm:cxn modelId="{EF7BD75A-6C67-4CA6-94DC-0ACD43C1B870}" type="presParOf" srcId="{88C4AAAC-9EC7-42DA-8A41-05BC8850C440}" destId="{8C191B2E-3433-4B23-9E5A-8FFB9C776806}" srcOrd="0" destOrd="0" presId="urn:microsoft.com/office/officeart/2005/8/layout/chevron2"/>
    <dgm:cxn modelId="{1944F09A-D81F-4345-9911-AC87F6AF2AC4}" type="presParOf" srcId="{88C4AAAC-9EC7-42DA-8A41-05BC8850C440}" destId="{36907F87-8D2E-4979-9AAE-2F674D150113}" srcOrd="1" destOrd="0" presId="urn:microsoft.com/office/officeart/2005/8/layout/chevron2"/>
    <dgm:cxn modelId="{DC63FC06-1851-4F09-A013-34CE732D8FBC}" type="presParOf" srcId="{BBC6D8DE-68F7-4527-A181-F42312F8004D}" destId="{6063EB18-FEE1-4FA9-8731-2A60DB3B448E}" srcOrd="9" destOrd="0" presId="urn:microsoft.com/office/officeart/2005/8/layout/chevron2"/>
    <dgm:cxn modelId="{AB834BE7-462A-4AE8-9A1A-D438E5C33F2E}" type="presParOf" srcId="{BBC6D8DE-68F7-4527-A181-F42312F8004D}" destId="{0D0D8B61-218E-4425-85DE-0081B1631139}" srcOrd="10" destOrd="0" presId="urn:microsoft.com/office/officeart/2005/8/layout/chevron2"/>
    <dgm:cxn modelId="{473D776E-643A-4652-B83D-7FEC82AD2818}" type="presParOf" srcId="{0D0D8B61-218E-4425-85DE-0081B1631139}" destId="{96233442-0F54-46C5-8268-D02A7E6398CC}" srcOrd="0" destOrd="0" presId="urn:microsoft.com/office/officeart/2005/8/layout/chevron2"/>
    <dgm:cxn modelId="{5020BD71-8C30-4FB5-AC1F-C60F6345E284}" type="presParOf" srcId="{0D0D8B61-218E-4425-85DE-0081B1631139}" destId="{7B1CBA74-BE69-4BA0-9841-E471C4418616}" srcOrd="1" destOrd="0" presId="urn:microsoft.com/office/officeart/2005/8/layout/chevron2"/>
    <dgm:cxn modelId="{598EB776-37F6-42F6-9BEC-2D0497E1D919}" type="presParOf" srcId="{BBC6D8DE-68F7-4527-A181-F42312F8004D}" destId="{C33DFC28-BA21-4946-9E26-1F9B96915F9D}" srcOrd="11" destOrd="0" presId="urn:microsoft.com/office/officeart/2005/8/layout/chevron2"/>
    <dgm:cxn modelId="{E8C09BD8-3900-4BE4-A8C7-9782387F0960}" type="presParOf" srcId="{BBC6D8DE-68F7-4527-A181-F42312F8004D}" destId="{6D18428C-FD7F-433F-BA84-C3EF657610F8}" srcOrd="12" destOrd="0" presId="urn:microsoft.com/office/officeart/2005/8/layout/chevron2"/>
    <dgm:cxn modelId="{8AA4C2E9-DABD-4129-B304-8CB1EABAAD97}" type="presParOf" srcId="{6D18428C-FD7F-433F-BA84-C3EF657610F8}" destId="{92D76D7B-6323-4898-97B0-E8B408DF9DE6}" srcOrd="0" destOrd="0" presId="urn:microsoft.com/office/officeart/2005/8/layout/chevron2"/>
    <dgm:cxn modelId="{1946C9BD-A5F7-4F01-A438-FF71422967C4}" type="presParOf" srcId="{6D18428C-FD7F-433F-BA84-C3EF657610F8}" destId="{C1280A5D-26D7-448E-A3E1-E17FE1FAFECE}" srcOrd="1" destOrd="0" presId="urn:microsoft.com/office/officeart/2005/8/layout/chevron2"/>
    <dgm:cxn modelId="{BD9BCCDA-15C7-43D6-8042-CA5023272411}" type="presParOf" srcId="{BBC6D8DE-68F7-4527-A181-F42312F8004D}" destId="{FABE24FC-56CC-402E-98E7-095C3D42498F}" srcOrd="13" destOrd="0" presId="urn:microsoft.com/office/officeart/2005/8/layout/chevron2"/>
    <dgm:cxn modelId="{23D79435-FBDA-4C34-A445-FCE07C735C85}" type="presParOf" srcId="{BBC6D8DE-68F7-4527-A181-F42312F8004D}" destId="{0F15156E-FDCD-4F4E-83F3-9656FADAF644}" srcOrd="14" destOrd="0" presId="urn:microsoft.com/office/officeart/2005/8/layout/chevron2"/>
    <dgm:cxn modelId="{A4AAC16B-690F-4AC4-B940-16706914682D}" type="presParOf" srcId="{0F15156E-FDCD-4F4E-83F3-9656FADAF644}" destId="{5A5D9116-BA9D-443C-9123-D69478EA6B17}" srcOrd="0" destOrd="0" presId="urn:microsoft.com/office/officeart/2005/8/layout/chevron2"/>
    <dgm:cxn modelId="{D2D85233-E75C-4420-85CA-86C9C7B1743A}" type="presParOf" srcId="{0F15156E-FDCD-4F4E-83F3-9656FADAF644}" destId="{0B521773-2D00-4703-AF27-1A80B1EACE9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ABC835-B8F3-4922-B484-C5AFB244F747}" type="doc">
      <dgm:prSet loTypeId="urn:microsoft.com/office/officeart/2005/8/layout/chevron2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62D00D8-24AC-4914-A54C-98A47A7E5F5F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429C750E-01A3-4D86-ACC2-46FDA11A3E6A}" type="parTrans" cxnId="{E35C6614-111B-40E5-88CF-D6C1C05DBE8C}">
      <dgm:prSet/>
      <dgm:spPr/>
      <dgm:t>
        <a:bodyPr/>
        <a:lstStyle/>
        <a:p>
          <a:endParaRPr lang="fr-FR"/>
        </a:p>
      </dgm:t>
    </dgm:pt>
    <dgm:pt modelId="{AA00C1A5-7EE2-4708-B9BE-2B2DC0A76911}" type="sibTrans" cxnId="{E35C6614-111B-40E5-88CF-D6C1C05DBE8C}">
      <dgm:prSet/>
      <dgm:spPr/>
      <dgm:t>
        <a:bodyPr/>
        <a:lstStyle/>
        <a:p>
          <a:endParaRPr lang="fr-FR"/>
        </a:p>
      </dgm:t>
    </dgm:pt>
    <dgm:pt modelId="{E07649E1-6E3A-4E8D-8C26-3698BB25C33B}">
      <dgm:prSet phldrT="[Texte]"/>
      <dgm:spPr/>
      <dgm:t>
        <a:bodyPr/>
        <a:lstStyle/>
        <a:p>
          <a:r>
            <a:rPr lang="fr-FR" dirty="0"/>
            <a:t>Présentation du groupe</a:t>
          </a:r>
        </a:p>
      </dgm:t>
    </dgm:pt>
    <dgm:pt modelId="{E94CF1D3-AAFB-4363-B101-A2A8FE4CE8EE}" type="parTrans" cxnId="{059D2F69-997F-4057-A62A-0B9613845187}">
      <dgm:prSet/>
      <dgm:spPr/>
      <dgm:t>
        <a:bodyPr/>
        <a:lstStyle/>
        <a:p>
          <a:endParaRPr lang="fr-FR"/>
        </a:p>
      </dgm:t>
    </dgm:pt>
    <dgm:pt modelId="{0416036A-2467-477A-8263-77874901C21F}" type="sibTrans" cxnId="{059D2F69-997F-4057-A62A-0B9613845187}">
      <dgm:prSet/>
      <dgm:spPr/>
      <dgm:t>
        <a:bodyPr/>
        <a:lstStyle/>
        <a:p>
          <a:endParaRPr lang="fr-FR"/>
        </a:p>
      </dgm:t>
    </dgm:pt>
    <dgm:pt modelId="{F3A04191-D404-487B-893D-D2DED7523AF0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B62A4C2C-3807-4281-84A1-4EEF97CBD55E}" type="parTrans" cxnId="{98AD4CD1-8EC3-420B-8C2B-1E9E91ED53E1}">
      <dgm:prSet/>
      <dgm:spPr/>
      <dgm:t>
        <a:bodyPr/>
        <a:lstStyle/>
        <a:p>
          <a:endParaRPr lang="fr-FR"/>
        </a:p>
      </dgm:t>
    </dgm:pt>
    <dgm:pt modelId="{C9C29C4A-B08B-4B0F-BAE3-0329EFC627EA}" type="sibTrans" cxnId="{98AD4CD1-8EC3-420B-8C2B-1E9E91ED53E1}">
      <dgm:prSet/>
      <dgm:spPr/>
      <dgm:t>
        <a:bodyPr/>
        <a:lstStyle/>
        <a:p>
          <a:endParaRPr lang="fr-FR"/>
        </a:p>
      </dgm:t>
    </dgm:pt>
    <dgm:pt modelId="{D56433E8-F220-46D7-8D7B-B1249030D936}">
      <dgm:prSet phldrT="[Texte]"/>
      <dgm:spPr/>
      <dgm:t>
        <a:bodyPr/>
        <a:lstStyle/>
        <a:p>
          <a:r>
            <a:rPr lang="fr-FR" dirty="0"/>
            <a:t>Rappel du contexte</a:t>
          </a:r>
        </a:p>
      </dgm:t>
    </dgm:pt>
    <dgm:pt modelId="{363D6B2E-65A4-4D3A-A510-DA75F87F4677}" type="parTrans" cxnId="{47EABDDE-E7E2-48D7-BE01-09EDCBC79C5C}">
      <dgm:prSet/>
      <dgm:spPr/>
      <dgm:t>
        <a:bodyPr/>
        <a:lstStyle/>
        <a:p>
          <a:endParaRPr lang="fr-FR"/>
        </a:p>
      </dgm:t>
    </dgm:pt>
    <dgm:pt modelId="{1576B297-19EC-43BE-A869-17B82B750691}" type="sibTrans" cxnId="{47EABDDE-E7E2-48D7-BE01-09EDCBC79C5C}">
      <dgm:prSet/>
      <dgm:spPr/>
      <dgm:t>
        <a:bodyPr/>
        <a:lstStyle/>
        <a:p>
          <a:endParaRPr lang="fr-FR"/>
        </a:p>
      </dgm:t>
    </dgm:pt>
    <dgm:pt modelId="{67097B12-815B-47C3-A620-4965B9EB26E1}">
      <dgm:prSet phldrT="[Texte]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fr-FR" dirty="0"/>
            <a:t> </a:t>
          </a:r>
        </a:p>
      </dgm:t>
    </dgm:pt>
    <dgm:pt modelId="{51686D3F-8397-46DF-9602-B40C2E042D5B}" type="parTrans" cxnId="{B55E2C5F-0F81-4DBE-9E3F-F0AA39875C01}">
      <dgm:prSet/>
      <dgm:spPr/>
      <dgm:t>
        <a:bodyPr/>
        <a:lstStyle/>
        <a:p>
          <a:endParaRPr lang="fr-FR"/>
        </a:p>
      </dgm:t>
    </dgm:pt>
    <dgm:pt modelId="{DEF6D10E-7B31-4234-B9D9-8400D4D0BAD8}" type="sibTrans" cxnId="{B55E2C5F-0F81-4DBE-9E3F-F0AA39875C01}">
      <dgm:prSet/>
      <dgm:spPr/>
      <dgm:t>
        <a:bodyPr/>
        <a:lstStyle/>
        <a:p>
          <a:endParaRPr lang="fr-FR"/>
        </a:p>
      </dgm:t>
    </dgm:pt>
    <dgm:pt modelId="{6EE599C1-E3EA-47FC-9C08-D93549B1017B}">
      <dgm:prSet phldrT="[Texte]"/>
      <dgm:spPr/>
      <dgm:t>
        <a:bodyPr/>
        <a:lstStyle/>
        <a:p>
          <a:r>
            <a:rPr lang="fr-FR" dirty="0"/>
            <a:t>Rappel du besoin </a:t>
          </a:r>
        </a:p>
      </dgm:t>
    </dgm:pt>
    <dgm:pt modelId="{E5A6C7D4-84CB-4E07-8C61-46659597E302}" type="parTrans" cxnId="{562F0DE1-372B-44D1-9413-662C10FE507E}">
      <dgm:prSet/>
      <dgm:spPr/>
      <dgm:t>
        <a:bodyPr/>
        <a:lstStyle/>
        <a:p>
          <a:endParaRPr lang="fr-FR"/>
        </a:p>
      </dgm:t>
    </dgm:pt>
    <dgm:pt modelId="{25A7F475-5527-4E4C-82B9-2615B1AE3D2D}" type="sibTrans" cxnId="{562F0DE1-372B-44D1-9413-662C10FE507E}">
      <dgm:prSet/>
      <dgm:spPr/>
      <dgm:t>
        <a:bodyPr/>
        <a:lstStyle/>
        <a:p>
          <a:endParaRPr lang="fr-FR"/>
        </a:p>
      </dgm:t>
    </dgm:pt>
    <dgm:pt modelId="{83585ACD-07B4-462B-916A-715A714725E2}">
      <dgm:prSet/>
      <dgm:spPr/>
      <dgm:t>
        <a:bodyPr/>
        <a:lstStyle/>
        <a:p>
          <a:endParaRPr lang="fr-FR"/>
        </a:p>
      </dgm:t>
    </dgm:pt>
    <dgm:pt modelId="{CEBEA70F-6D1C-49E3-B13D-93A32C1FD59B}" type="parTrans" cxnId="{1C859F79-15AC-412A-B174-337216E12D5C}">
      <dgm:prSet/>
      <dgm:spPr/>
      <dgm:t>
        <a:bodyPr/>
        <a:lstStyle/>
        <a:p>
          <a:endParaRPr lang="fr-FR"/>
        </a:p>
      </dgm:t>
    </dgm:pt>
    <dgm:pt modelId="{6EC771CC-4BB9-4712-8B14-1745DE76C2E3}" type="sibTrans" cxnId="{1C859F79-15AC-412A-B174-337216E12D5C}">
      <dgm:prSet/>
      <dgm:spPr/>
      <dgm:t>
        <a:bodyPr/>
        <a:lstStyle/>
        <a:p>
          <a:endParaRPr lang="fr-FR"/>
        </a:p>
      </dgm:t>
    </dgm:pt>
    <dgm:pt modelId="{B2DD79F4-6E48-4F04-A4C8-7B773A8DDB5C}">
      <dgm:prSet/>
      <dgm:spPr/>
      <dgm:t>
        <a:bodyPr/>
        <a:lstStyle/>
        <a:p>
          <a:endParaRPr lang="fr-FR"/>
        </a:p>
      </dgm:t>
    </dgm:pt>
    <dgm:pt modelId="{7A05325E-193A-4321-9D5A-0A5BD73C81F5}" type="parTrans" cxnId="{3906A3FC-9025-4BEF-B543-83960D02A8DC}">
      <dgm:prSet/>
      <dgm:spPr/>
      <dgm:t>
        <a:bodyPr/>
        <a:lstStyle/>
        <a:p>
          <a:endParaRPr lang="fr-FR"/>
        </a:p>
      </dgm:t>
    </dgm:pt>
    <dgm:pt modelId="{3E29CBB9-0910-4B64-A46B-A13AC9209571}" type="sibTrans" cxnId="{3906A3FC-9025-4BEF-B543-83960D02A8DC}">
      <dgm:prSet/>
      <dgm:spPr/>
      <dgm:t>
        <a:bodyPr/>
        <a:lstStyle/>
        <a:p>
          <a:endParaRPr lang="fr-FR"/>
        </a:p>
      </dgm:t>
    </dgm:pt>
    <dgm:pt modelId="{74C85C0E-53AA-4D7E-BAD7-DE2CF865ED9B}">
      <dgm:prSet/>
      <dgm:spPr/>
      <dgm:t>
        <a:bodyPr/>
        <a:lstStyle/>
        <a:p>
          <a:endParaRPr lang="fr-FR"/>
        </a:p>
      </dgm:t>
    </dgm:pt>
    <dgm:pt modelId="{FE86767F-5513-4790-949C-DD598A702A28}" type="parTrans" cxnId="{D6D47A69-99CB-4AAF-8DF1-FB1F0B98A52D}">
      <dgm:prSet/>
      <dgm:spPr/>
      <dgm:t>
        <a:bodyPr/>
        <a:lstStyle/>
        <a:p>
          <a:endParaRPr lang="fr-FR"/>
        </a:p>
      </dgm:t>
    </dgm:pt>
    <dgm:pt modelId="{94333C3D-DC22-46B4-926B-141F3CCCEB9B}" type="sibTrans" cxnId="{D6D47A69-99CB-4AAF-8DF1-FB1F0B98A52D}">
      <dgm:prSet/>
      <dgm:spPr/>
      <dgm:t>
        <a:bodyPr/>
        <a:lstStyle/>
        <a:p>
          <a:endParaRPr lang="fr-FR"/>
        </a:p>
      </dgm:t>
    </dgm:pt>
    <dgm:pt modelId="{B687FB7D-7055-41E3-9B94-9D6FA3D269D8}">
      <dgm:prSet/>
      <dgm:spPr/>
      <dgm:t>
        <a:bodyPr/>
        <a:lstStyle/>
        <a:p>
          <a:endParaRPr lang="fr-FR"/>
        </a:p>
      </dgm:t>
    </dgm:pt>
    <dgm:pt modelId="{A98D80F3-5DE7-4A50-B52A-D1B94CF4BFA0}" type="parTrans" cxnId="{3984FE4B-F445-44DA-9A4C-AB2B93FA1BE7}">
      <dgm:prSet/>
      <dgm:spPr/>
      <dgm:t>
        <a:bodyPr/>
        <a:lstStyle/>
        <a:p>
          <a:endParaRPr lang="fr-FR"/>
        </a:p>
      </dgm:t>
    </dgm:pt>
    <dgm:pt modelId="{2DF51CEA-382C-49D5-98F1-CF6D71460B3B}" type="sibTrans" cxnId="{3984FE4B-F445-44DA-9A4C-AB2B93FA1BE7}">
      <dgm:prSet/>
      <dgm:spPr/>
      <dgm:t>
        <a:bodyPr/>
        <a:lstStyle/>
        <a:p>
          <a:endParaRPr lang="fr-FR"/>
        </a:p>
      </dgm:t>
    </dgm:pt>
    <dgm:pt modelId="{00ECBB96-E0F1-466F-BEA7-32085291A496}">
      <dgm:prSet/>
      <dgm:spPr/>
      <dgm:t>
        <a:bodyPr/>
        <a:lstStyle/>
        <a:p>
          <a:endParaRPr lang="fr-FR"/>
        </a:p>
      </dgm:t>
    </dgm:pt>
    <dgm:pt modelId="{5F8CE61B-E25C-4D71-B72C-2436B2FCD656}" type="parTrans" cxnId="{926910CE-ACE4-4976-9BCD-BD6D9DD26B44}">
      <dgm:prSet/>
      <dgm:spPr/>
      <dgm:t>
        <a:bodyPr/>
        <a:lstStyle/>
        <a:p>
          <a:endParaRPr lang="fr-FR"/>
        </a:p>
      </dgm:t>
    </dgm:pt>
    <dgm:pt modelId="{1273CDB8-8427-4189-8F6F-0C76F4179D76}" type="sibTrans" cxnId="{926910CE-ACE4-4976-9BCD-BD6D9DD26B44}">
      <dgm:prSet/>
      <dgm:spPr/>
      <dgm:t>
        <a:bodyPr/>
        <a:lstStyle/>
        <a:p>
          <a:endParaRPr lang="fr-FR"/>
        </a:p>
      </dgm:t>
    </dgm:pt>
    <dgm:pt modelId="{4FF156BB-A109-479D-9550-FFFC93A18E14}">
      <dgm:prSet/>
      <dgm:spPr/>
      <dgm:t>
        <a:bodyPr/>
        <a:lstStyle/>
        <a:p>
          <a:r>
            <a:rPr lang="fr-FR" dirty="0"/>
            <a:t>Rappel des contraintes</a:t>
          </a:r>
        </a:p>
      </dgm:t>
    </dgm:pt>
    <dgm:pt modelId="{C3A7579C-1371-4586-AF4C-3A1B9F11BB3B}" type="parTrans" cxnId="{1AD91F21-9DDD-4619-BBE8-91DC07D5BDBC}">
      <dgm:prSet/>
      <dgm:spPr/>
      <dgm:t>
        <a:bodyPr/>
        <a:lstStyle/>
        <a:p>
          <a:endParaRPr lang="fr-FR"/>
        </a:p>
      </dgm:t>
    </dgm:pt>
    <dgm:pt modelId="{80107276-72FD-4C5A-8DDF-C20E2626D9D4}" type="sibTrans" cxnId="{1AD91F21-9DDD-4619-BBE8-91DC07D5BDBC}">
      <dgm:prSet/>
      <dgm:spPr/>
      <dgm:t>
        <a:bodyPr/>
        <a:lstStyle/>
        <a:p>
          <a:endParaRPr lang="fr-FR"/>
        </a:p>
      </dgm:t>
    </dgm:pt>
    <dgm:pt modelId="{F6CCA398-633A-454C-BFB1-29299E544304}">
      <dgm:prSet/>
      <dgm:spPr/>
      <dgm:t>
        <a:bodyPr/>
        <a:lstStyle/>
        <a:p>
          <a:r>
            <a:rPr lang="fr-FR" dirty="0"/>
            <a:t>Présentation de la solution</a:t>
          </a:r>
        </a:p>
      </dgm:t>
    </dgm:pt>
    <dgm:pt modelId="{7A766477-E802-4C63-A032-EE6292E1941F}" type="parTrans" cxnId="{7B7FD212-E281-446E-BA0A-647773349D56}">
      <dgm:prSet/>
      <dgm:spPr/>
      <dgm:t>
        <a:bodyPr/>
        <a:lstStyle/>
        <a:p>
          <a:endParaRPr lang="fr-FR"/>
        </a:p>
      </dgm:t>
    </dgm:pt>
    <dgm:pt modelId="{C98E1D5C-DD2C-4BB1-A892-886249CA9856}" type="sibTrans" cxnId="{7B7FD212-E281-446E-BA0A-647773349D56}">
      <dgm:prSet/>
      <dgm:spPr/>
      <dgm:t>
        <a:bodyPr/>
        <a:lstStyle/>
        <a:p>
          <a:endParaRPr lang="fr-FR"/>
        </a:p>
      </dgm:t>
    </dgm:pt>
    <dgm:pt modelId="{C961F381-0CAA-46C7-8931-4795AC8E62C7}">
      <dgm:prSet/>
      <dgm:spPr/>
      <dgm:t>
        <a:bodyPr/>
        <a:lstStyle/>
        <a:p>
          <a:r>
            <a:rPr lang="fr-FR" dirty="0"/>
            <a:t>Conclusion</a:t>
          </a:r>
        </a:p>
      </dgm:t>
    </dgm:pt>
    <dgm:pt modelId="{01A5C36B-5CFF-418A-B747-68422394CF70}" type="parTrans" cxnId="{48E73FE2-BCFA-4960-B25B-F156C183F79D}">
      <dgm:prSet/>
      <dgm:spPr/>
      <dgm:t>
        <a:bodyPr/>
        <a:lstStyle/>
        <a:p>
          <a:endParaRPr lang="fr-FR"/>
        </a:p>
      </dgm:t>
    </dgm:pt>
    <dgm:pt modelId="{66A49589-DDD7-4DAD-A13A-2CFBCDC4E416}" type="sibTrans" cxnId="{48E73FE2-BCFA-4960-B25B-F156C183F79D}">
      <dgm:prSet/>
      <dgm:spPr/>
      <dgm:t>
        <a:bodyPr/>
        <a:lstStyle/>
        <a:p>
          <a:endParaRPr lang="fr-FR"/>
        </a:p>
      </dgm:t>
    </dgm:pt>
    <dgm:pt modelId="{3A3B51B3-D778-41B5-838C-3E9F16B2DD62}">
      <dgm:prSet/>
      <dgm:spPr/>
      <dgm:t>
        <a:bodyPr/>
        <a:lstStyle/>
        <a:p>
          <a:r>
            <a:rPr lang="fr-FR" dirty="0"/>
            <a:t>Perspective d’évolution 	</a:t>
          </a:r>
        </a:p>
      </dgm:t>
    </dgm:pt>
    <dgm:pt modelId="{31B1742B-EE75-40B2-840C-47B833858E19}" type="parTrans" cxnId="{5F9913A8-E367-4A2A-86C4-D603398BFAB8}">
      <dgm:prSet/>
      <dgm:spPr/>
      <dgm:t>
        <a:bodyPr/>
        <a:lstStyle/>
        <a:p>
          <a:endParaRPr lang="fr-FR"/>
        </a:p>
      </dgm:t>
    </dgm:pt>
    <dgm:pt modelId="{42A627C8-D82E-4B9B-B92F-3E9A68D794B4}" type="sibTrans" cxnId="{5F9913A8-E367-4A2A-86C4-D603398BFAB8}">
      <dgm:prSet/>
      <dgm:spPr/>
      <dgm:t>
        <a:bodyPr/>
        <a:lstStyle/>
        <a:p>
          <a:endParaRPr lang="fr-FR"/>
        </a:p>
      </dgm:t>
    </dgm:pt>
    <dgm:pt modelId="{0500DEB6-480D-4C8C-8959-4D135DF663EE}">
      <dgm:prSet/>
      <dgm:spPr/>
      <dgm:t>
        <a:bodyPr/>
        <a:lstStyle/>
        <a:p>
          <a:r>
            <a:rPr lang="fr-FR" dirty="0"/>
            <a:t>Question</a:t>
          </a:r>
        </a:p>
      </dgm:t>
    </dgm:pt>
    <dgm:pt modelId="{B2C12148-034D-4E96-BE8A-3A67A9DCDA8C}" type="parTrans" cxnId="{D70939B4-C727-4CFA-BFEB-8238C9263B26}">
      <dgm:prSet/>
      <dgm:spPr/>
      <dgm:t>
        <a:bodyPr/>
        <a:lstStyle/>
        <a:p>
          <a:endParaRPr lang="fr-FR"/>
        </a:p>
      </dgm:t>
    </dgm:pt>
    <dgm:pt modelId="{1CB5FBEE-4900-4716-8093-87240DC72008}" type="sibTrans" cxnId="{D70939B4-C727-4CFA-BFEB-8238C9263B26}">
      <dgm:prSet/>
      <dgm:spPr/>
      <dgm:t>
        <a:bodyPr/>
        <a:lstStyle/>
        <a:p>
          <a:endParaRPr lang="fr-FR"/>
        </a:p>
      </dgm:t>
    </dgm:pt>
    <dgm:pt modelId="{BBC6D8DE-68F7-4527-A181-F42312F8004D}" type="pres">
      <dgm:prSet presAssocID="{42ABC835-B8F3-4922-B484-C5AFB244F74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2300EC7-89AD-4EC2-AAD3-61533B1545ED}" type="pres">
      <dgm:prSet presAssocID="{B62D00D8-24AC-4914-A54C-98A47A7E5F5F}" presName="composite" presStyleCnt="0"/>
      <dgm:spPr/>
    </dgm:pt>
    <dgm:pt modelId="{56EAADC9-6A6B-4453-970B-F4950629D2F7}" type="pres">
      <dgm:prSet presAssocID="{B62D00D8-24AC-4914-A54C-98A47A7E5F5F}" presName="parentText" presStyleLbl="align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843F94-EBEB-47EA-86B1-0E28C41F8939}" type="pres">
      <dgm:prSet presAssocID="{B62D00D8-24AC-4914-A54C-98A47A7E5F5F}" presName="descendantText" presStyleLbl="alignAcc1" presStyleIdx="0" presStyleCnt="8" custLinFactX="100000" custLinFactNeighborX="121477" custLinFactNeighborY="-4040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AF216C-842A-45DF-AA17-782E65429C9B}" type="pres">
      <dgm:prSet presAssocID="{AA00C1A5-7EE2-4708-B9BE-2B2DC0A76911}" presName="sp" presStyleCnt="0"/>
      <dgm:spPr/>
    </dgm:pt>
    <dgm:pt modelId="{1EBAC5DE-0FB4-4BCD-A191-9203FBB461CD}" type="pres">
      <dgm:prSet presAssocID="{F3A04191-D404-487B-893D-D2DED7523AF0}" presName="composite" presStyleCnt="0"/>
      <dgm:spPr/>
    </dgm:pt>
    <dgm:pt modelId="{5C1B990F-84F2-4015-9570-5E38E07B19D8}" type="pres">
      <dgm:prSet presAssocID="{F3A04191-D404-487B-893D-D2DED7523AF0}" presName="parentText" presStyleLbl="align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8E1CB4-76A5-4C73-93E7-AEEAD8CC5A28}" type="pres">
      <dgm:prSet presAssocID="{F3A04191-D404-487B-893D-D2DED7523AF0}" presName="descendantText" presStyleLbl="alignAcc1" presStyleIdx="1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F229A8-968D-4F79-92B8-F3FBEA8013CF}" type="pres">
      <dgm:prSet presAssocID="{C9C29C4A-B08B-4B0F-BAE3-0329EFC627EA}" presName="sp" presStyleCnt="0"/>
      <dgm:spPr/>
    </dgm:pt>
    <dgm:pt modelId="{92AE8E0D-DFBB-42CD-B5C8-9378373C8425}" type="pres">
      <dgm:prSet presAssocID="{67097B12-815B-47C3-A620-4965B9EB26E1}" presName="composite" presStyleCnt="0"/>
      <dgm:spPr/>
    </dgm:pt>
    <dgm:pt modelId="{2DE72F47-5DA2-4C49-8A1C-5AC5DD2146E5}" type="pres">
      <dgm:prSet presAssocID="{67097B12-815B-47C3-A620-4965B9EB26E1}" presName="parentText" presStyleLbl="align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359ED9D-F310-46D6-9F22-9970B56BF87A}" type="pres">
      <dgm:prSet presAssocID="{67097B12-815B-47C3-A620-4965B9EB26E1}" presName="descendantText" presStyleLbl="alignAcc1" presStyleIdx="2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BA2841-F1D6-4790-88D2-4C144E30232B}" type="pres">
      <dgm:prSet presAssocID="{DEF6D10E-7B31-4234-B9D9-8400D4D0BAD8}" presName="sp" presStyleCnt="0"/>
      <dgm:spPr/>
    </dgm:pt>
    <dgm:pt modelId="{083A9799-414F-4886-BDBA-47F071D3E5C9}" type="pres">
      <dgm:prSet presAssocID="{83585ACD-07B4-462B-916A-715A714725E2}" presName="composite" presStyleCnt="0"/>
      <dgm:spPr/>
    </dgm:pt>
    <dgm:pt modelId="{97AC5984-C2D5-4BEA-BC8D-F261E14D193D}" type="pres">
      <dgm:prSet presAssocID="{83585ACD-07B4-462B-916A-715A714725E2}" presName="parentText" presStyleLbl="align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B0528B-EA12-4048-BC41-038054AD1460}" type="pres">
      <dgm:prSet presAssocID="{83585ACD-07B4-462B-916A-715A714725E2}" presName="descendantText" presStyleLbl="alignAcc1" presStyleIdx="3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6CB193D-EE0A-4938-9102-8B37F37ED9E5}" type="pres">
      <dgm:prSet presAssocID="{6EC771CC-4BB9-4712-8B14-1745DE76C2E3}" presName="sp" presStyleCnt="0"/>
      <dgm:spPr/>
    </dgm:pt>
    <dgm:pt modelId="{88C4AAAC-9EC7-42DA-8A41-05BC8850C440}" type="pres">
      <dgm:prSet presAssocID="{B2DD79F4-6E48-4F04-A4C8-7B773A8DDB5C}" presName="composite" presStyleCnt="0"/>
      <dgm:spPr/>
    </dgm:pt>
    <dgm:pt modelId="{8C191B2E-3433-4B23-9E5A-8FFB9C776806}" type="pres">
      <dgm:prSet presAssocID="{B2DD79F4-6E48-4F04-A4C8-7B773A8DDB5C}" presName="parentText" presStyleLbl="align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907F87-8D2E-4979-9AAE-2F674D150113}" type="pres">
      <dgm:prSet presAssocID="{B2DD79F4-6E48-4F04-A4C8-7B773A8DDB5C}" presName="descendantText" presStyleLbl="alignAcc1" presStyleIdx="4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63EB18-FEE1-4FA9-8731-2A60DB3B448E}" type="pres">
      <dgm:prSet presAssocID="{3E29CBB9-0910-4B64-A46B-A13AC9209571}" presName="sp" presStyleCnt="0"/>
      <dgm:spPr/>
    </dgm:pt>
    <dgm:pt modelId="{0D0D8B61-218E-4425-85DE-0081B1631139}" type="pres">
      <dgm:prSet presAssocID="{74C85C0E-53AA-4D7E-BAD7-DE2CF865ED9B}" presName="composite" presStyleCnt="0"/>
      <dgm:spPr/>
    </dgm:pt>
    <dgm:pt modelId="{96233442-0F54-46C5-8268-D02A7E6398CC}" type="pres">
      <dgm:prSet presAssocID="{74C85C0E-53AA-4D7E-BAD7-DE2CF865ED9B}" presName="parentText" presStyleLbl="align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B1CBA74-BE69-4BA0-9841-E471C4418616}" type="pres">
      <dgm:prSet presAssocID="{74C85C0E-53AA-4D7E-BAD7-DE2CF865ED9B}" presName="descendantText" presStyleLbl="alignAcc1" presStyleIdx="5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3DFC28-BA21-4946-9E26-1F9B96915F9D}" type="pres">
      <dgm:prSet presAssocID="{94333C3D-DC22-46B4-926B-141F3CCCEB9B}" presName="sp" presStyleCnt="0"/>
      <dgm:spPr/>
    </dgm:pt>
    <dgm:pt modelId="{6D18428C-FD7F-433F-BA84-C3EF657610F8}" type="pres">
      <dgm:prSet presAssocID="{B687FB7D-7055-41E3-9B94-9D6FA3D269D8}" presName="composite" presStyleCnt="0"/>
      <dgm:spPr/>
    </dgm:pt>
    <dgm:pt modelId="{92D76D7B-6323-4898-97B0-E8B408DF9DE6}" type="pres">
      <dgm:prSet presAssocID="{B687FB7D-7055-41E3-9B94-9D6FA3D269D8}" presName="parentText" presStyleLbl="alignNode1" presStyleIdx="6" presStyleCnt="8" custLinFactNeighborX="-14212" custLinFactNeighborY="124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1280A5D-26D7-448E-A3E1-E17FE1FAFECE}" type="pres">
      <dgm:prSet presAssocID="{B687FB7D-7055-41E3-9B94-9D6FA3D269D8}" presName="descendantText" presStyleLbl="alignAcc1" presStyleIdx="6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ABE24FC-56CC-402E-98E7-095C3D42498F}" type="pres">
      <dgm:prSet presAssocID="{2DF51CEA-382C-49D5-98F1-CF6D71460B3B}" presName="sp" presStyleCnt="0"/>
      <dgm:spPr/>
    </dgm:pt>
    <dgm:pt modelId="{0F15156E-FDCD-4F4E-83F3-9656FADAF644}" type="pres">
      <dgm:prSet presAssocID="{00ECBB96-E0F1-466F-BEA7-32085291A496}" presName="composite" presStyleCnt="0"/>
      <dgm:spPr/>
    </dgm:pt>
    <dgm:pt modelId="{5A5D9116-BA9D-443C-9123-D69478EA6B17}" type="pres">
      <dgm:prSet presAssocID="{00ECBB96-E0F1-466F-BEA7-32085291A496}" presName="parentText" presStyleLbl="align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B521773-2D00-4703-AF27-1A80B1EACE9F}" type="pres">
      <dgm:prSet presAssocID="{00ECBB96-E0F1-466F-BEA7-32085291A496}" presName="descendantText" presStyleLbl="alignAcc1" presStyleIdx="7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E4BE659-17FE-4D94-9489-446AEA23A4C0}" type="presOf" srcId="{B62D00D8-24AC-4914-A54C-98A47A7E5F5F}" destId="{56EAADC9-6A6B-4453-970B-F4950629D2F7}" srcOrd="0" destOrd="0" presId="urn:microsoft.com/office/officeart/2005/8/layout/chevron2"/>
    <dgm:cxn modelId="{2AE65450-8B3E-4DA4-AA35-63F3D57FC155}" type="presOf" srcId="{F6CCA398-633A-454C-BFB1-29299E544304}" destId="{36907F87-8D2E-4979-9AAE-2F674D150113}" srcOrd="0" destOrd="0" presId="urn:microsoft.com/office/officeart/2005/8/layout/chevron2"/>
    <dgm:cxn modelId="{3984FE4B-F445-44DA-9A4C-AB2B93FA1BE7}" srcId="{42ABC835-B8F3-4922-B484-C5AFB244F747}" destId="{B687FB7D-7055-41E3-9B94-9D6FA3D269D8}" srcOrd="6" destOrd="0" parTransId="{A98D80F3-5DE7-4A50-B52A-D1B94CF4BFA0}" sibTransId="{2DF51CEA-382C-49D5-98F1-CF6D71460B3B}"/>
    <dgm:cxn modelId="{D70939B4-C727-4CFA-BFEB-8238C9263B26}" srcId="{00ECBB96-E0F1-466F-BEA7-32085291A496}" destId="{0500DEB6-480D-4C8C-8959-4D135DF663EE}" srcOrd="0" destOrd="0" parTransId="{B2C12148-034D-4E96-BE8A-3A67A9DCDA8C}" sibTransId="{1CB5FBEE-4900-4716-8093-87240DC72008}"/>
    <dgm:cxn modelId="{3906A3FC-9025-4BEF-B543-83960D02A8DC}" srcId="{42ABC835-B8F3-4922-B484-C5AFB244F747}" destId="{B2DD79F4-6E48-4F04-A4C8-7B773A8DDB5C}" srcOrd="4" destOrd="0" parTransId="{7A05325E-193A-4321-9D5A-0A5BD73C81F5}" sibTransId="{3E29CBB9-0910-4B64-A46B-A13AC9209571}"/>
    <dgm:cxn modelId="{C095B0F2-4F70-488A-AFEA-DF213DC70EF3}" type="presOf" srcId="{6EE599C1-E3EA-47FC-9C08-D93549B1017B}" destId="{6359ED9D-F310-46D6-9F22-9970B56BF87A}" srcOrd="0" destOrd="0" presId="urn:microsoft.com/office/officeart/2005/8/layout/chevron2"/>
    <dgm:cxn modelId="{D6D47A69-99CB-4AAF-8DF1-FB1F0B98A52D}" srcId="{42ABC835-B8F3-4922-B484-C5AFB244F747}" destId="{74C85C0E-53AA-4D7E-BAD7-DE2CF865ED9B}" srcOrd="5" destOrd="0" parTransId="{FE86767F-5513-4790-949C-DD598A702A28}" sibTransId="{94333C3D-DC22-46B4-926B-141F3CCCEB9B}"/>
    <dgm:cxn modelId="{562F0DE1-372B-44D1-9413-662C10FE507E}" srcId="{67097B12-815B-47C3-A620-4965B9EB26E1}" destId="{6EE599C1-E3EA-47FC-9C08-D93549B1017B}" srcOrd="0" destOrd="0" parTransId="{E5A6C7D4-84CB-4E07-8C61-46659597E302}" sibTransId="{25A7F475-5527-4E4C-82B9-2615B1AE3D2D}"/>
    <dgm:cxn modelId="{7B7FD212-E281-446E-BA0A-647773349D56}" srcId="{B2DD79F4-6E48-4F04-A4C8-7B773A8DDB5C}" destId="{F6CCA398-633A-454C-BFB1-29299E544304}" srcOrd="0" destOrd="0" parTransId="{7A766477-E802-4C63-A032-EE6292E1941F}" sibTransId="{C98E1D5C-DD2C-4BB1-A892-886249CA9856}"/>
    <dgm:cxn modelId="{926910CE-ACE4-4976-9BCD-BD6D9DD26B44}" srcId="{42ABC835-B8F3-4922-B484-C5AFB244F747}" destId="{00ECBB96-E0F1-466F-BEA7-32085291A496}" srcOrd="7" destOrd="0" parTransId="{5F8CE61B-E25C-4D71-B72C-2436B2FCD656}" sibTransId="{1273CDB8-8427-4189-8F6F-0C76F4179D76}"/>
    <dgm:cxn modelId="{89693540-53B7-477E-B4C8-EF691612CD6E}" type="presOf" srcId="{0500DEB6-480D-4C8C-8959-4D135DF663EE}" destId="{0B521773-2D00-4703-AF27-1A80B1EACE9F}" srcOrd="0" destOrd="0" presId="urn:microsoft.com/office/officeart/2005/8/layout/chevron2"/>
    <dgm:cxn modelId="{B8F88D9B-D5AA-4300-86D4-6C453535842D}" type="presOf" srcId="{E07649E1-6E3A-4E8D-8C26-3698BB25C33B}" destId="{15843F94-EBEB-47EA-86B1-0E28C41F8939}" srcOrd="0" destOrd="0" presId="urn:microsoft.com/office/officeart/2005/8/layout/chevron2"/>
    <dgm:cxn modelId="{E35C6614-111B-40E5-88CF-D6C1C05DBE8C}" srcId="{42ABC835-B8F3-4922-B484-C5AFB244F747}" destId="{B62D00D8-24AC-4914-A54C-98A47A7E5F5F}" srcOrd="0" destOrd="0" parTransId="{429C750E-01A3-4D86-ACC2-46FDA11A3E6A}" sibTransId="{AA00C1A5-7EE2-4708-B9BE-2B2DC0A76911}"/>
    <dgm:cxn modelId="{1CD88C2C-C3F3-4FED-ACF5-FED5E42E1252}" type="presOf" srcId="{00ECBB96-E0F1-466F-BEA7-32085291A496}" destId="{5A5D9116-BA9D-443C-9123-D69478EA6B17}" srcOrd="0" destOrd="0" presId="urn:microsoft.com/office/officeart/2005/8/layout/chevron2"/>
    <dgm:cxn modelId="{98AD4CD1-8EC3-420B-8C2B-1E9E91ED53E1}" srcId="{42ABC835-B8F3-4922-B484-C5AFB244F747}" destId="{F3A04191-D404-487B-893D-D2DED7523AF0}" srcOrd="1" destOrd="0" parTransId="{B62A4C2C-3807-4281-84A1-4EEF97CBD55E}" sibTransId="{C9C29C4A-B08B-4B0F-BAE3-0329EFC627EA}"/>
    <dgm:cxn modelId="{D6F2242D-1604-41FE-85AA-C7911E4615F9}" type="presOf" srcId="{74C85C0E-53AA-4D7E-BAD7-DE2CF865ED9B}" destId="{96233442-0F54-46C5-8268-D02A7E6398CC}" srcOrd="0" destOrd="0" presId="urn:microsoft.com/office/officeart/2005/8/layout/chevron2"/>
    <dgm:cxn modelId="{47EABDDE-E7E2-48D7-BE01-09EDCBC79C5C}" srcId="{F3A04191-D404-487B-893D-D2DED7523AF0}" destId="{D56433E8-F220-46D7-8D7B-B1249030D936}" srcOrd="0" destOrd="0" parTransId="{363D6B2E-65A4-4D3A-A510-DA75F87F4677}" sibTransId="{1576B297-19EC-43BE-A869-17B82B750691}"/>
    <dgm:cxn modelId="{1966BB6A-F7E2-4F38-A0DB-63E6E03E024D}" type="presOf" srcId="{3A3B51B3-D778-41B5-838C-3E9F16B2DD62}" destId="{C1280A5D-26D7-448E-A3E1-E17FE1FAFECE}" srcOrd="0" destOrd="0" presId="urn:microsoft.com/office/officeart/2005/8/layout/chevron2"/>
    <dgm:cxn modelId="{1C859F79-15AC-412A-B174-337216E12D5C}" srcId="{42ABC835-B8F3-4922-B484-C5AFB244F747}" destId="{83585ACD-07B4-462B-916A-715A714725E2}" srcOrd="3" destOrd="0" parTransId="{CEBEA70F-6D1C-49E3-B13D-93A32C1FD59B}" sibTransId="{6EC771CC-4BB9-4712-8B14-1745DE76C2E3}"/>
    <dgm:cxn modelId="{FB1EF53B-611F-434B-A840-9255073F5112}" type="presOf" srcId="{83585ACD-07B4-462B-916A-715A714725E2}" destId="{97AC5984-C2D5-4BEA-BC8D-F261E14D193D}" srcOrd="0" destOrd="0" presId="urn:microsoft.com/office/officeart/2005/8/layout/chevron2"/>
    <dgm:cxn modelId="{FC8AC880-463B-4B7D-8BD8-C58618EC12C1}" type="presOf" srcId="{42ABC835-B8F3-4922-B484-C5AFB244F747}" destId="{BBC6D8DE-68F7-4527-A181-F42312F8004D}" srcOrd="0" destOrd="0" presId="urn:microsoft.com/office/officeart/2005/8/layout/chevron2"/>
    <dgm:cxn modelId="{1AD91F21-9DDD-4619-BBE8-91DC07D5BDBC}" srcId="{83585ACD-07B4-462B-916A-715A714725E2}" destId="{4FF156BB-A109-479D-9550-FFFC93A18E14}" srcOrd="0" destOrd="0" parTransId="{C3A7579C-1371-4586-AF4C-3A1B9F11BB3B}" sibTransId="{80107276-72FD-4C5A-8DDF-C20E2626D9D4}"/>
    <dgm:cxn modelId="{059D2F69-997F-4057-A62A-0B9613845187}" srcId="{B62D00D8-24AC-4914-A54C-98A47A7E5F5F}" destId="{E07649E1-6E3A-4E8D-8C26-3698BB25C33B}" srcOrd="0" destOrd="0" parTransId="{E94CF1D3-AAFB-4363-B101-A2A8FE4CE8EE}" sibTransId="{0416036A-2467-477A-8263-77874901C21F}"/>
    <dgm:cxn modelId="{31FDF1D5-ED0F-4168-8E86-65ACAEB79A82}" type="presOf" srcId="{F3A04191-D404-487B-893D-D2DED7523AF0}" destId="{5C1B990F-84F2-4015-9570-5E38E07B19D8}" srcOrd="0" destOrd="0" presId="urn:microsoft.com/office/officeart/2005/8/layout/chevron2"/>
    <dgm:cxn modelId="{CA15BBB3-2FBE-41CB-8E4E-3C9D12DF1264}" type="presOf" srcId="{B687FB7D-7055-41E3-9B94-9D6FA3D269D8}" destId="{92D76D7B-6323-4898-97B0-E8B408DF9DE6}" srcOrd="0" destOrd="0" presId="urn:microsoft.com/office/officeart/2005/8/layout/chevron2"/>
    <dgm:cxn modelId="{EBA92AE3-B287-4763-8F9D-8C2B6EF1D9C9}" type="presOf" srcId="{B2DD79F4-6E48-4F04-A4C8-7B773A8DDB5C}" destId="{8C191B2E-3433-4B23-9E5A-8FFB9C776806}" srcOrd="0" destOrd="0" presId="urn:microsoft.com/office/officeart/2005/8/layout/chevron2"/>
    <dgm:cxn modelId="{228C4AE9-E01A-4095-9576-50829E49A471}" type="presOf" srcId="{C961F381-0CAA-46C7-8931-4795AC8E62C7}" destId="{7B1CBA74-BE69-4BA0-9841-E471C4418616}" srcOrd="0" destOrd="0" presId="urn:microsoft.com/office/officeart/2005/8/layout/chevron2"/>
    <dgm:cxn modelId="{750BADD4-49CA-4A5A-B450-E6516687B3E6}" type="presOf" srcId="{4FF156BB-A109-479D-9550-FFFC93A18E14}" destId="{6BB0528B-EA12-4048-BC41-038054AD1460}" srcOrd="0" destOrd="0" presId="urn:microsoft.com/office/officeart/2005/8/layout/chevron2"/>
    <dgm:cxn modelId="{B55E2C5F-0F81-4DBE-9E3F-F0AA39875C01}" srcId="{42ABC835-B8F3-4922-B484-C5AFB244F747}" destId="{67097B12-815B-47C3-A620-4965B9EB26E1}" srcOrd="2" destOrd="0" parTransId="{51686D3F-8397-46DF-9602-B40C2E042D5B}" sibTransId="{DEF6D10E-7B31-4234-B9D9-8400D4D0BAD8}"/>
    <dgm:cxn modelId="{EB61671F-4DED-46DA-A4CE-26FDBFBDD91F}" type="presOf" srcId="{67097B12-815B-47C3-A620-4965B9EB26E1}" destId="{2DE72F47-5DA2-4C49-8A1C-5AC5DD2146E5}" srcOrd="0" destOrd="0" presId="urn:microsoft.com/office/officeart/2005/8/layout/chevron2"/>
    <dgm:cxn modelId="{48E73FE2-BCFA-4960-B25B-F156C183F79D}" srcId="{74C85C0E-53AA-4D7E-BAD7-DE2CF865ED9B}" destId="{C961F381-0CAA-46C7-8931-4795AC8E62C7}" srcOrd="0" destOrd="0" parTransId="{01A5C36B-5CFF-418A-B747-68422394CF70}" sibTransId="{66A49589-DDD7-4DAD-A13A-2CFBCDC4E416}"/>
    <dgm:cxn modelId="{2A8FDE50-3E89-4463-AAB8-B6C758064969}" type="presOf" srcId="{D56433E8-F220-46D7-8D7B-B1249030D936}" destId="{AD8E1CB4-76A5-4C73-93E7-AEEAD8CC5A28}" srcOrd="0" destOrd="0" presId="urn:microsoft.com/office/officeart/2005/8/layout/chevron2"/>
    <dgm:cxn modelId="{5F9913A8-E367-4A2A-86C4-D603398BFAB8}" srcId="{B687FB7D-7055-41E3-9B94-9D6FA3D269D8}" destId="{3A3B51B3-D778-41B5-838C-3E9F16B2DD62}" srcOrd="0" destOrd="0" parTransId="{31B1742B-EE75-40B2-840C-47B833858E19}" sibTransId="{42A627C8-D82E-4B9B-B92F-3E9A68D794B4}"/>
    <dgm:cxn modelId="{A4BFDBA3-22CA-4210-81FF-FC8604018093}" type="presParOf" srcId="{BBC6D8DE-68F7-4527-A181-F42312F8004D}" destId="{02300EC7-89AD-4EC2-AAD3-61533B1545ED}" srcOrd="0" destOrd="0" presId="urn:microsoft.com/office/officeart/2005/8/layout/chevron2"/>
    <dgm:cxn modelId="{72F4E511-E059-4FD0-B408-E5249A3054D7}" type="presParOf" srcId="{02300EC7-89AD-4EC2-AAD3-61533B1545ED}" destId="{56EAADC9-6A6B-4453-970B-F4950629D2F7}" srcOrd="0" destOrd="0" presId="urn:microsoft.com/office/officeart/2005/8/layout/chevron2"/>
    <dgm:cxn modelId="{786AADAC-961A-43F9-B7F5-74F3214753EC}" type="presParOf" srcId="{02300EC7-89AD-4EC2-AAD3-61533B1545ED}" destId="{15843F94-EBEB-47EA-86B1-0E28C41F8939}" srcOrd="1" destOrd="0" presId="urn:microsoft.com/office/officeart/2005/8/layout/chevron2"/>
    <dgm:cxn modelId="{D11D9EAE-A0F5-4F05-B528-63FCF296A9D1}" type="presParOf" srcId="{BBC6D8DE-68F7-4527-A181-F42312F8004D}" destId="{D8AF216C-842A-45DF-AA17-782E65429C9B}" srcOrd="1" destOrd="0" presId="urn:microsoft.com/office/officeart/2005/8/layout/chevron2"/>
    <dgm:cxn modelId="{781E9931-8EB4-4DE0-AFB5-717A8B15B331}" type="presParOf" srcId="{BBC6D8DE-68F7-4527-A181-F42312F8004D}" destId="{1EBAC5DE-0FB4-4BCD-A191-9203FBB461CD}" srcOrd="2" destOrd="0" presId="urn:microsoft.com/office/officeart/2005/8/layout/chevron2"/>
    <dgm:cxn modelId="{A6AB5223-C962-48E1-934D-774D91D2497E}" type="presParOf" srcId="{1EBAC5DE-0FB4-4BCD-A191-9203FBB461CD}" destId="{5C1B990F-84F2-4015-9570-5E38E07B19D8}" srcOrd="0" destOrd="0" presId="urn:microsoft.com/office/officeart/2005/8/layout/chevron2"/>
    <dgm:cxn modelId="{621C49FC-62CA-431F-8786-FC56FDEDF1B5}" type="presParOf" srcId="{1EBAC5DE-0FB4-4BCD-A191-9203FBB461CD}" destId="{AD8E1CB4-76A5-4C73-93E7-AEEAD8CC5A28}" srcOrd="1" destOrd="0" presId="urn:microsoft.com/office/officeart/2005/8/layout/chevron2"/>
    <dgm:cxn modelId="{86BF1EA5-C033-4AB2-8C7A-3A1E5869EA60}" type="presParOf" srcId="{BBC6D8DE-68F7-4527-A181-F42312F8004D}" destId="{F8F229A8-968D-4F79-92B8-F3FBEA8013CF}" srcOrd="3" destOrd="0" presId="urn:microsoft.com/office/officeart/2005/8/layout/chevron2"/>
    <dgm:cxn modelId="{58BDD4CC-E666-4305-B30F-F13D21C872AE}" type="presParOf" srcId="{BBC6D8DE-68F7-4527-A181-F42312F8004D}" destId="{92AE8E0D-DFBB-42CD-B5C8-9378373C8425}" srcOrd="4" destOrd="0" presId="urn:microsoft.com/office/officeart/2005/8/layout/chevron2"/>
    <dgm:cxn modelId="{51BC5D8C-1B70-4A3C-9CC6-EAA68D2B3226}" type="presParOf" srcId="{92AE8E0D-DFBB-42CD-B5C8-9378373C8425}" destId="{2DE72F47-5DA2-4C49-8A1C-5AC5DD2146E5}" srcOrd="0" destOrd="0" presId="urn:microsoft.com/office/officeart/2005/8/layout/chevron2"/>
    <dgm:cxn modelId="{091432AE-F15F-4595-98E6-9F31D3550B03}" type="presParOf" srcId="{92AE8E0D-DFBB-42CD-B5C8-9378373C8425}" destId="{6359ED9D-F310-46D6-9F22-9970B56BF87A}" srcOrd="1" destOrd="0" presId="urn:microsoft.com/office/officeart/2005/8/layout/chevron2"/>
    <dgm:cxn modelId="{8D70EA8B-1258-4044-B33A-D922FCDA4F46}" type="presParOf" srcId="{BBC6D8DE-68F7-4527-A181-F42312F8004D}" destId="{19BA2841-F1D6-4790-88D2-4C144E30232B}" srcOrd="5" destOrd="0" presId="urn:microsoft.com/office/officeart/2005/8/layout/chevron2"/>
    <dgm:cxn modelId="{C19351C4-E536-4C2F-9D3A-29E3E18FA21D}" type="presParOf" srcId="{BBC6D8DE-68F7-4527-A181-F42312F8004D}" destId="{083A9799-414F-4886-BDBA-47F071D3E5C9}" srcOrd="6" destOrd="0" presId="urn:microsoft.com/office/officeart/2005/8/layout/chevron2"/>
    <dgm:cxn modelId="{3B7015A5-EE4D-49E6-892A-528389C46341}" type="presParOf" srcId="{083A9799-414F-4886-BDBA-47F071D3E5C9}" destId="{97AC5984-C2D5-4BEA-BC8D-F261E14D193D}" srcOrd="0" destOrd="0" presId="urn:microsoft.com/office/officeart/2005/8/layout/chevron2"/>
    <dgm:cxn modelId="{E9A12C13-1532-48C3-AE08-B2D0BD968AD2}" type="presParOf" srcId="{083A9799-414F-4886-BDBA-47F071D3E5C9}" destId="{6BB0528B-EA12-4048-BC41-038054AD1460}" srcOrd="1" destOrd="0" presId="urn:microsoft.com/office/officeart/2005/8/layout/chevron2"/>
    <dgm:cxn modelId="{6386E0D8-3869-4C3C-995A-E081EAC31DE0}" type="presParOf" srcId="{BBC6D8DE-68F7-4527-A181-F42312F8004D}" destId="{B6CB193D-EE0A-4938-9102-8B37F37ED9E5}" srcOrd="7" destOrd="0" presId="urn:microsoft.com/office/officeart/2005/8/layout/chevron2"/>
    <dgm:cxn modelId="{4FB7D49A-F417-4C84-BF7C-54DA47A25E4D}" type="presParOf" srcId="{BBC6D8DE-68F7-4527-A181-F42312F8004D}" destId="{88C4AAAC-9EC7-42DA-8A41-05BC8850C440}" srcOrd="8" destOrd="0" presId="urn:microsoft.com/office/officeart/2005/8/layout/chevron2"/>
    <dgm:cxn modelId="{643D2390-FA1D-4D61-AF47-6FF28ACDE448}" type="presParOf" srcId="{88C4AAAC-9EC7-42DA-8A41-05BC8850C440}" destId="{8C191B2E-3433-4B23-9E5A-8FFB9C776806}" srcOrd="0" destOrd="0" presId="urn:microsoft.com/office/officeart/2005/8/layout/chevron2"/>
    <dgm:cxn modelId="{0DEB099D-9DFD-414E-AD45-4CDFD4566EF7}" type="presParOf" srcId="{88C4AAAC-9EC7-42DA-8A41-05BC8850C440}" destId="{36907F87-8D2E-4979-9AAE-2F674D150113}" srcOrd="1" destOrd="0" presId="urn:microsoft.com/office/officeart/2005/8/layout/chevron2"/>
    <dgm:cxn modelId="{DAEB221A-BC98-4396-A97D-808C24B6643C}" type="presParOf" srcId="{BBC6D8DE-68F7-4527-A181-F42312F8004D}" destId="{6063EB18-FEE1-4FA9-8731-2A60DB3B448E}" srcOrd="9" destOrd="0" presId="urn:microsoft.com/office/officeart/2005/8/layout/chevron2"/>
    <dgm:cxn modelId="{9A1A9F48-2D90-4BD3-8342-4207CE5B2680}" type="presParOf" srcId="{BBC6D8DE-68F7-4527-A181-F42312F8004D}" destId="{0D0D8B61-218E-4425-85DE-0081B1631139}" srcOrd="10" destOrd="0" presId="urn:microsoft.com/office/officeart/2005/8/layout/chevron2"/>
    <dgm:cxn modelId="{58E4CE48-FF48-4756-AAF9-F8FCC8104617}" type="presParOf" srcId="{0D0D8B61-218E-4425-85DE-0081B1631139}" destId="{96233442-0F54-46C5-8268-D02A7E6398CC}" srcOrd="0" destOrd="0" presId="urn:microsoft.com/office/officeart/2005/8/layout/chevron2"/>
    <dgm:cxn modelId="{04C8BCC1-690B-47B0-94D2-11AA87AFA07D}" type="presParOf" srcId="{0D0D8B61-218E-4425-85DE-0081B1631139}" destId="{7B1CBA74-BE69-4BA0-9841-E471C4418616}" srcOrd="1" destOrd="0" presId="urn:microsoft.com/office/officeart/2005/8/layout/chevron2"/>
    <dgm:cxn modelId="{CB9A56D6-9316-411E-967B-3C532770F308}" type="presParOf" srcId="{BBC6D8DE-68F7-4527-A181-F42312F8004D}" destId="{C33DFC28-BA21-4946-9E26-1F9B96915F9D}" srcOrd="11" destOrd="0" presId="urn:microsoft.com/office/officeart/2005/8/layout/chevron2"/>
    <dgm:cxn modelId="{35CD588E-E87F-4133-BC62-03FC3C501428}" type="presParOf" srcId="{BBC6D8DE-68F7-4527-A181-F42312F8004D}" destId="{6D18428C-FD7F-433F-BA84-C3EF657610F8}" srcOrd="12" destOrd="0" presId="urn:microsoft.com/office/officeart/2005/8/layout/chevron2"/>
    <dgm:cxn modelId="{6B8D1537-6003-4918-8D61-C68680ED1801}" type="presParOf" srcId="{6D18428C-FD7F-433F-BA84-C3EF657610F8}" destId="{92D76D7B-6323-4898-97B0-E8B408DF9DE6}" srcOrd="0" destOrd="0" presId="urn:microsoft.com/office/officeart/2005/8/layout/chevron2"/>
    <dgm:cxn modelId="{A694518B-2564-4E27-B825-6C5499A77CFA}" type="presParOf" srcId="{6D18428C-FD7F-433F-BA84-C3EF657610F8}" destId="{C1280A5D-26D7-448E-A3E1-E17FE1FAFECE}" srcOrd="1" destOrd="0" presId="urn:microsoft.com/office/officeart/2005/8/layout/chevron2"/>
    <dgm:cxn modelId="{7B4076B7-FD29-465B-9CF1-640189A048B3}" type="presParOf" srcId="{BBC6D8DE-68F7-4527-A181-F42312F8004D}" destId="{FABE24FC-56CC-402E-98E7-095C3D42498F}" srcOrd="13" destOrd="0" presId="urn:microsoft.com/office/officeart/2005/8/layout/chevron2"/>
    <dgm:cxn modelId="{901A9FC2-FD65-4243-9FB8-060336213AE1}" type="presParOf" srcId="{BBC6D8DE-68F7-4527-A181-F42312F8004D}" destId="{0F15156E-FDCD-4F4E-83F3-9656FADAF644}" srcOrd="14" destOrd="0" presId="urn:microsoft.com/office/officeart/2005/8/layout/chevron2"/>
    <dgm:cxn modelId="{2CF6A2E1-7B8F-440E-9D9E-047A0472DF12}" type="presParOf" srcId="{0F15156E-FDCD-4F4E-83F3-9656FADAF644}" destId="{5A5D9116-BA9D-443C-9123-D69478EA6B17}" srcOrd="0" destOrd="0" presId="urn:microsoft.com/office/officeart/2005/8/layout/chevron2"/>
    <dgm:cxn modelId="{2291C42E-6F0E-4557-90ED-F9C93B64149F}" type="presParOf" srcId="{0F15156E-FDCD-4F4E-83F3-9656FADAF644}" destId="{0B521773-2D00-4703-AF27-1A80B1EACE9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ABC835-B8F3-4922-B484-C5AFB244F747}" type="doc">
      <dgm:prSet loTypeId="urn:microsoft.com/office/officeart/2005/8/layout/chevron2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62D00D8-24AC-4914-A54C-98A47A7E5F5F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429C750E-01A3-4D86-ACC2-46FDA11A3E6A}" type="parTrans" cxnId="{E35C6614-111B-40E5-88CF-D6C1C05DBE8C}">
      <dgm:prSet/>
      <dgm:spPr/>
      <dgm:t>
        <a:bodyPr/>
        <a:lstStyle/>
        <a:p>
          <a:endParaRPr lang="fr-FR"/>
        </a:p>
      </dgm:t>
    </dgm:pt>
    <dgm:pt modelId="{AA00C1A5-7EE2-4708-B9BE-2B2DC0A76911}" type="sibTrans" cxnId="{E35C6614-111B-40E5-88CF-D6C1C05DBE8C}">
      <dgm:prSet/>
      <dgm:spPr/>
      <dgm:t>
        <a:bodyPr/>
        <a:lstStyle/>
        <a:p>
          <a:endParaRPr lang="fr-FR"/>
        </a:p>
      </dgm:t>
    </dgm:pt>
    <dgm:pt modelId="{E07649E1-6E3A-4E8D-8C26-3698BB25C33B}">
      <dgm:prSet phldrT="[Texte]"/>
      <dgm:spPr/>
      <dgm:t>
        <a:bodyPr/>
        <a:lstStyle/>
        <a:p>
          <a:r>
            <a:rPr lang="fr-FR" dirty="0"/>
            <a:t>Présentation du groupe</a:t>
          </a:r>
        </a:p>
      </dgm:t>
    </dgm:pt>
    <dgm:pt modelId="{E94CF1D3-AAFB-4363-B101-A2A8FE4CE8EE}" type="parTrans" cxnId="{059D2F69-997F-4057-A62A-0B9613845187}">
      <dgm:prSet/>
      <dgm:spPr/>
      <dgm:t>
        <a:bodyPr/>
        <a:lstStyle/>
        <a:p>
          <a:endParaRPr lang="fr-FR"/>
        </a:p>
      </dgm:t>
    </dgm:pt>
    <dgm:pt modelId="{0416036A-2467-477A-8263-77874901C21F}" type="sibTrans" cxnId="{059D2F69-997F-4057-A62A-0B9613845187}">
      <dgm:prSet/>
      <dgm:spPr/>
      <dgm:t>
        <a:bodyPr/>
        <a:lstStyle/>
        <a:p>
          <a:endParaRPr lang="fr-FR"/>
        </a:p>
      </dgm:t>
    </dgm:pt>
    <dgm:pt modelId="{F3A04191-D404-487B-893D-D2DED7523AF0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B62A4C2C-3807-4281-84A1-4EEF97CBD55E}" type="parTrans" cxnId="{98AD4CD1-8EC3-420B-8C2B-1E9E91ED53E1}">
      <dgm:prSet/>
      <dgm:spPr/>
      <dgm:t>
        <a:bodyPr/>
        <a:lstStyle/>
        <a:p>
          <a:endParaRPr lang="fr-FR"/>
        </a:p>
      </dgm:t>
    </dgm:pt>
    <dgm:pt modelId="{C9C29C4A-B08B-4B0F-BAE3-0329EFC627EA}" type="sibTrans" cxnId="{98AD4CD1-8EC3-420B-8C2B-1E9E91ED53E1}">
      <dgm:prSet/>
      <dgm:spPr/>
      <dgm:t>
        <a:bodyPr/>
        <a:lstStyle/>
        <a:p>
          <a:endParaRPr lang="fr-FR"/>
        </a:p>
      </dgm:t>
    </dgm:pt>
    <dgm:pt modelId="{D56433E8-F220-46D7-8D7B-B1249030D936}">
      <dgm:prSet phldrT="[Texte]"/>
      <dgm:spPr/>
      <dgm:t>
        <a:bodyPr/>
        <a:lstStyle/>
        <a:p>
          <a:r>
            <a:rPr lang="fr-FR" dirty="0"/>
            <a:t>Rappel du contexte</a:t>
          </a:r>
        </a:p>
      </dgm:t>
    </dgm:pt>
    <dgm:pt modelId="{363D6B2E-65A4-4D3A-A510-DA75F87F4677}" type="parTrans" cxnId="{47EABDDE-E7E2-48D7-BE01-09EDCBC79C5C}">
      <dgm:prSet/>
      <dgm:spPr/>
      <dgm:t>
        <a:bodyPr/>
        <a:lstStyle/>
        <a:p>
          <a:endParaRPr lang="fr-FR"/>
        </a:p>
      </dgm:t>
    </dgm:pt>
    <dgm:pt modelId="{1576B297-19EC-43BE-A869-17B82B750691}" type="sibTrans" cxnId="{47EABDDE-E7E2-48D7-BE01-09EDCBC79C5C}">
      <dgm:prSet/>
      <dgm:spPr/>
      <dgm:t>
        <a:bodyPr/>
        <a:lstStyle/>
        <a:p>
          <a:endParaRPr lang="fr-FR"/>
        </a:p>
      </dgm:t>
    </dgm:pt>
    <dgm:pt modelId="{67097B12-815B-47C3-A620-4965B9EB26E1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51686D3F-8397-46DF-9602-B40C2E042D5B}" type="parTrans" cxnId="{B55E2C5F-0F81-4DBE-9E3F-F0AA39875C01}">
      <dgm:prSet/>
      <dgm:spPr/>
      <dgm:t>
        <a:bodyPr/>
        <a:lstStyle/>
        <a:p>
          <a:endParaRPr lang="fr-FR"/>
        </a:p>
      </dgm:t>
    </dgm:pt>
    <dgm:pt modelId="{DEF6D10E-7B31-4234-B9D9-8400D4D0BAD8}" type="sibTrans" cxnId="{B55E2C5F-0F81-4DBE-9E3F-F0AA39875C01}">
      <dgm:prSet/>
      <dgm:spPr/>
      <dgm:t>
        <a:bodyPr/>
        <a:lstStyle/>
        <a:p>
          <a:endParaRPr lang="fr-FR"/>
        </a:p>
      </dgm:t>
    </dgm:pt>
    <dgm:pt modelId="{6EE599C1-E3EA-47FC-9C08-D93549B1017B}">
      <dgm:prSet phldrT="[Texte]"/>
      <dgm:spPr/>
      <dgm:t>
        <a:bodyPr/>
        <a:lstStyle/>
        <a:p>
          <a:r>
            <a:rPr lang="fr-FR" dirty="0"/>
            <a:t>Rappel du besoin </a:t>
          </a:r>
        </a:p>
      </dgm:t>
    </dgm:pt>
    <dgm:pt modelId="{E5A6C7D4-84CB-4E07-8C61-46659597E302}" type="parTrans" cxnId="{562F0DE1-372B-44D1-9413-662C10FE507E}">
      <dgm:prSet/>
      <dgm:spPr/>
      <dgm:t>
        <a:bodyPr/>
        <a:lstStyle/>
        <a:p>
          <a:endParaRPr lang="fr-FR"/>
        </a:p>
      </dgm:t>
    </dgm:pt>
    <dgm:pt modelId="{25A7F475-5527-4E4C-82B9-2615B1AE3D2D}" type="sibTrans" cxnId="{562F0DE1-372B-44D1-9413-662C10FE507E}">
      <dgm:prSet/>
      <dgm:spPr/>
      <dgm:t>
        <a:bodyPr/>
        <a:lstStyle/>
        <a:p>
          <a:endParaRPr lang="fr-FR"/>
        </a:p>
      </dgm:t>
    </dgm:pt>
    <dgm:pt modelId="{83585ACD-07B4-462B-916A-715A714725E2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fr-FR"/>
        </a:p>
      </dgm:t>
    </dgm:pt>
    <dgm:pt modelId="{CEBEA70F-6D1C-49E3-B13D-93A32C1FD59B}" type="parTrans" cxnId="{1C859F79-15AC-412A-B174-337216E12D5C}">
      <dgm:prSet/>
      <dgm:spPr/>
      <dgm:t>
        <a:bodyPr/>
        <a:lstStyle/>
        <a:p>
          <a:endParaRPr lang="fr-FR"/>
        </a:p>
      </dgm:t>
    </dgm:pt>
    <dgm:pt modelId="{6EC771CC-4BB9-4712-8B14-1745DE76C2E3}" type="sibTrans" cxnId="{1C859F79-15AC-412A-B174-337216E12D5C}">
      <dgm:prSet/>
      <dgm:spPr/>
      <dgm:t>
        <a:bodyPr/>
        <a:lstStyle/>
        <a:p>
          <a:endParaRPr lang="fr-FR"/>
        </a:p>
      </dgm:t>
    </dgm:pt>
    <dgm:pt modelId="{B2DD79F4-6E48-4F04-A4C8-7B773A8DDB5C}">
      <dgm:prSet/>
      <dgm:spPr/>
      <dgm:t>
        <a:bodyPr/>
        <a:lstStyle/>
        <a:p>
          <a:endParaRPr lang="fr-FR"/>
        </a:p>
      </dgm:t>
    </dgm:pt>
    <dgm:pt modelId="{7A05325E-193A-4321-9D5A-0A5BD73C81F5}" type="parTrans" cxnId="{3906A3FC-9025-4BEF-B543-83960D02A8DC}">
      <dgm:prSet/>
      <dgm:spPr/>
      <dgm:t>
        <a:bodyPr/>
        <a:lstStyle/>
        <a:p>
          <a:endParaRPr lang="fr-FR"/>
        </a:p>
      </dgm:t>
    </dgm:pt>
    <dgm:pt modelId="{3E29CBB9-0910-4B64-A46B-A13AC9209571}" type="sibTrans" cxnId="{3906A3FC-9025-4BEF-B543-83960D02A8DC}">
      <dgm:prSet/>
      <dgm:spPr/>
      <dgm:t>
        <a:bodyPr/>
        <a:lstStyle/>
        <a:p>
          <a:endParaRPr lang="fr-FR"/>
        </a:p>
      </dgm:t>
    </dgm:pt>
    <dgm:pt modelId="{74C85C0E-53AA-4D7E-BAD7-DE2CF865ED9B}">
      <dgm:prSet/>
      <dgm:spPr/>
      <dgm:t>
        <a:bodyPr/>
        <a:lstStyle/>
        <a:p>
          <a:endParaRPr lang="fr-FR"/>
        </a:p>
      </dgm:t>
    </dgm:pt>
    <dgm:pt modelId="{FE86767F-5513-4790-949C-DD598A702A28}" type="parTrans" cxnId="{D6D47A69-99CB-4AAF-8DF1-FB1F0B98A52D}">
      <dgm:prSet/>
      <dgm:spPr/>
      <dgm:t>
        <a:bodyPr/>
        <a:lstStyle/>
        <a:p>
          <a:endParaRPr lang="fr-FR"/>
        </a:p>
      </dgm:t>
    </dgm:pt>
    <dgm:pt modelId="{94333C3D-DC22-46B4-926B-141F3CCCEB9B}" type="sibTrans" cxnId="{D6D47A69-99CB-4AAF-8DF1-FB1F0B98A52D}">
      <dgm:prSet/>
      <dgm:spPr/>
      <dgm:t>
        <a:bodyPr/>
        <a:lstStyle/>
        <a:p>
          <a:endParaRPr lang="fr-FR"/>
        </a:p>
      </dgm:t>
    </dgm:pt>
    <dgm:pt modelId="{B687FB7D-7055-41E3-9B94-9D6FA3D269D8}">
      <dgm:prSet/>
      <dgm:spPr/>
      <dgm:t>
        <a:bodyPr/>
        <a:lstStyle/>
        <a:p>
          <a:endParaRPr lang="fr-FR"/>
        </a:p>
      </dgm:t>
    </dgm:pt>
    <dgm:pt modelId="{A98D80F3-5DE7-4A50-B52A-D1B94CF4BFA0}" type="parTrans" cxnId="{3984FE4B-F445-44DA-9A4C-AB2B93FA1BE7}">
      <dgm:prSet/>
      <dgm:spPr/>
      <dgm:t>
        <a:bodyPr/>
        <a:lstStyle/>
        <a:p>
          <a:endParaRPr lang="fr-FR"/>
        </a:p>
      </dgm:t>
    </dgm:pt>
    <dgm:pt modelId="{2DF51CEA-382C-49D5-98F1-CF6D71460B3B}" type="sibTrans" cxnId="{3984FE4B-F445-44DA-9A4C-AB2B93FA1BE7}">
      <dgm:prSet/>
      <dgm:spPr/>
      <dgm:t>
        <a:bodyPr/>
        <a:lstStyle/>
        <a:p>
          <a:endParaRPr lang="fr-FR"/>
        </a:p>
      </dgm:t>
    </dgm:pt>
    <dgm:pt modelId="{00ECBB96-E0F1-466F-BEA7-32085291A496}">
      <dgm:prSet/>
      <dgm:spPr/>
      <dgm:t>
        <a:bodyPr/>
        <a:lstStyle/>
        <a:p>
          <a:endParaRPr lang="fr-FR"/>
        </a:p>
      </dgm:t>
    </dgm:pt>
    <dgm:pt modelId="{5F8CE61B-E25C-4D71-B72C-2436B2FCD656}" type="parTrans" cxnId="{926910CE-ACE4-4976-9BCD-BD6D9DD26B44}">
      <dgm:prSet/>
      <dgm:spPr/>
      <dgm:t>
        <a:bodyPr/>
        <a:lstStyle/>
        <a:p>
          <a:endParaRPr lang="fr-FR"/>
        </a:p>
      </dgm:t>
    </dgm:pt>
    <dgm:pt modelId="{1273CDB8-8427-4189-8F6F-0C76F4179D76}" type="sibTrans" cxnId="{926910CE-ACE4-4976-9BCD-BD6D9DD26B44}">
      <dgm:prSet/>
      <dgm:spPr/>
      <dgm:t>
        <a:bodyPr/>
        <a:lstStyle/>
        <a:p>
          <a:endParaRPr lang="fr-FR"/>
        </a:p>
      </dgm:t>
    </dgm:pt>
    <dgm:pt modelId="{4FF156BB-A109-479D-9550-FFFC93A18E14}">
      <dgm:prSet/>
      <dgm:spPr/>
      <dgm:t>
        <a:bodyPr/>
        <a:lstStyle/>
        <a:p>
          <a:r>
            <a:rPr lang="fr-FR" dirty="0"/>
            <a:t>Rappel des contraintes</a:t>
          </a:r>
        </a:p>
      </dgm:t>
    </dgm:pt>
    <dgm:pt modelId="{C3A7579C-1371-4586-AF4C-3A1B9F11BB3B}" type="parTrans" cxnId="{1AD91F21-9DDD-4619-BBE8-91DC07D5BDBC}">
      <dgm:prSet/>
      <dgm:spPr/>
      <dgm:t>
        <a:bodyPr/>
        <a:lstStyle/>
        <a:p>
          <a:endParaRPr lang="fr-FR"/>
        </a:p>
      </dgm:t>
    </dgm:pt>
    <dgm:pt modelId="{80107276-72FD-4C5A-8DDF-C20E2626D9D4}" type="sibTrans" cxnId="{1AD91F21-9DDD-4619-BBE8-91DC07D5BDBC}">
      <dgm:prSet/>
      <dgm:spPr/>
      <dgm:t>
        <a:bodyPr/>
        <a:lstStyle/>
        <a:p>
          <a:endParaRPr lang="fr-FR"/>
        </a:p>
      </dgm:t>
    </dgm:pt>
    <dgm:pt modelId="{F6CCA398-633A-454C-BFB1-29299E544304}">
      <dgm:prSet/>
      <dgm:spPr/>
      <dgm:t>
        <a:bodyPr/>
        <a:lstStyle/>
        <a:p>
          <a:r>
            <a:rPr lang="fr-FR" dirty="0"/>
            <a:t>Présentation de la solution</a:t>
          </a:r>
        </a:p>
      </dgm:t>
    </dgm:pt>
    <dgm:pt modelId="{7A766477-E802-4C63-A032-EE6292E1941F}" type="parTrans" cxnId="{7B7FD212-E281-446E-BA0A-647773349D56}">
      <dgm:prSet/>
      <dgm:spPr/>
      <dgm:t>
        <a:bodyPr/>
        <a:lstStyle/>
        <a:p>
          <a:endParaRPr lang="fr-FR"/>
        </a:p>
      </dgm:t>
    </dgm:pt>
    <dgm:pt modelId="{C98E1D5C-DD2C-4BB1-A892-886249CA9856}" type="sibTrans" cxnId="{7B7FD212-E281-446E-BA0A-647773349D56}">
      <dgm:prSet/>
      <dgm:spPr/>
      <dgm:t>
        <a:bodyPr/>
        <a:lstStyle/>
        <a:p>
          <a:endParaRPr lang="fr-FR"/>
        </a:p>
      </dgm:t>
    </dgm:pt>
    <dgm:pt modelId="{C961F381-0CAA-46C7-8931-4795AC8E62C7}">
      <dgm:prSet/>
      <dgm:spPr/>
      <dgm:t>
        <a:bodyPr/>
        <a:lstStyle/>
        <a:p>
          <a:r>
            <a:rPr lang="fr-FR" dirty="0"/>
            <a:t>Conclusion</a:t>
          </a:r>
        </a:p>
      </dgm:t>
    </dgm:pt>
    <dgm:pt modelId="{01A5C36B-5CFF-418A-B747-68422394CF70}" type="parTrans" cxnId="{48E73FE2-BCFA-4960-B25B-F156C183F79D}">
      <dgm:prSet/>
      <dgm:spPr/>
      <dgm:t>
        <a:bodyPr/>
        <a:lstStyle/>
        <a:p>
          <a:endParaRPr lang="fr-FR"/>
        </a:p>
      </dgm:t>
    </dgm:pt>
    <dgm:pt modelId="{66A49589-DDD7-4DAD-A13A-2CFBCDC4E416}" type="sibTrans" cxnId="{48E73FE2-BCFA-4960-B25B-F156C183F79D}">
      <dgm:prSet/>
      <dgm:spPr/>
      <dgm:t>
        <a:bodyPr/>
        <a:lstStyle/>
        <a:p>
          <a:endParaRPr lang="fr-FR"/>
        </a:p>
      </dgm:t>
    </dgm:pt>
    <dgm:pt modelId="{3A3B51B3-D778-41B5-838C-3E9F16B2DD62}">
      <dgm:prSet/>
      <dgm:spPr/>
      <dgm:t>
        <a:bodyPr/>
        <a:lstStyle/>
        <a:p>
          <a:r>
            <a:rPr lang="fr-FR" dirty="0"/>
            <a:t>Perspective d’évolution	</a:t>
          </a:r>
        </a:p>
      </dgm:t>
    </dgm:pt>
    <dgm:pt modelId="{31B1742B-EE75-40B2-840C-47B833858E19}" type="parTrans" cxnId="{5F9913A8-E367-4A2A-86C4-D603398BFAB8}">
      <dgm:prSet/>
      <dgm:spPr/>
      <dgm:t>
        <a:bodyPr/>
        <a:lstStyle/>
        <a:p>
          <a:endParaRPr lang="fr-FR"/>
        </a:p>
      </dgm:t>
    </dgm:pt>
    <dgm:pt modelId="{42A627C8-D82E-4B9B-B92F-3E9A68D794B4}" type="sibTrans" cxnId="{5F9913A8-E367-4A2A-86C4-D603398BFAB8}">
      <dgm:prSet/>
      <dgm:spPr/>
      <dgm:t>
        <a:bodyPr/>
        <a:lstStyle/>
        <a:p>
          <a:endParaRPr lang="fr-FR"/>
        </a:p>
      </dgm:t>
    </dgm:pt>
    <dgm:pt modelId="{0500DEB6-480D-4C8C-8959-4D135DF663EE}">
      <dgm:prSet/>
      <dgm:spPr/>
      <dgm:t>
        <a:bodyPr/>
        <a:lstStyle/>
        <a:p>
          <a:r>
            <a:rPr lang="fr-FR" dirty="0"/>
            <a:t>Question</a:t>
          </a:r>
        </a:p>
      </dgm:t>
    </dgm:pt>
    <dgm:pt modelId="{B2C12148-034D-4E96-BE8A-3A67A9DCDA8C}" type="parTrans" cxnId="{D70939B4-C727-4CFA-BFEB-8238C9263B26}">
      <dgm:prSet/>
      <dgm:spPr/>
      <dgm:t>
        <a:bodyPr/>
        <a:lstStyle/>
        <a:p>
          <a:endParaRPr lang="fr-FR"/>
        </a:p>
      </dgm:t>
    </dgm:pt>
    <dgm:pt modelId="{1CB5FBEE-4900-4716-8093-87240DC72008}" type="sibTrans" cxnId="{D70939B4-C727-4CFA-BFEB-8238C9263B26}">
      <dgm:prSet/>
      <dgm:spPr/>
      <dgm:t>
        <a:bodyPr/>
        <a:lstStyle/>
        <a:p>
          <a:endParaRPr lang="fr-FR"/>
        </a:p>
      </dgm:t>
    </dgm:pt>
    <dgm:pt modelId="{BBC6D8DE-68F7-4527-A181-F42312F8004D}" type="pres">
      <dgm:prSet presAssocID="{42ABC835-B8F3-4922-B484-C5AFB244F74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2300EC7-89AD-4EC2-AAD3-61533B1545ED}" type="pres">
      <dgm:prSet presAssocID="{B62D00D8-24AC-4914-A54C-98A47A7E5F5F}" presName="composite" presStyleCnt="0"/>
      <dgm:spPr/>
    </dgm:pt>
    <dgm:pt modelId="{56EAADC9-6A6B-4453-970B-F4950629D2F7}" type="pres">
      <dgm:prSet presAssocID="{B62D00D8-24AC-4914-A54C-98A47A7E5F5F}" presName="parentText" presStyleLbl="align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843F94-EBEB-47EA-86B1-0E28C41F8939}" type="pres">
      <dgm:prSet presAssocID="{B62D00D8-24AC-4914-A54C-98A47A7E5F5F}" presName="descendantText" presStyleLbl="alignAcc1" presStyleIdx="0" presStyleCnt="8" custLinFactX="100000" custLinFactNeighborX="121477" custLinFactNeighborY="-4040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AF216C-842A-45DF-AA17-782E65429C9B}" type="pres">
      <dgm:prSet presAssocID="{AA00C1A5-7EE2-4708-B9BE-2B2DC0A76911}" presName="sp" presStyleCnt="0"/>
      <dgm:spPr/>
    </dgm:pt>
    <dgm:pt modelId="{1EBAC5DE-0FB4-4BCD-A191-9203FBB461CD}" type="pres">
      <dgm:prSet presAssocID="{F3A04191-D404-487B-893D-D2DED7523AF0}" presName="composite" presStyleCnt="0"/>
      <dgm:spPr/>
    </dgm:pt>
    <dgm:pt modelId="{5C1B990F-84F2-4015-9570-5E38E07B19D8}" type="pres">
      <dgm:prSet presAssocID="{F3A04191-D404-487B-893D-D2DED7523AF0}" presName="parentText" presStyleLbl="align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8E1CB4-76A5-4C73-93E7-AEEAD8CC5A28}" type="pres">
      <dgm:prSet presAssocID="{F3A04191-D404-487B-893D-D2DED7523AF0}" presName="descendantText" presStyleLbl="alignAcc1" presStyleIdx="1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F229A8-968D-4F79-92B8-F3FBEA8013CF}" type="pres">
      <dgm:prSet presAssocID="{C9C29C4A-B08B-4B0F-BAE3-0329EFC627EA}" presName="sp" presStyleCnt="0"/>
      <dgm:spPr/>
    </dgm:pt>
    <dgm:pt modelId="{92AE8E0D-DFBB-42CD-B5C8-9378373C8425}" type="pres">
      <dgm:prSet presAssocID="{67097B12-815B-47C3-A620-4965B9EB26E1}" presName="composite" presStyleCnt="0"/>
      <dgm:spPr/>
    </dgm:pt>
    <dgm:pt modelId="{2DE72F47-5DA2-4C49-8A1C-5AC5DD2146E5}" type="pres">
      <dgm:prSet presAssocID="{67097B12-815B-47C3-A620-4965B9EB26E1}" presName="parentText" presStyleLbl="align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359ED9D-F310-46D6-9F22-9970B56BF87A}" type="pres">
      <dgm:prSet presAssocID="{67097B12-815B-47C3-A620-4965B9EB26E1}" presName="descendantText" presStyleLbl="alignAcc1" presStyleIdx="2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BA2841-F1D6-4790-88D2-4C144E30232B}" type="pres">
      <dgm:prSet presAssocID="{DEF6D10E-7B31-4234-B9D9-8400D4D0BAD8}" presName="sp" presStyleCnt="0"/>
      <dgm:spPr/>
    </dgm:pt>
    <dgm:pt modelId="{083A9799-414F-4886-BDBA-47F071D3E5C9}" type="pres">
      <dgm:prSet presAssocID="{83585ACD-07B4-462B-916A-715A714725E2}" presName="composite" presStyleCnt="0"/>
      <dgm:spPr/>
    </dgm:pt>
    <dgm:pt modelId="{97AC5984-C2D5-4BEA-BC8D-F261E14D193D}" type="pres">
      <dgm:prSet presAssocID="{83585ACD-07B4-462B-916A-715A714725E2}" presName="parentText" presStyleLbl="align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B0528B-EA12-4048-BC41-038054AD1460}" type="pres">
      <dgm:prSet presAssocID="{83585ACD-07B4-462B-916A-715A714725E2}" presName="descendantText" presStyleLbl="alignAcc1" presStyleIdx="3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6CB193D-EE0A-4938-9102-8B37F37ED9E5}" type="pres">
      <dgm:prSet presAssocID="{6EC771CC-4BB9-4712-8B14-1745DE76C2E3}" presName="sp" presStyleCnt="0"/>
      <dgm:spPr/>
    </dgm:pt>
    <dgm:pt modelId="{88C4AAAC-9EC7-42DA-8A41-05BC8850C440}" type="pres">
      <dgm:prSet presAssocID="{B2DD79F4-6E48-4F04-A4C8-7B773A8DDB5C}" presName="composite" presStyleCnt="0"/>
      <dgm:spPr/>
    </dgm:pt>
    <dgm:pt modelId="{8C191B2E-3433-4B23-9E5A-8FFB9C776806}" type="pres">
      <dgm:prSet presAssocID="{B2DD79F4-6E48-4F04-A4C8-7B773A8DDB5C}" presName="parentText" presStyleLbl="align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907F87-8D2E-4979-9AAE-2F674D150113}" type="pres">
      <dgm:prSet presAssocID="{B2DD79F4-6E48-4F04-A4C8-7B773A8DDB5C}" presName="descendantText" presStyleLbl="alignAcc1" presStyleIdx="4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63EB18-FEE1-4FA9-8731-2A60DB3B448E}" type="pres">
      <dgm:prSet presAssocID="{3E29CBB9-0910-4B64-A46B-A13AC9209571}" presName="sp" presStyleCnt="0"/>
      <dgm:spPr/>
    </dgm:pt>
    <dgm:pt modelId="{0D0D8B61-218E-4425-85DE-0081B1631139}" type="pres">
      <dgm:prSet presAssocID="{74C85C0E-53AA-4D7E-BAD7-DE2CF865ED9B}" presName="composite" presStyleCnt="0"/>
      <dgm:spPr/>
    </dgm:pt>
    <dgm:pt modelId="{96233442-0F54-46C5-8268-D02A7E6398CC}" type="pres">
      <dgm:prSet presAssocID="{74C85C0E-53AA-4D7E-BAD7-DE2CF865ED9B}" presName="parentText" presStyleLbl="align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B1CBA74-BE69-4BA0-9841-E471C4418616}" type="pres">
      <dgm:prSet presAssocID="{74C85C0E-53AA-4D7E-BAD7-DE2CF865ED9B}" presName="descendantText" presStyleLbl="alignAcc1" presStyleIdx="5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3DFC28-BA21-4946-9E26-1F9B96915F9D}" type="pres">
      <dgm:prSet presAssocID="{94333C3D-DC22-46B4-926B-141F3CCCEB9B}" presName="sp" presStyleCnt="0"/>
      <dgm:spPr/>
    </dgm:pt>
    <dgm:pt modelId="{6D18428C-FD7F-433F-BA84-C3EF657610F8}" type="pres">
      <dgm:prSet presAssocID="{B687FB7D-7055-41E3-9B94-9D6FA3D269D8}" presName="composite" presStyleCnt="0"/>
      <dgm:spPr/>
    </dgm:pt>
    <dgm:pt modelId="{92D76D7B-6323-4898-97B0-E8B408DF9DE6}" type="pres">
      <dgm:prSet presAssocID="{B687FB7D-7055-41E3-9B94-9D6FA3D269D8}" presName="parentText" presStyleLbl="alignNode1" presStyleIdx="6" presStyleCnt="8" custLinFactNeighborX="-14212" custLinFactNeighborY="124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1280A5D-26D7-448E-A3E1-E17FE1FAFECE}" type="pres">
      <dgm:prSet presAssocID="{B687FB7D-7055-41E3-9B94-9D6FA3D269D8}" presName="descendantText" presStyleLbl="alignAcc1" presStyleIdx="6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ABE24FC-56CC-402E-98E7-095C3D42498F}" type="pres">
      <dgm:prSet presAssocID="{2DF51CEA-382C-49D5-98F1-CF6D71460B3B}" presName="sp" presStyleCnt="0"/>
      <dgm:spPr/>
    </dgm:pt>
    <dgm:pt modelId="{0F15156E-FDCD-4F4E-83F3-9656FADAF644}" type="pres">
      <dgm:prSet presAssocID="{00ECBB96-E0F1-466F-BEA7-32085291A496}" presName="composite" presStyleCnt="0"/>
      <dgm:spPr/>
    </dgm:pt>
    <dgm:pt modelId="{5A5D9116-BA9D-443C-9123-D69478EA6B17}" type="pres">
      <dgm:prSet presAssocID="{00ECBB96-E0F1-466F-BEA7-32085291A496}" presName="parentText" presStyleLbl="align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B521773-2D00-4703-AF27-1A80B1EACE9F}" type="pres">
      <dgm:prSet presAssocID="{00ECBB96-E0F1-466F-BEA7-32085291A496}" presName="descendantText" presStyleLbl="alignAcc1" presStyleIdx="7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80A0B12-692B-46D7-9813-775ACD834540}" type="presOf" srcId="{E07649E1-6E3A-4E8D-8C26-3698BB25C33B}" destId="{15843F94-EBEB-47EA-86B1-0E28C41F8939}" srcOrd="0" destOrd="0" presId="urn:microsoft.com/office/officeart/2005/8/layout/chevron2"/>
    <dgm:cxn modelId="{9EBA083B-8331-43A1-B535-9EA174AF61E6}" type="presOf" srcId="{42ABC835-B8F3-4922-B484-C5AFB244F747}" destId="{BBC6D8DE-68F7-4527-A181-F42312F8004D}" srcOrd="0" destOrd="0" presId="urn:microsoft.com/office/officeart/2005/8/layout/chevron2"/>
    <dgm:cxn modelId="{5C6B065E-9853-40F1-94D9-B3DC275AF53A}" type="presOf" srcId="{B2DD79F4-6E48-4F04-A4C8-7B773A8DDB5C}" destId="{8C191B2E-3433-4B23-9E5A-8FFB9C776806}" srcOrd="0" destOrd="0" presId="urn:microsoft.com/office/officeart/2005/8/layout/chevron2"/>
    <dgm:cxn modelId="{3E30991A-9741-4C76-B550-1E10522181FB}" type="presOf" srcId="{F6CCA398-633A-454C-BFB1-29299E544304}" destId="{36907F87-8D2E-4979-9AAE-2F674D150113}" srcOrd="0" destOrd="0" presId="urn:microsoft.com/office/officeart/2005/8/layout/chevron2"/>
    <dgm:cxn modelId="{47EABDDE-E7E2-48D7-BE01-09EDCBC79C5C}" srcId="{F3A04191-D404-487B-893D-D2DED7523AF0}" destId="{D56433E8-F220-46D7-8D7B-B1249030D936}" srcOrd="0" destOrd="0" parTransId="{363D6B2E-65A4-4D3A-A510-DA75F87F4677}" sibTransId="{1576B297-19EC-43BE-A869-17B82B750691}"/>
    <dgm:cxn modelId="{07360CFB-55F3-4A3C-AF3C-33D3BB2E0197}" type="presOf" srcId="{4FF156BB-A109-479D-9550-FFFC93A18E14}" destId="{6BB0528B-EA12-4048-BC41-038054AD1460}" srcOrd="0" destOrd="0" presId="urn:microsoft.com/office/officeart/2005/8/layout/chevron2"/>
    <dgm:cxn modelId="{11BA5F3C-44AD-48EB-ADB7-226D4CF1550D}" type="presOf" srcId="{00ECBB96-E0F1-466F-BEA7-32085291A496}" destId="{5A5D9116-BA9D-443C-9123-D69478EA6B17}" srcOrd="0" destOrd="0" presId="urn:microsoft.com/office/officeart/2005/8/layout/chevron2"/>
    <dgm:cxn modelId="{3ABA3EB1-448B-452E-A350-F59B9E11B5C2}" type="presOf" srcId="{67097B12-815B-47C3-A620-4965B9EB26E1}" destId="{2DE72F47-5DA2-4C49-8A1C-5AC5DD2146E5}" srcOrd="0" destOrd="0" presId="urn:microsoft.com/office/officeart/2005/8/layout/chevron2"/>
    <dgm:cxn modelId="{926910CE-ACE4-4976-9BCD-BD6D9DD26B44}" srcId="{42ABC835-B8F3-4922-B484-C5AFB244F747}" destId="{00ECBB96-E0F1-466F-BEA7-32085291A496}" srcOrd="7" destOrd="0" parTransId="{5F8CE61B-E25C-4D71-B72C-2436B2FCD656}" sibTransId="{1273CDB8-8427-4189-8F6F-0C76F4179D76}"/>
    <dgm:cxn modelId="{B55E2C5F-0F81-4DBE-9E3F-F0AA39875C01}" srcId="{42ABC835-B8F3-4922-B484-C5AFB244F747}" destId="{67097B12-815B-47C3-A620-4965B9EB26E1}" srcOrd="2" destOrd="0" parTransId="{51686D3F-8397-46DF-9602-B40C2E042D5B}" sibTransId="{DEF6D10E-7B31-4234-B9D9-8400D4D0BAD8}"/>
    <dgm:cxn modelId="{E35C6614-111B-40E5-88CF-D6C1C05DBE8C}" srcId="{42ABC835-B8F3-4922-B484-C5AFB244F747}" destId="{B62D00D8-24AC-4914-A54C-98A47A7E5F5F}" srcOrd="0" destOrd="0" parTransId="{429C750E-01A3-4D86-ACC2-46FDA11A3E6A}" sibTransId="{AA00C1A5-7EE2-4708-B9BE-2B2DC0A76911}"/>
    <dgm:cxn modelId="{98AD4CD1-8EC3-420B-8C2B-1E9E91ED53E1}" srcId="{42ABC835-B8F3-4922-B484-C5AFB244F747}" destId="{F3A04191-D404-487B-893D-D2DED7523AF0}" srcOrd="1" destOrd="0" parTransId="{B62A4C2C-3807-4281-84A1-4EEF97CBD55E}" sibTransId="{C9C29C4A-B08B-4B0F-BAE3-0329EFC627EA}"/>
    <dgm:cxn modelId="{562F0DE1-372B-44D1-9413-662C10FE507E}" srcId="{67097B12-815B-47C3-A620-4965B9EB26E1}" destId="{6EE599C1-E3EA-47FC-9C08-D93549B1017B}" srcOrd="0" destOrd="0" parTransId="{E5A6C7D4-84CB-4E07-8C61-46659597E302}" sibTransId="{25A7F475-5527-4E4C-82B9-2615B1AE3D2D}"/>
    <dgm:cxn modelId="{5F9913A8-E367-4A2A-86C4-D603398BFAB8}" srcId="{B687FB7D-7055-41E3-9B94-9D6FA3D269D8}" destId="{3A3B51B3-D778-41B5-838C-3E9F16B2DD62}" srcOrd="0" destOrd="0" parTransId="{31B1742B-EE75-40B2-840C-47B833858E19}" sibTransId="{42A627C8-D82E-4B9B-B92F-3E9A68D794B4}"/>
    <dgm:cxn modelId="{FA8031F2-7CBE-4BA4-AA57-10A071B92AAA}" type="presOf" srcId="{3A3B51B3-D778-41B5-838C-3E9F16B2DD62}" destId="{C1280A5D-26D7-448E-A3E1-E17FE1FAFECE}" srcOrd="0" destOrd="0" presId="urn:microsoft.com/office/officeart/2005/8/layout/chevron2"/>
    <dgm:cxn modelId="{25F30157-8C8B-421B-BE5B-B891D189B02D}" type="presOf" srcId="{D56433E8-F220-46D7-8D7B-B1249030D936}" destId="{AD8E1CB4-76A5-4C73-93E7-AEEAD8CC5A28}" srcOrd="0" destOrd="0" presId="urn:microsoft.com/office/officeart/2005/8/layout/chevron2"/>
    <dgm:cxn modelId="{FA580932-ADD8-4219-B366-E14CC772F503}" type="presOf" srcId="{B62D00D8-24AC-4914-A54C-98A47A7E5F5F}" destId="{56EAADC9-6A6B-4453-970B-F4950629D2F7}" srcOrd="0" destOrd="0" presId="urn:microsoft.com/office/officeart/2005/8/layout/chevron2"/>
    <dgm:cxn modelId="{404CB80C-91F5-4D62-911B-1BA2D1CBD5EC}" type="presOf" srcId="{F3A04191-D404-487B-893D-D2DED7523AF0}" destId="{5C1B990F-84F2-4015-9570-5E38E07B19D8}" srcOrd="0" destOrd="0" presId="urn:microsoft.com/office/officeart/2005/8/layout/chevron2"/>
    <dgm:cxn modelId="{10BE46EE-9DD1-48A1-B831-CED4863E9EA7}" type="presOf" srcId="{83585ACD-07B4-462B-916A-715A714725E2}" destId="{97AC5984-C2D5-4BEA-BC8D-F261E14D193D}" srcOrd="0" destOrd="0" presId="urn:microsoft.com/office/officeart/2005/8/layout/chevron2"/>
    <dgm:cxn modelId="{1AD91F21-9DDD-4619-BBE8-91DC07D5BDBC}" srcId="{83585ACD-07B4-462B-916A-715A714725E2}" destId="{4FF156BB-A109-479D-9550-FFFC93A18E14}" srcOrd="0" destOrd="0" parTransId="{C3A7579C-1371-4586-AF4C-3A1B9F11BB3B}" sibTransId="{80107276-72FD-4C5A-8DDF-C20E2626D9D4}"/>
    <dgm:cxn modelId="{3906A3FC-9025-4BEF-B543-83960D02A8DC}" srcId="{42ABC835-B8F3-4922-B484-C5AFB244F747}" destId="{B2DD79F4-6E48-4F04-A4C8-7B773A8DDB5C}" srcOrd="4" destOrd="0" parTransId="{7A05325E-193A-4321-9D5A-0A5BD73C81F5}" sibTransId="{3E29CBB9-0910-4B64-A46B-A13AC9209571}"/>
    <dgm:cxn modelId="{66879AB5-8768-48C7-AF7E-788AFBA7F7DC}" type="presOf" srcId="{C961F381-0CAA-46C7-8931-4795AC8E62C7}" destId="{7B1CBA74-BE69-4BA0-9841-E471C4418616}" srcOrd="0" destOrd="0" presId="urn:microsoft.com/office/officeart/2005/8/layout/chevron2"/>
    <dgm:cxn modelId="{1C859F79-15AC-412A-B174-337216E12D5C}" srcId="{42ABC835-B8F3-4922-B484-C5AFB244F747}" destId="{83585ACD-07B4-462B-916A-715A714725E2}" srcOrd="3" destOrd="0" parTransId="{CEBEA70F-6D1C-49E3-B13D-93A32C1FD59B}" sibTransId="{6EC771CC-4BB9-4712-8B14-1745DE76C2E3}"/>
    <dgm:cxn modelId="{6D58C5BF-64EB-4EC2-8375-3809CC66DB2F}" type="presOf" srcId="{B687FB7D-7055-41E3-9B94-9D6FA3D269D8}" destId="{92D76D7B-6323-4898-97B0-E8B408DF9DE6}" srcOrd="0" destOrd="0" presId="urn:microsoft.com/office/officeart/2005/8/layout/chevron2"/>
    <dgm:cxn modelId="{48E73FE2-BCFA-4960-B25B-F156C183F79D}" srcId="{74C85C0E-53AA-4D7E-BAD7-DE2CF865ED9B}" destId="{C961F381-0CAA-46C7-8931-4795AC8E62C7}" srcOrd="0" destOrd="0" parTransId="{01A5C36B-5CFF-418A-B747-68422394CF70}" sibTransId="{66A49589-DDD7-4DAD-A13A-2CFBCDC4E416}"/>
    <dgm:cxn modelId="{C434F9E5-3EC8-490F-93D8-B39E06491D44}" type="presOf" srcId="{6EE599C1-E3EA-47FC-9C08-D93549B1017B}" destId="{6359ED9D-F310-46D6-9F22-9970B56BF87A}" srcOrd="0" destOrd="0" presId="urn:microsoft.com/office/officeart/2005/8/layout/chevron2"/>
    <dgm:cxn modelId="{E5C51F4C-E204-4990-9FF4-BF61809EA8C2}" type="presOf" srcId="{74C85C0E-53AA-4D7E-BAD7-DE2CF865ED9B}" destId="{96233442-0F54-46C5-8268-D02A7E6398CC}" srcOrd="0" destOrd="0" presId="urn:microsoft.com/office/officeart/2005/8/layout/chevron2"/>
    <dgm:cxn modelId="{059D2F69-997F-4057-A62A-0B9613845187}" srcId="{B62D00D8-24AC-4914-A54C-98A47A7E5F5F}" destId="{E07649E1-6E3A-4E8D-8C26-3698BB25C33B}" srcOrd="0" destOrd="0" parTransId="{E94CF1D3-AAFB-4363-B101-A2A8FE4CE8EE}" sibTransId="{0416036A-2467-477A-8263-77874901C21F}"/>
    <dgm:cxn modelId="{8AB7A451-FBA3-4B7D-AB3C-A75C4F8F76BD}" type="presOf" srcId="{0500DEB6-480D-4C8C-8959-4D135DF663EE}" destId="{0B521773-2D00-4703-AF27-1A80B1EACE9F}" srcOrd="0" destOrd="0" presId="urn:microsoft.com/office/officeart/2005/8/layout/chevron2"/>
    <dgm:cxn modelId="{D70939B4-C727-4CFA-BFEB-8238C9263B26}" srcId="{00ECBB96-E0F1-466F-BEA7-32085291A496}" destId="{0500DEB6-480D-4C8C-8959-4D135DF663EE}" srcOrd="0" destOrd="0" parTransId="{B2C12148-034D-4E96-BE8A-3A67A9DCDA8C}" sibTransId="{1CB5FBEE-4900-4716-8093-87240DC72008}"/>
    <dgm:cxn modelId="{D6D47A69-99CB-4AAF-8DF1-FB1F0B98A52D}" srcId="{42ABC835-B8F3-4922-B484-C5AFB244F747}" destId="{74C85C0E-53AA-4D7E-BAD7-DE2CF865ED9B}" srcOrd="5" destOrd="0" parTransId="{FE86767F-5513-4790-949C-DD598A702A28}" sibTransId="{94333C3D-DC22-46B4-926B-141F3CCCEB9B}"/>
    <dgm:cxn modelId="{7B7FD212-E281-446E-BA0A-647773349D56}" srcId="{B2DD79F4-6E48-4F04-A4C8-7B773A8DDB5C}" destId="{F6CCA398-633A-454C-BFB1-29299E544304}" srcOrd="0" destOrd="0" parTransId="{7A766477-E802-4C63-A032-EE6292E1941F}" sibTransId="{C98E1D5C-DD2C-4BB1-A892-886249CA9856}"/>
    <dgm:cxn modelId="{3984FE4B-F445-44DA-9A4C-AB2B93FA1BE7}" srcId="{42ABC835-B8F3-4922-B484-C5AFB244F747}" destId="{B687FB7D-7055-41E3-9B94-9D6FA3D269D8}" srcOrd="6" destOrd="0" parTransId="{A98D80F3-5DE7-4A50-B52A-D1B94CF4BFA0}" sibTransId="{2DF51CEA-382C-49D5-98F1-CF6D71460B3B}"/>
    <dgm:cxn modelId="{05F3B658-B309-4F20-BA39-CA6B5F1E1963}" type="presParOf" srcId="{BBC6D8DE-68F7-4527-A181-F42312F8004D}" destId="{02300EC7-89AD-4EC2-AAD3-61533B1545ED}" srcOrd="0" destOrd="0" presId="urn:microsoft.com/office/officeart/2005/8/layout/chevron2"/>
    <dgm:cxn modelId="{8145023A-153A-43AC-864B-4B019B87BADE}" type="presParOf" srcId="{02300EC7-89AD-4EC2-AAD3-61533B1545ED}" destId="{56EAADC9-6A6B-4453-970B-F4950629D2F7}" srcOrd="0" destOrd="0" presId="urn:microsoft.com/office/officeart/2005/8/layout/chevron2"/>
    <dgm:cxn modelId="{5A3F70CA-C20A-4B76-9844-F49E0FC5DDD6}" type="presParOf" srcId="{02300EC7-89AD-4EC2-AAD3-61533B1545ED}" destId="{15843F94-EBEB-47EA-86B1-0E28C41F8939}" srcOrd="1" destOrd="0" presId="urn:microsoft.com/office/officeart/2005/8/layout/chevron2"/>
    <dgm:cxn modelId="{B27EE70A-9EC5-4D52-ABD3-4982EC8F8D34}" type="presParOf" srcId="{BBC6D8DE-68F7-4527-A181-F42312F8004D}" destId="{D8AF216C-842A-45DF-AA17-782E65429C9B}" srcOrd="1" destOrd="0" presId="urn:microsoft.com/office/officeart/2005/8/layout/chevron2"/>
    <dgm:cxn modelId="{66690D57-2D06-434D-9B2D-45872ECCC232}" type="presParOf" srcId="{BBC6D8DE-68F7-4527-A181-F42312F8004D}" destId="{1EBAC5DE-0FB4-4BCD-A191-9203FBB461CD}" srcOrd="2" destOrd="0" presId="urn:microsoft.com/office/officeart/2005/8/layout/chevron2"/>
    <dgm:cxn modelId="{3F6C4592-E52A-4AD9-9882-37049EE871BC}" type="presParOf" srcId="{1EBAC5DE-0FB4-4BCD-A191-9203FBB461CD}" destId="{5C1B990F-84F2-4015-9570-5E38E07B19D8}" srcOrd="0" destOrd="0" presId="urn:microsoft.com/office/officeart/2005/8/layout/chevron2"/>
    <dgm:cxn modelId="{DDCBC789-EDF5-492B-A76B-011261B66493}" type="presParOf" srcId="{1EBAC5DE-0FB4-4BCD-A191-9203FBB461CD}" destId="{AD8E1CB4-76A5-4C73-93E7-AEEAD8CC5A28}" srcOrd="1" destOrd="0" presId="urn:microsoft.com/office/officeart/2005/8/layout/chevron2"/>
    <dgm:cxn modelId="{E1925166-4FC7-4114-9101-128EF1827231}" type="presParOf" srcId="{BBC6D8DE-68F7-4527-A181-F42312F8004D}" destId="{F8F229A8-968D-4F79-92B8-F3FBEA8013CF}" srcOrd="3" destOrd="0" presId="urn:microsoft.com/office/officeart/2005/8/layout/chevron2"/>
    <dgm:cxn modelId="{6F92FE7F-43FA-40EE-B137-FE950BF63571}" type="presParOf" srcId="{BBC6D8DE-68F7-4527-A181-F42312F8004D}" destId="{92AE8E0D-DFBB-42CD-B5C8-9378373C8425}" srcOrd="4" destOrd="0" presId="urn:microsoft.com/office/officeart/2005/8/layout/chevron2"/>
    <dgm:cxn modelId="{554D83A2-895F-41F4-9318-4F0F6942481D}" type="presParOf" srcId="{92AE8E0D-DFBB-42CD-B5C8-9378373C8425}" destId="{2DE72F47-5DA2-4C49-8A1C-5AC5DD2146E5}" srcOrd="0" destOrd="0" presId="urn:microsoft.com/office/officeart/2005/8/layout/chevron2"/>
    <dgm:cxn modelId="{42E56BF7-965C-447B-803D-7885BFCF7725}" type="presParOf" srcId="{92AE8E0D-DFBB-42CD-B5C8-9378373C8425}" destId="{6359ED9D-F310-46D6-9F22-9970B56BF87A}" srcOrd="1" destOrd="0" presId="urn:microsoft.com/office/officeart/2005/8/layout/chevron2"/>
    <dgm:cxn modelId="{0ADB9D4E-7BEE-471E-872A-8A315E3716EC}" type="presParOf" srcId="{BBC6D8DE-68F7-4527-A181-F42312F8004D}" destId="{19BA2841-F1D6-4790-88D2-4C144E30232B}" srcOrd="5" destOrd="0" presId="urn:microsoft.com/office/officeart/2005/8/layout/chevron2"/>
    <dgm:cxn modelId="{980875EF-85C8-4B5A-84F4-250F1D98900D}" type="presParOf" srcId="{BBC6D8DE-68F7-4527-A181-F42312F8004D}" destId="{083A9799-414F-4886-BDBA-47F071D3E5C9}" srcOrd="6" destOrd="0" presId="urn:microsoft.com/office/officeart/2005/8/layout/chevron2"/>
    <dgm:cxn modelId="{DF6D99AB-41EE-4973-9380-47836765F5D9}" type="presParOf" srcId="{083A9799-414F-4886-BDBA-47F071D3E5C9}" destId="{97AC5984-C2D5-4BEA-BC8D-F261E14D193D}" srcOrd="0" destOrd="0" presId="urn:microsoft.com/office/officeart/2005/8/layout/chevron2"/>
    <dgm:cxn modelId="{747BC803-F44A-4AF8-BA3A-DD2AD5ABFE94}" type="presParOf" srcId="{083A9799-414F-4886-BDBA-47F071D3E5C9}" destId="{6BB0528B-EA12-4048-BC41-038054AD1460}" srcOrd="1" destOrd="0" presId="urn:microsoft.com/office/officeart/2005/8/layout/chevron2"/>
    <dgm:cxn modelId="{D7A9DDBE-3D65-4F3E-B15C-A83225D88CA5}" type="presParOf" srcId="{BBC6D8DE-68F7-4527-A181-F42312F8004D}" destId="{B6CB193D-EE0A-4938-9102-8B37F37ED9E5}" srcOrd="7" destOrd="0" presId="urn:microsoft.com/office/officeart/2005/8/layout/chevron2"/>
    <dgm:cxn modelId="{5FD66584-DF9F-4DF3-8AFE-AF3BB336E188}" type="presParOf" srcId="{BBC6D8DE-68F7-4527-A181-F42312F8004D}" destId="{88C4AAAC-9EC7-42DA-8A41-05BC8850C440}" srcOrd="8" destOrd="0" presId="urn:microsoft.com/office/officeart/2005/8/layout/chevron2"/>
    <dgm:cxn modelId="{C03B2E20-812D-4CE7-9733-B394BAA20E25}" type="presParOf" srcId="{88C4AAAC-9EC7-42DA-8A41-05BC8850C440}" destId="{8C191B2E-3433-4B23-9E5A-8FFB9C776806}" srcOrd="0" destOrd="0" presId="urn:microsoft.com/office/officeart/2005/8/layout/chevron2"/>
    <dgm:cxn modelId="{DAC85371-E848-434A-95AC-DE59CE6ED5B4}" type="presParOf" srcId="{88C4AAAC-9EC7-42DA-8A41-05BC8850C440}" destId="{36907F87-8D2E-4979-9AAE-2F674D150113}" srcOrd="1" destOrd="0" presId="urn:microsoft.com/office/officeart/2005/8/layout/chevron2"/>
    <dgm:cxn modelId="{556CD0E6-4780-45B6-9AB7-D9D790EE3542}" type="presParOf" srcId="{BBC6D8DE-68F7-4527-A181-F42312F8004D}" destId="{6063EB18-FEE1-4FA9-8731-2A60DB3B448E}" srcOrd="9" destOrd="0" presId="urn:microsoft.com/office/officeart/2005/8/layout/chevron2"/>
    <dgm:cxn modelId="{650139F3-7A21-466A-A2DB-104ECE096BB2}" type="presParOf" srcId="{BBC6D8DE-68F7-4527-A181-F42312F8004D}" destId="{0D0D8B61-218E-4425-85DE-0081B1631139}" srcOrd="10" destOrd="0" presId="urn:microsoft.com/office/officeart/2005/8/layout/chevron2"/>
    <dgm:cxn modelId="{C1391C16-6F05-4C2A-AB07-4678917D2CEA}" type="presParOf" srcId="{0D0D8B61-218E-4425-85DE-0081B1631139}" destId="{96233442-0F54-46C5-8268-D02A7E6398CC}" srcOrd="0" destOrd="0" presId="urn:microsoft.com/office/officeart/2005/8/layout/chevron2"/>
    <dgm:cxn modelId="{1A578CC3-E800-4A4E-9C34-0F733AFA6D82}" type="presParOf" srcId="{0D0D8B61-218E-4425-85DE-0081B1631139}" destId="{7B1CBA74-BE69-4BA0-9841-E471C4418616}" srcOrd="1" destOrd="0" presId="urn:microsoft.com/office/officeart/2005/8/layout/chevron2"/>
    <dgm:cxn modelId="{5C494EA6-D8B7-42D6-A5B1-3AFFF88FFF4D}" type="presParOf" srcId="{BBC6D8DE-68F7-4527-A181-F42312F8004D}" destId="{C33DFC28-BA21-4946-9E26-1F9B96915F9D}" srcOrd="11" destOrd="0" presId="urn:microsoft.com/office/officeart/2005/8/layout/chevron2"/>
    <dgm:cxn modelId="{73ED94A7-3D01-4A06-B9C8-75A256859E60}" type="presParOf" srcId="{BBC6D8DE-68F7-4527-A181-F42312F8004D}" destId="{6D18428C-FD7F-433F-BA84-C3EF657610F8}" srcOrd="12" destOrd="0" presId="urn:microsoft.com/office/officeart/2005/8/layout/chevron2"/>
    <dgm:cxn modelId="{87D684D6-F40D-42ED-91FE-E2A3592E7710}" type="presParOf" srcId="{6D18428C-FD7F-433F-BA84-C3EF657610F8}" destId="{92D76D7B-6323-4898-97B0-E8B408DF9DE6}" srcOrd="0" destOrd="0" presId="urn:microsoft.com/office/officeart/2005/8/layout/chevron2"/>
    <dgm:cxn modelId="{EBEB1F2A-FBBF-43C9-89CC-231BAADFFB69}" type="presParOf" srcId="{6D18428C-FD7F-433F-BA84-C3EF657610F8}" destId="{C1280A5D-26D7-448E-A3E1-E17FE1FAFECE}" srcOrd="1" destOrd="0" presId="urn:microsoft.com/office/officeart/2005/8/layout/chevron2"/>
    <dgm:cxn modelId="{37A389DA-3238-428C-803E-6590B9AA674B}" type="presParOf" srcId="{BBC6D8DE-68F7-4527-A181-F42312F8004D}" destId="{FABE24FC-56CC-402E-98E7-095C3D42498F}" srcOrd="13" destOrd="0" presId="urn:microsoft.com/office/officeart/2005/8/layout/chevron2"/>
    <dgm:cxn modelId="{4056065C-0521-4B57-9FF6-D6BED5C11E63}" type="presParOf" srcId="{BBC6D8DE-68F7-4527-A181-F42312F8004D}" destId="{0F15156E-FDCD-4F4E-83F3-9656FADAF644}" srcOrd="14" destOrd="0" presId="urn:microsoft.com/office/officeart/2005/8/layout/chevron2"/>
    <dgm:cxn modelId="{30433E1B-D7FD-4AB8-89C1-F2DA01EA9A74}" type="presParOf" srcId="{0F15156E-FDCD-4F4E-83F3-9656FADAF644}" destId="{5A5D9116-BA9D-443C-9123-D69478EA6B17}" srcOrd="0" destOrd="0" presId="urn:microsoft.com/office/officeart/2005/8/layout/chevron2"/>
    <dgm:cxn modelId="{2092FC7C-061E-4A9A-8ECD-F4598E1FF0F7}" type="presParOf" srcId="{0F15156E-FDCD-4F4E-83F3-9656FADAF644}" destId="{0B521773-2D00-4703-AF27-1A80B1EACE9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ABC835-B8F3-4922-B484-C5AFB244F747}" type="doc">
      <dgm:prSet loTypeId="urn:microsoft.com/office/officeart/2005/8/layout/chevron2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62D00D8-24AC-4914-A54C-98A47A7E5F5F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429C750E-01A3-4D86-ACC2-46FDA11A3E6A}" type="parTrans" cxnId="{E35C6614-111B-40E5-88CF-D6C1C05DBE8C}">
      <dgm:prSet/>
      <dgm:spPr/>
      <dgm:t>
        <a:bodyPr/>
        <a:lstStyle/>
        <a:p>
          <a:endParaRPr lang="fr-FR"/>
        </a:p>
      </dgm:t>
    </dgm:pt>
    <dgm:pt modelId="{AA00C1A5-7EE2-4708-B9BE-2B2DC0A76911}" type="sibTrans" cxnId="{E35C6614-111B-40E5-88CF-D6C1C05DBE8C}">
      <dgm:prSet/>
      <dgm:spPr/>
      <dgm:t>
        <a:bodyPr/>
        <a:lstStyle/>
        <a:p>
          <a:endParaRPr lang="fr-FR"/>
        </a:p>
      </dgm:t>
    </dgm:pt>
    <dgm:pt modelId="{E07649E1-6E3A-4E8D-8C26-3698BB25C33B}">
      <dgm:prSet phldrT="[Texte]"/>
      <dgm:spPr/>
      <dgm:t>
        <a:bodyPr/>
        <a:lstStyle/>
        <a:p>
          <a:r>
            <a:rPr lang="fr-FR" dirty="0"/>
            <a:t>Présentation du groupe</a:t>
          </a:r>
        </a:p>
      </dgm:t>
    </dgm:pt>
    <dgm:pt modelId="{E94CF1D3-AAFB-4363-B101-A2A8FE4CE8EE}" type="parTrans" cxnId="{059D2F69-997F-4057-A62A-0B9613845187}">
      <dgm:prSet/>
      <dgm:spPr/>
      <dgm:t>
        <a:bodyPr/>
        <a:lstStyle/>
        <a:p>
          <a:endParaRPr lang="fr-FR"/>
        </a:p>
      </dgm:t>
    </dgm:pt>
    <dgm:pt modelId="{0416036A-2467-477A-8263-77874901C21F}" type="sibTrans" cxnId="{059D2F69-997F-4057-A62A-0B9613845187}">
      <dgm:prSet/>
      <dgm:spPr/>
      <dgm:t>
        <a:bodyPr/>
        <a:lstStyle/>
        <a:p>
          <a:endParaRPr lang="fr-FR"/>
        </a:p>
      </dgm:t>
    </dgm:pt>
    <dgm:pt modelId="{F3A04191-D404-487B-893D-D2DED7523AF0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B62A4C2C-3807-4281-84A1-4EEF97CBD55E}" type="parTrans" cxnId="{98AD4CD1-8EC3-420B-8C2B-1E9E91ED53E1}">
      <dgm:prSet/>
      <dgm:spPr/>
      <dgm:t>
        <a:bodyPr/>
        <a:lstStyle/>
        <a:p>
          <a:endParaRPr lang="fr-FR"/>
        </a:p>
      </dgm:t>
    </dgm:pt>
    <dgm:pt modelId="{C9C29C4A-B08B-4B0F-BAE3-0329EFC627EA}" type="sibTrans" cxnId="{98AD4CD1-8EC3-420B-8C2B-1E9E91ED53E1}">
      <dgm:prSet/>
      <dgm:spPr/>
      <dgm:t>
        <a:bodyPr/>
        <a:lstStyle/>
        <a:p>
          <a:endParaRPr lang="fr-FR"/>
        </a:p>
      </dgm:t>
    </dgm:pt>
    <dgm:pt modelId="{D56433E8-F220-46D7-8D7B-B1249030D936}">
      <dgm:prSet phldrT="[Texte]"/>
      <dgm:spPr/>
      <dgm:t>
        <a:bodyPr/>
        <a:lstStyle/>
        <a:p>
          <a:r>
            <a:rPr lang="fr-FR" dirty="0"/>
            <a:t>Rappel du contexte</a:t>
          </a:r>
        </a:p>
      </dgm:t>
    </dgm:pt>
    <dgm:pt modelId="{363D6B2E-65A4-4D3A-A510-DA75F87F4677}" type="parTrans" cxnId="{47EABDDE-E7E2-48D7-BE01-09EDCBC79C5C}">
      <dgm:prSet/>
      <dgm:spPr/>
      <dgm:t>
        <a:bodyPr/>
        <a:lstStyle/>
        <a:p>
          <a:endParaRPr lang="fr-FR"/>
        </a:p>
      </dgm:t>
    </dgm:pt>
    <dgm:pt modelId="{1576B297-19EC-43BE-A869-17B82B750691}" type="sibTrans" cxnId="{47EABDDE-E7E2-48D7-BE01-09EDCBC79C5C}">
      <dgm:prSet/>
      <dgm:spPr/>
      <dgm:t>
        <a:bodyPr/>
        <a:lstStyle/>
        <a:p>
          <a:endParaRPr lang="fr-FR"/>
        </a:p>
      </dgm:t>
    </dgm:pt>
    <dgm:pt modelId="{67097B12-815B-47C3-A620-4965B9EB26E1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51686D3F-8397-46DF-9602-B40C2E042D5B}" type="parTrans" cxnId="{B55E2C5F-0F81-4DBE-9E3F-F0AA39875C01}">
      <dgm:prSet/>
      <dgm:spPr/>
      <dgm:t>
        <a:bodyPr/>
        <a:lstStyle/>
        <a:p>
          <a:endParaRPr lang="fr-FR"/>
        </a:p>
      </dgm:t>
    </dgm:pt>
    <dgm:pt modelId="{DEF6D10E-7B31-4234-B9D9-8400D4D0BAD8}" type="sibTrans" cxnId="{B55E2C5F-0F81-4DBE-9E3F-F0AA39875C01}">
      <dgm:prSet/>
      <dgm:spPr/>
      <dgm:t>
        <a:bodyPr/>
        <a:lstStyle/>
        <a:p>
          <a:endParaRPr lang="fr-FR"/>
        </a:p>
      </dgm:t>
    </dgm:pt>
    <dgm:pt modelId="{6EE599C1-E3EA-47FC-9C08-D93549B1017B}">
      <dgm:prSet phldrT="[Texte]"/>
      <dgm:spPr/>
      <dgm:t>
        <a:bodyPr/>
        <a:lstStyle/>
        <a:p>
          <a:r>
            <a:rPr lang="fr-FR" dirty="0"/>
            <a:t>Rappel du besoin </a:t>
          </a:r>
        </a:p>
      </dgm:t>
    </dgm:pt>
    <dgm:pt modelId="{E5A6C7D4-84CB-4E07-8C61-46659597E302}" type="parTrans" cxnId="{562F0DE1-372B-44D1-9413-662C10FE507E}">
      <dgm:prSet/>
      <dgm:spPr/>
      <dgm:t>
        <a:bodyPr/>
        <a:lstStyle/>
        <a:p>
          <a:endParaRPr lang="fr-FR"/>
        </a:p>
      </dgm:t>
    </dgm:pt>
    <dgm:pt modelId="{25A7F475-5527-4E4C-82B9-2615B1AE3D2D}" type="sibTrans" cxnId="{562F0DE1-372B-44D1-9413-662C10FE507E}">
      <dgm:prSet/>
      <dgm:spPr/>
      <dgm:t>
        <a:bodyPr/>
        <a:lstStyle/>
        <a:p>
          <a:endParaRPr lang="fr-FR"/>
        </a:p>
      </dgm:t>
    </dgm:pt>
    <dgm:pt modelId="{83585ACD-07B4-462B-916A-715A714725E2}">
      <dgm:prSet/>
      <dgm:spPr/>
      <dgm:t>
        <a:bodyPr/>
        <a:lstStyle/>
        <a:p>
          <a:endParaRPr lang="fr-FR"/>
        </a:p>
      </dgm:t>
    </dgm:pt>
    <dgm:pt modelId="{CEBEA70F-6D1C-49E3-B13D-93A32C1FD59B}" type="parTrans" cxnId="{1C859F79-15AC-412A-B174-337216E12D5C}">
      <dgm:prSet/>
      <dgm:spPr/>
      <dgm:t>
        <a:bodyPr/>
        <a:lstStyle/>
        <a:p>
          <a:endParaRPr lang="fr-FR"/>
        </a:p>
      </dgm:t>
    </dgm:pt>
    <dgm:pt modelId="{6EC771CC-4BB9-4712-8B14-1745DE76C2E3}" type="sibTrans" cxnId="{1C859F79-15AC-412A-B174-337216E12D5C}">
      <dgm:prSet/>
      <dgm:spPr/>
      <dgm:t>
        <a:bodyPr/>
        <a:lstStyle/>
        <a:p>
          <a:endParaRPr lang="fr-FR"/>
        </a:p>
      </dgm:t>
    </dgm:pt>
    <dgm:pt modelId="{B2DD79F4-6E48-4F04-A4C8-7B773A8DDB5C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fr-FR"/>
        </a:p>
      </dgm:t>
    </dgm:pt>
    <dgm:pt modelId="{7A05325E-193A-4321-9D5A-0A5BD73C81F5}" type="parTrans" cxnId="{3906A3FC-9025-4BEF-B543-83960D02A8DC}">
      <dgm:prSet/>
      <dgm:spPr/>
      <dgm:t>
        <a:bodyPr/>
        <a:lstStyle/>
        <a:p>
          <a:endParaRPr lang="fr-FR"/>
        </a:p>
      </dgm:t>
    </dgm:pt>
    <dgm:pt modelId="{3E29CBB9-0910-4B64-A46B-A13AC9209571}" type="sibTrans" cxnId="{3906A3FC-9025-4BEF-B543-83960D02A8DC}">
      <dgm:prSet/>
      <dgm:spPr/>
      <dgm:t>
        <a:bodyPr/>
        <a:lstStyle/>
        <a:p>
          <a:endParaRPr lang="fr-FR"/>
        </a:p>
      </dgm:t>
    </dgm:pt>
    <dgm:pt modelId="{74C85C0E-53AA-4D7E-BAD7-DE2CF865ED9B}">
      <dgm:prSet/>
      <dgm:spPr/>
      <dgm:t>
        <a:bodyPr/>
        <a:lstStyle/>
        <a:p>
          <a:endParaRPr lang="fr-FR"/>
        </a:p>
      </dgm:t>
    </dgm:pt>
    <dgm:pt modelId="{FE86767F-5513-4790-949C-DD598A702A28}" type="parTrans" cxnId="{D6D47A69-99CB-4AAF-8DF1-FB1F0B98A52D}">
      <dgm:prSet/>
      <dgm:spPr/>
      <dgm:t>
        <a:bodyPr/>
        <a:lstStyle/>
        <a:p>
          <a:endParaRPr lang="fr-FR"/>
        </a:p>
      </dgm:t>
    </dgm:pt>
    <dgm:pt modelId="{94333C3D-DC22-46B4-926B-141F3CCCEB9B}" type="sibTrans" cxnId="{D6D47A69-99CB-4AAF-8DF1-FB1F0B98A52D}">
      <dgm:prSet/>
      <dgm:spPr/>
      <dgm:t>
        <a:bodyPr/>
        <a:lstStyle/>
        <a:p>
          <a:endParaRPr lang="fr-FR"/>
        </a:p>
      </dgm:t>
    </dgm:pt>
    <dgm:pt modelId="{B687FB7D-7055-41E3-9B94-9D6FA3D269D8}">
      <dgm:prSet/>
      <dgm:spPr/>
      <dgm:t>
        <a:bodyPr/>
        <a:lstStyle/>
        <a:p>
          <a:endParaRPr lang="fr-FR"/>
        </a:p>
      </dgm:t>
    </dgm:pt>
    <dgm:pt modelId="{A98D80F3-5DE7-4A50-B52A-D1B94CF4BFA0}" type="parTrans" cxnId="{3984FE4B-F445-44DA-9A4C-AB2B93FA1BE7}">
      <dgm:prSet/>
      <dgm:spPr/>
      <dgm:t>
        <a:bodyPr/>
        <a:lstStyle/>
        <a:p>
          <a:endParaRPr lang="fr-FR"/>
        </a:p>
      </dgm:t>
    </dgm:pt>
    <dgm:pt modelId="{2DF51CEA-382C-49D5-98F1-CF6D71460B3B}" type="sibTrans" cxnId="{3984FE4B-F445-44DA-9A4C-AB2B93FA1BE7}">
      <dgm:prSet/>
      <dgm:spPr/>
      <dgm:t>
        <a:bodyPr/>
        <a:lstStyle/>
        <a:p>
          <a:endParaRPr lang="fr-FR"/>
        </a:p>
      </dgm:t>
    </dgm:pt>
    <dgm:pt modelId="{00ECBB96-E0F1-466F-BEA7-32085291A496}">
      <dgm:prSet/>
      <dgm:spPr/>
      <dgm:t>
        <a:bodyPr/>
        <a:lstStyle/>
        <a:p>
          <a:endParaRPr lang="fr-FR"/>
        </a:p>
      </dgm:t>
    </dgm:pt>
    <dgm:pt modelId="{5F8CE61B-E25C-4D71-B72C-2436B2FCD656}" type="parTrans" cxnId="{926910CE-ACE4-4976-9BCD-BD6D9DD26B44}">
      <dgm:prSet/>
      <dgm:spPr/>
      <dgm:t>
        <a:bodyPr/>
        <a:lstStyle/>
        <a:p>
          <a:endParaRPr lang="fr-FR"/>
        </a:p>
      </dgm:t>
    </dgm:pt>
    <dgm:pt modelId="{1273CDB8-8427-4189-8F6F-0C76F4179D76}" type="sibTrans" cxnId="{926910CE-ACE4-4976-9BCD-BD6D9DD26B44}">
      <dgm:prSet/>
      <dgm:spPr/>
      <dgm:t>
        <a:bodyPr/>
        <a:lstStyle/>
        <a:p>
          <a:endParaRPr lang="fr-FR"/>
        </a:p>
      </dgm:t>
    </dgm:pt>
    <dgm:pt modelId="{4FF156BB-A109-479D-9550-FFFC93A18E14}">
      <dgm:prSet/>
      <dgm:spPr/>
      <dgm:t>
        <a:bodyPr/>
        <a:lstStyle/>
        <a:p>
          <a:r>
            <a:rPr lang="fr-FR" dirty="0"/>
            <a:t>Rappel des contraintes</a:t>
          </a:r>
        </a:p>
      </dgm:t>
    </dgm:pt>
    <dgm:pt modelId="{C3A7579C-1371-4586-AF4C-3A1B9F11BB3B}" type="parTrans" cxnId="{1AD91F21-9DDD-4619-BBE8-91DC07D5BDBC}">
      <dgm:prSet/>
      <dgm:spPr/>
      <dgm:t>
        <a:bodyPr/>
        <a:lstStyle/>
        <a:p>
          <a:endParaRPr lang="fr-FR"/>
        </a:p>
      </dgm:t>
    </dgm:pt>
    <dgm:pt modelId="{80107276-72FD-4C5A-8DDF-C20E2626D9D4}" type="sibTrans" cxnId="{1AD91F21-9DDD-4619-BBE8-91DC07D5BDBC}">
      <dgm:prSet/>
      <dgm:spPr/>
      <dgm:t>
        <a:bodyPr/>
        <a:lstStyle/>
        <a:p>
          <a:endParaRPr lang="fr-FR"/>
        </a:p>
      </dgm:t>
    </dgm:pt>
    <dgm:pt modelId="{F6CCA398-633A-454C-BFB1-29299E544304}">
      <dgm:prSet/>
      <dgm:spPr/>
      <dgm:t>
        <a:bodyPr/>
        <a:lstStyle/>
        <a:p>
          <a:r>
            <a:rPr lang="fr-FR" dirty="0"/>
            <a:t>Présentation de la solution</a:t>
          </a:r>
        </a:p>
      </dgm:t>
    </dgm:pt>
    <dgm:pt modelId="{7A766477-E802-4C63-A032-EE6292E1941F}" type="parTrans" cxnId="{7B7FD212-E281-446E-BA0A-647773349D56}">
      <dgm:prSet/>
      <dgm:spPr/>
      <dgm:t>
        <a:bodyPr/>
        <a:lstStyle/>
        <a:p>
          <a:endParaRPr lang="fr-FR"/>
        </a:p>
      </dgm:t>
    </dgm:pt>
    <dgm:pt modelId="{C98E1D5C-DD2C-4BB1-A892-886249CA9856}" type="sibTrans" cxnId="{7B7FD212-E281-446E-BA0A-647773349D56}">
      <dgm:prSet/>
      <dgm:spPr/>
      <dgm:t>
        <a:bodyPr/>
        <a:lstStyle/>
        <a:p>
          <a:endParaRPr lang="fr-FR"/>
        </a:p>
      </dgm:t>
    </dgm:pt>
    <dgm:pt modelId="{C961F381-0CAA-46C7-8931-4795AC8E62C7}">
      <dgm:prSet/>
      <dgm:spPr/>
      <dgm:t>
        <a:bodyPr/>
        <a:lstStyle/>
        <a:p>
          <a:r>
            <a:rPr lang="fr-FR" dirty="0"/>
            <a:t>Conclusion</a:t>
          </a:r>
        </a:p>
      </dgm:t>
    </dgm:pt>
    <dgm:pt modelId="{01A5C36B-5CFF-418A-B747-68422394CF70}" type="parTrans" cxnId="{48E73FE2-BCFA-4960-B25B-F156C183F79D}">
      <dgm:prSet/>
      <dgm:spPr/>
      <dgm:t>
        <a:bodyPr/>
        <a:lstStyle/>
        <a:p>
          <a:endParaRPr lang="fr-FR"/>
        </a:p>
      </dgm:t>
    </dgm:pt>
    <dgm:pt modelId="{66A49589-DDD7-4DAD-A13A-2CFBCDC4E416}" type="sibTrans" cxnId="{48E73FE2-BCFA-4960-B25B-F156C183F79D}">
      <dgm:prSet/>
      <dgm:spPr/>
      <dgm:t>
        <a:bodyPr/>
        <a:lstStyle/>
        <a:p>
          <a:endParaRPr lang="fr-FR"/>
        </a:p>
      </dgm:t>
    </dgm:pt>
    <dgm:pt modelId="{3A3B51B3-D778-41B5-838C-3E9F16B2DD62}">
      <dgm:prSet/>
      <dgm:spPr/>
      <dgm:t>
        <a:bodyPr/>
        <a:lstStyle/>
        <a:p>
          <a:r>
            <a:rPr lang="fr-FR" dirty="0"/>
            <a:t>Perspective d’évolution 	</a:t>
          </a:r>
        </a:p>
      </dgm:t>
    </dgm:pt>
    <dgm:pt modelId="{31B1742B-EE75-40B2-840C-47B833858E19}" type="parTrans" cxnId="{5F9913A8-E367-4A2A-86C4-D603398BFAB8}">
      <dgm:prSet/>
      <dgm:spPr/>
      <dgm:t>
        <a:bodyPr/>
        <a:lstStyle/>
        <a:p>
          <a:endParaRPr lang="fr-FR"/>
        </a:p>
      </dgm:t>
    </dgm:pt>
    <dgm:pt modelId="{42A627C8-D82E-4B9B-B92F-3E9A68D794B4}" type="sibTrans" cxnId="{5F9913A8-E367-4A2A-86C4-D603398BFAB8}">
      <dgm:prSet/>
      <dgm:spPr/>
      <dgm:t>
        <a:bodyPr/>
        <a:lstStyle/>
        <a:p>
          <a:endParaRPr lang="fr-FR"/>
        </a:p>
      </dgm:t>
    </dgm:pt>
    <dgm:pt modelId="{0500DEB6-480D-4C8C-8959-4D135DF663EE}">
      <dgm:prSet/>
      <dgm:spPr/>
      <dgm:t>
        <a:bodyPr/>
        <a:lstStyle/>
        <a:p>
          <a:r>
            <a:rPr lang="fr-FR" dirty="0"/>
            <a:t>Question</a:t>
          </a:r>
        </a:p>
      </dgm:t>
    </dgm:pt>
    <dgm:pt modelId="{B2C12148-034D-4E96-BE8A-3A67A9DCDA8C}" type="parTrans" cxnId="{D70939B4-C727-4CFA-BFEB-8238C9263B26}">
      <dgm:prSet/>
      <dgm:spPr/>
      <dgm:t>
        <a:bodyPr/>
        <a:lstStyle/>
        <a:p>
          <a:endParaRPr lang="fr-FR"/>
        </a:p>
      </dgm:t>
    </dgm:pt>
    <dgm:pt modelId="{1CB5FBEE-4900-4716-8093-87240DC72008}" type="sibTrans" cxnId="{D70939B4-C727-4CFA-BFEB-8238C9263B26}">
      <dgm:prSet/>
      <dgm:spPr/>
      <dgm:t>
        <a:bodyPr/>
        <a:lstStyle/>
        <a:p>
          <a:endParaRPr lang="fr-FR"/>
        </a:p>
      </dgm:t>
    </dgm:pt>
    <dgm:pt modelId="{BBC6D8DE-68F7-4527-A181-F42312F8004D}" type="pres">
      <dgm:prSet presAssocID="{42ABC835-B8F3-4922-B484-C5AFB244F74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2300EC7-89AD-4EC2-AAD3-61533B1545ED}" type="pres">
      <dgm:prSet presAssocID="{B62D00D8-24AC-4914-A54C-98A47A7E5F5F}" presName="composite" presStyleCnt="0"/>
      <dgm:spPr/>
    </dgm:pt>
    <dgm:pt modelId="{56EAADC9-6A6B-4453-970B-F4950629D2F7}" type="pres">
      <dgm:prSet presAssocID="{B62D00D8-24AC-4914-A54C-98A47A7E5F5F}" presName="parentText" presStyleLbl="align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843F94-EBEB-47EA-86B1-0E28C41F8939}" type="pres">
      <dgm:prSet presAssocID="{B62D00D8-24AC-4914-A54C-98A47A7E5F5F}" presName="descendantText" presStyleLbl="alignAcc1" presStyleIdx="0" presStyleCnt="8" custLinFactX="100000" custLinFactNeighborX="121477" custLinFactNeighborY="-4040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AF216C-842A-45DF-AA17-782E65429C9B}" type="pres">
      <dgm:prSet presAssocID="{AA00C1A5-7EE2-4708-B9BE-2B2DC0A76911}" presName="sp" presStyleCnt="0"/>
      <dgm:spPr/>
    </dgm:pt>
    <dgm:pt modelId="{1EBAC5DE-0FB4-4BCD-A191-9203FBB461CD}" type="pres">
      <dgm:prSet presAssocID="{F3A04191-D404-487B-893D-D2DED7523AF0}" presName="composite" presStyleCnt="0"/>
      <dgm:spPr/>
    </dgm:pt>
    <dgm:pt modelId="{5C1B990F-84F2-4015-9570-5E38E07B19D8}" type="pres">
      <dgm:prSet presAssocID="{F3A04191-D404-487B-893D-D2DED7523AF0}" presName="parentText" presStyleLbl="align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8E1CB4-76A5-4C73-93E7-AEEAD8CC5A28}" type="pres">
      <dgm:prSet presAssocID="{F3A04191-D404-487B-893D-D2DED7523AF0}" presName="descendantText" presStyleLbl="alignAcc1" presStyleIdx="1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F229A8-968D-4F79-92B8-F3FBEA8013CF}" type="pres">
      <dgm:prSet presAssocID="{C9C29C4A-B08B-4B0F-BAE3-0329EFC627EA}" presName="sp" presStyleCnt="0"/>
      <dgm:spPr/>
    </dgm:pt>
    <dgm:pt modelId="{92AE8E0D-DFBB-42CD-B5C8-9378373C8425}" type="pres">
      <dgm:prSet presAssocID="{67097B12-815B-47C3-A620-4965B9EB26E1}" presName="composite" presStyleCnt="0"/>
      <dgm:spPr/>
    </dgm:pt>
    <dgm:pt modelId="{2DE72F47-5DA2-4C49-8A1C-5AC5DD2146E5}" type="pres">
      <dgm:prSet presAssocID="{67097B12-815B-47C3-A620-4965B9EB26E1}" presName="parentText" presStyleLbl="align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359ED9D-F310-46D6-9F22-9970B56BF87A}" type="pres">
      <dgm:prSet presAssocID="{67097B12-815B-47C3-A620-4965B9EB26E1}" presName="descendantText" presStyleLbl="alignAcc1" presStyleIdx="2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BA2841-F1D6-4790-88D2-4C144E30232B}" type="pres">
      <dgm:prSet presAssocID="{DEF6D10E-7B31-4234-B9D9-8400D4D0BAD8}" presName="sp" presStyleCnt="0"/>
      <dgm:spPr/>
    </dgm:pt>
    <dgm:pt modelId="{083A9799-414F-4886-BDBA-47F071D3E5C9}" type="pres">
      <dgm:prSet presAssocID="{83585ACD-07B4-462B-916A-715A714725E2}" presName="composite" presStyleCnt="0"/>
      <dgm:spPr/>
    </dgm:pt>
    <dgm:pt modelId="{97AC5984-C2D5-4BEA-BC8D-F261E14D193D}" type="pres">
      <dgm:prSet presAssocID="{83585ACD-07B4-462B-916A-715A714725E2}" presName="parentText" presStyleLbl="align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B0528B-EA12-4048-BC41-038054AD1460}" type="pres">
      <dgm:prSet presAssocID="{83585ACD-07B4-462B-916A-715A714725E2}" presName="descendantText" presStyleLbl="alignAcc1" presStyleIdx="3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6CB193D-EE0A-4938-9102-8B37F37ED9E5}" type="pres">
      <dgm:prSet presAssocID="{6EC771CC-4BB9-4712-8B14-1745DE76C2E3}" presName="sp" presStyleCnt="0"/>
      <dgm:spPr/>
    </dgm:pt>
    <dgm:pt modelId="{88C4AAAC-9EC7-42DA-8A41-05BC8850C440}" type="pres">
      <dgm:prSet presAssocID="{B2DD79F4-6E48-4F04-A4C8-7B773A8DDB5C}" presName="composite" presStyleCnt="0"/>
      <dgm:spPr/>
    </dgm:pt>
    <dgm:pt modelId="{8C191B2E-3433-4B23-9E5A-8FFB9C776806}" type="pres">
      <dgm:prSet presAssocID="{B2DD79F4-6E48-4F04-A4C8-7B773A8DDB5C}" presName="parentText" presStyleLbl="alignNode1" presStyleIdx="4" presStyleCnt="8" custLinFactNeighborX="532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907F87-8D2E-4979-9AAE-2F674D150113}" type="pres">
      <dgm:prSet presAssocID="{B2DD79F4-6E48-4F04-A4C8-7B773A8DDB5C}" presName="descendantText" presStyleLbl="alignAcc1" presStyleIdx="4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63EB18-FEE1-4FA9-8731-2A60DB3B448E}" type="pres">
      <dgm:prSet presAssocID="{3E29CBB9-0910-4B64-A46B-A13AC9209571}" presName="sp" presStyleCnt="0"/>
      <dgm:spPr/>
    </dgm:pt>
    <dgm:pt modelId="{0D0D8B61-218E-4425-85DE-0081B1631139}" type="pres">
      <dgm:prSet presAssocID="{74C85C0E-53AA-4D7E-BAD7-DE2CF865ED9B}" presName="composite" presStyleCnt="0"/>
      <dgm:spPr/>
    </dgm:pt>
    <dgm:pt modelId="{96233442-0F54-46C5-8268-D02A7E6398CC}" type="pres">
      <dgm:prSet presAssocID="{74C85C0E-53AA-4D7E-BAD7-DE2CF865ED9B}" presName="parentText" presStyleLbl="align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B1CBA74-BE69-4BA0-9841-E471C4418616}" type="pres">
      <dgm:prSet presAssocID="{74C85C0E-53AA-4D7E-BAD7-DE2CF865ED9B}" presName="descendantText" presStyleLbl="alignAcc1" presStyleIdx="5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3DFC28-BA21-4946-9E26-1F9B96915F9D}" type="pres">
      <dgm:prSet presAssocID="{94333C3D-DC22-46B4-926B-141F3CCCEB9B}" presName="sp" presStyleCnt="0"/>
      <dgm:spPr/>
    </dgm:pt>
    <dgm:pt modelId="{6D18428C-FD7F-433F-BA84-C3EF657610F8}" type="pres">
      <dgm:prSet presAssocID="{B687FB7D-7055-41E3-9B94-9D6FA3D269D8}" presName="composite" presStyleCnt="0"/>
      <dgm:spPr/>
    </dgm:pt>
    <dgm:pt modelId="{92D76D7B-6323-4898-97B0-E8B408DF9DE6}" type="pres">
      <dgm:prSet presAssocID="{B687FB7D-7055-41E3-9B94-9D6FA3D269D8}" presName="parentText" presStyleLbl="alignNode1" presStyleIdx="6" presStyleCnt="8" custLinFactNeighborX="-14212" custLinFactNeighborY="124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1280A5D-26D7-448E-A3E1-E17FE1FAFECE}" type="pres">
      <dgm:prSet presAssocID="{B687FB7D-7055-41E3-9B94-9D6FA3D269D8}" presName="descendantText" presStyleLbl="alignAcc1" presStyleIdx="6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ABE24FC-56CC-402E-98E7-095C3D42498F}" type="pres">
      <dgm:prSet presAssocID="{2DF51CEA-382C-49D5-98F1-CF6D71460B3B}" presName="sp" presStyleCnt="0"/>
      <dgm:spPr/>
    </dgm:pt>
    <dgm:pt modelId="{0F15156E-FDCD-4F4E-83F3-9656FADAF644}" type="pres">
      <dgm:prSet presAssocID="{00ECBB96-E0F1-466F-BEA7-32085291A496}" presName="composite" presStyleCnt="0"/>
      <dgm:spPr/>
    </dgm:pt>
    <dgm:pt modelId="{5A5D9116-BA9D-443C-9123-D69478EA6B17}" type="pres">
      <dgm:prSet presAssocID="{00ECBB96-E0F1-466F-BEA7-32085291A496}" presName="parentText" presStyleLbl="align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B521773-2D00-4703-AF27-1A80B1EACE9F}" type="pres">
      <dgm:prSet presAssocID="{00ECBB96-E0F1-466F-BEA7-32085291A496}" presName="descendantText" presStyleLbl="alignAcc1" presStyleIdx="7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2421595-F603-4B76-9B76-58C0E682022B}" type="presOf" srcId="{F6CCA398-633A-454C-BFB1-29299E544304}" destId="{36907F87-8D2E-4979-9AAE-2F674D150113}" srcOrd="0" destOrd="0" presId="urn:microsoft.com/office/officeart/2005/8/layout/chevron2"/>
    <dgm:cxn modelId="{5F484BA3-8F5E-4EC4-8958-40B029E79031}" type="presOf" srcId="{74C85C0E-53AA-4D7E-BAD7-DE2CF865ED9B}" destId="{96233442-0F54-46C5-8268-D02A7E6398CC}" srcOrd="0" destOrd="0" presId="urn:microsoft.com/office/officeart/2005/8/layout/chevron2"/>
    <dgm:cxn modelId="{630A2137-DB20-4DC1-BBB2-3D2518BFC7D5}" type="presOf" srcId="{4FF156BB-A109-479D-9550-FFFC93A18E14}" destId="{6BB0528B-EA12-4048-BC41-038054AD1460}" srcOrd="0" destOrd="0" presId="urn:microsoft.com/office/officeart/2005/8/layout/chevron2"/>
    <dgm:cxn modelId="{A7905002-B906-40E2-AD8F-2CA7FE5B484A}" type="presOf" srcId="{B62D00D8-24AC-4914-A54C-98A47A7E5F5F}" destId="{56EAADC9-6A6B-4453-970B-F4950629D2F7}" srcOrd="0" destOrd="0" presId="urn:microsoft.com/office/officeart/2005/8/layout/chevron2"/>
    <dgm:cxn modelId="{9BDC5DCE-A43C-4F65-8972-18FD81F93C96}" type="presOf" srcId="{00ECBB96-E0F1-466F-BEA7-32085291A496}" destId="{5A5D9116-BA9D-443C-9123-D69478EA6B17}" srcOrd="0" destOrd="0" presId="urn:microsoft.com/office/officeart/2005/8/layout/chevron2"/>
    <dgm:cxn modelId="{ABD62377-AA43-4D15-B4A4-F9DAAE71419B}" type="presOf" srcId="{B687FB7D-7055-41E3-9B94-9D6FA3D269D8}" destId="{92D76D7B-6323-4898-97B0-E8B408DF9DE6}" srcOrd="0" destOrd="0" presId="urn:microsoft.com/office/officeart/2005/8/layout/chevron2"/>
    <dgm:cxn modelId="{47EABDDE-E7E2-48D7-BE01-09EDCBC79C5C}" srcId="{F3A04191-D404-487B-893D-D2DED7523AF0}" destId="{D56433E8-F220-46D7-8D7B-B1249030D936}" srcOrd="0" destOrd="0" parTransId="{363D6B2E-65A4-4D3A-A510-DA75F87F4677}" sibTransId="{1576B297-19EC-43BE-A869-17B82B750691}"/>
    <dgm:cxn modelId="{04FA9E6E-EF54-439A-A06A-9BE2BB6C6383}" type="presOf" srcId="{0500DEB6-480D-4C8C-8959-4D135DF663EE}" destId="{0B521773-2D00-4703-AF27-1A80B1EACE9F}" srcOrd="0" destOrd="0" presId="urn:microsoft.com/office/officeart/2005/8/layout/chevron2"/>
    <dgm:cxn modelId="{59CEEB19-B9DD-4808-80E4-C8E75B30B23D}" type="presOf" srcId="{67097B12-815B-47C3-A620-4965B9EB26E1}" destId="{2DE72F47-5DA2-4C49-8A1C-5AC5DD2146E5}" srcOrd="0" destOrd="0" presId="urn:microsoft.com/office/officeart/2005/8/layout/chevron2"/>
    <dgm:cxn modelId="{41596257-B803-4521-A6F7-100D3B9D7FBD}" type="presOf" srcId="{3A3B51B3-D778-41B5-838C-3E9F16B2DD62}" destId="{C1280A5D-26D7-448E-A3E1-E17FE1FAFECE}" srcOrd="0" destOrd="0" presId="urn:microsoft.com/office/officeart/2005/8/layout/chevron2"/>
    <dgm:cxn modelId="{826DADCE-8FDE-462C-B679-43C03AC65B6E}" type="presOf" srcId="{D56433E8-F220-46D7-8D7B-B1249030D936}" destId="{AD8E1CB4-76A5-4C73-93E7-AEEAD8CC5A28}" srcOrd="0" destOrd="0" presId="urn:microsoft.com/office/officeart/2005/8/layout/chevron2"/>
    <dgm:cxn modelId="{926910CE-ACE4-4976-9BCD-BD6D9DD26B44}" srcId="{42ABC835-B8F3-4922-B484-C5AFB244F747}" destId="{00ECBB96-E0F1-466F-BEA7-32085291A496}" srcOrd="7" destOrd="0" parTransId="{5F8CE61B-E25C-4D71-B72C-2436B2FCD656}" sibTransId="{1273CDB8-8427-4189-8F6F-0C76F4179D76}"/>
    <dgm:cxn modelId="{B55E2C5F-0F81-4DBE-9E3F-F0AA39875C01}" srcId="{42ABC835-B8F3-4922-B484-C5AFB244F747}" destId="{67097B12-815B-47C3-A620-4965B9EB26E1}" srcOrd="2" destOrd="0" parTransId="{51686D3F-8397-46DF-9602-B40C2E042D5B}" sibTransId="{DEF6D10E-7B31-4234-B9D9-8400D4D0BAD8}"/>
    <dgm:cxn modelId="{D8C547C5-CCB4-4717-8C17-1AF6C6B0C65C}" type="presOf" srcId="{42ABC835-B8F3-4922-B484-C5AFB244F747}" destId="{BBC6D8DE-68F7-4527-A181-F42312F8004D}" srcOrd="0" destOrd="0" presId="urn:microsoft.com/office/officeart/2005/8/layout/chevron2"/>
    <dgm:cxn modelId="{E35C6614-111B-40E5-88CF-D6C1C05DBE8C}" srcId="{42ABC835-B8F3-4922-B484-C5AFB244F747}" destId="{B62D00D8-24AC-4914-A54C-98A47A7E5F5F}" srcOrd="0" destOrd="0" parTransId="{429C750E-01A3-4D86-ACC2-46FDA11A3E6A}" sibTransId="{AA00C1A5-7EE2-4708-B9BE-2B2DC0A76911}"/>
    <dgm:cxn modelId="{98AD4CD1-8EC3-420B-8C2B-1E9E91ED53E1}" srcId="{42ABC835-B8F3-4922-B484-C5AFB244F747}" destId="{F3A04191-D404-487B-893D-D2DED7523AF0}" srcOrd="1" destOrd="0" parTransId="{B62A4C2C-3807-4281-84A1-4EEF97CBD55E}" sibTransId="{C9C29C4A-B08B-4B0F-BAE3-0329EFC627EA}"/>
    <dgm:cxn modelId="{A3050852-9247-4BC1-84EF-08B5F72B71B9}" type="presOf" srcId="{6EE599C1-E3EA-47FC-9C08-D93549B1017B}" destId="{6359ED9D-F310-46D6-9F22-9970B56BF87A}" srcOrd="0" destOrd="0" presId="urn:microsoft.com/office/officeart/2005/8/layout/chevron2"/>
    <dgm:cxn modelId="{562F0DE1-372B-44D1-9413-662C10FE507E}" srcId="{67097B12-815B-47C3-A620-4965B9EB26E1}" destId="{6EE599C1-E3EA-47FC-9C08-D93549B1017B}" srcOrd="0" destOrd="0" parTransId="{E5A6C7D4-84CB-4E07-8C61-46659597E302}" sibTransId="{25A7F475-5527-4E4C-82B9-2615B1AE3D2D}"/>
    <dgm:cxn modelId="{F3B8FC7D-2101-4F7D-9F12-E16CABDDE955}" type="presOf" srcId="{C961F381-0CAA-46C7-8931-4795AC8E62C7}" destId="{7B1CBA74-BE69-4BA0-9841-E471C4418616}" srcOrd="0" destOrd="0" presId="urn:microsoft.com/office/officeart/2005/8/layout/chevron2"/>
    <dgm:cxn modelId="{5F9913A8-E367-4A2A-86C4-D603398BFAB8}" srcId="{B687FB7D-7055-41E3-9B94-9D6FA3D269D8}" destId="{3A3B51B3-D778-41B5-838C-3E9F16B2DD62}" srcOrd="0" destOrd="0" parTransId="{31B1742B-EE75-40B2-840C-47B833858E19}" sibTransId="{42A627C8-D82E-4B9B-B92F-3E9A68D794B4}"/>
    <dgm:cxn modelId="{31A25A22-2DE1-41F9-A32D-219F2FC39774}" type="presOf" srcId="{F3A04191-D404-487B-893D-D2DED7523AF0}" destId="{5C1B990F-84F2-4015-9570-5E38E07B19D8}" srcOrd="0" destOrd="0" presId="urn:microsoft.com/office/officeart/2005/8/layout/chevron2"/>
    <dgm:cxn modelId="{1AD91F21-9DDD-4619-BBE8-91DC07D5BDBC}" srcId="{83585ACD-07B4-462B-916A-715A714725E2}" destId="{4FF156BB-A109-479D-9550-FFFC93A18E14}" srcOrd="0" destOrd="0" parTransId="{C3A7579C-1371-4586-AF4C-3A1B9F11BB3B}" sibTransId="{80107276-72FD-4C5A-8DDF-C20E2626D9D4}"/>
    <dgm:cxn modelId="{3906A3FC-9025-4BEF-B543-83960D02A8DC}" srcId="{42ABC835-B8F3-4922-B484-C5AFB244F747}" destId="{B2DD79F4-6E48-4F04-A4C8-7B773A8DDB5C}" srcOrd="4" destOrd="0" parTransId="{7A05325E-193A-4321-9D5A-0A5BD73C81F5}" sibTransId="{3E29CBB9-0910-4B64-A46B-A13AC9209571}"/>
    <dgm:cxn modelId="{1C859F79-15AC-412A-B174-337216E12D5C}" srcId="{42ABC835-B8F3-4922-B484-C5AFB244F747}" destId="{83585ACD-07B4-462B-916A-715A714725E2}" srcOrd="3" destOrd="0" parTransId="{CEBEA70F-6D1C-49E3-B13D-93A32C1FD59B}" sibTransId="{6EC771CC-4BB9-4712-8B14-1745DE76C2E3}"/>
    <dgm:cxn modelId="{48E73FE2-BCFA-4960-B25B-F156C183F79D}" srcId="{74C85C0E-53AA-4D7E-BAD7-DE2CF865ED9B}" destId="{C961F381-0CAA-46C7-8931-4795AC8E62C7}" srcOrd="0" destOrd="0" parTransId="{01A5C36B-5CFF-418A-B747-68422394CF70}" sibTransId="{66A49589-DDD7-4DAD-A13A-2CFBCDC4E416}"/>
    <dgm:cxn modelId="{03BF5878-C1DB-4474-A564-436863E65EB6}" type="presOf" srcId="{83585ACD-07B4-462B-916A-715A714725E2}" destId="{97AC5984-C2D5-4BEA-BC8D-F261E14D193D}" srcOrd="0" destOrd="0" presId="urn:microsoft.com/office/officeart/2005/8/layout/chevron2"/>
    <dgm:cxn modelId="{322501C1-D0D5-4A62-96F5-F69F766AECB5}" type="presOf" srcId="{B2DD79F4-6E48-4F04-A4C8-7B773A8DDB5C}" destId="{8C191B2E-3433-4B23-9E5A-8FFB9C776806}" srcOrd="0" destOrd="0" presId="urn:microsoft.com/office/officeart/2005/8/layout/chevron2"/>
    <dgm:cxn modelId="{059D2F69-997F-4057-A62A-0B9613845187}" srcId="{B62D00D8-24AC-4914-A54C-98A47A7E5F5F}" destId="{E07649E1-6E3A-4E8D-8C26-3698BB25C33B}" srcOrd="0" destOrd="0" parTransId="{E94CF1D3-AAFB-4363-B101-A2A8FE4CE8EE}" sibTransId="{0416036A-2467-477A-8263-77874901C21F}"/>
    <dgm:cxn modelId="{D70939B4-C727-4CFA-BFEB-8238C9263B26}" srcId="{00ECBB96-E0F1-466F-BEA7-32085291A496}" destId="{0500DEB6-480D-4C8C-8959-4D135DF663EE}" srcOrd="0" destOrd="0" parTransId="{B2C12148-034D-4E96-BE8A-3A67A9DCDA8C}" sibTransId="{1CB5FBEE-4900-4716-8093-87240DC72008}"/>
    <dgm:cxn modelId="{D6D47A69-99CB-4AAF-8DF1-FB1F0B98A52D}" srcId="{42ABC835-B8F3-4922-B484-C5AFB244F747}" destId="{74C85C0E-53AA-4D7E-BAD7-DE2CF865ED9B}" srcOrd="5" destOrd="0" parTransId="{FE86767F-5513-4790-949C-DD598A702A28}" sibTransId="{94333C3D-DC22-46B4-926B-141F3CCCEB9B}"/>
    <dgm:cxn modelId="{7B7FD212-E281-446E-BA0A-647773349D56}" srcId="{B2DD79F4-6E48-4F04-A4C8-7B773A8DDB5C}" destId="{F6CCA398-633A-454C-BFB1-29299E544304}" srcOrd="0" destOrd="0" parTransId="{7A766477-E802-4C63-A032-EE6292E1941F}" sibTransId="{C98E1D5C-DD2C-4BB1-A892-886249CA9856}"/>
    <dgm:cxn modelId="{35316183-35E2-402C-8CF3-7F48D2239006}" type="presOf" srcId="{E07649E1-6E3A-4E8D-8C26-3698BB25C33B}" destId="{15843F94-EBEB-47EA-86B1-0E28C41F8939}" srcOrd="0" destOrd="0" presId="urn:microsoft.com/office/officeart/2005/8/layout/chevron2"/>
    <dgm:cxn modelId="{3984FE4B-F445-44DA-9A4C-AB2B93FA1BE7}" srcId="{42ABC835-B8F3-4922-B484-C5AFB244F747}" destId="{B687FB7D-7055-41E3-9B94-9D6FA3D269D8}" srcOrd="6" destOrd="0" parTransId="{A98D80F3-5DE7-4A50-B52A-D1B94CF4BFA0}" sibTransId="{2DF51CEA-382C-49D5-98F1-CF6D71460B3B}"/>
    <dgm:cxn modelId="{4E4E372D-E99D-46DE-9C99-CBABB8290A46}" type="presParOf" srcId="{BBC6D8DE-68F7-4527-A181-F42312F8004D}" destId="{02300EC7-89AD-4EC2-AAD3-61533B1545ED}" srcOrd="0" destOrd="0" presId="urn:microsoft.com/office/officeart/2005/8/layout/chevron2"/>
    <dgm:cxn modelId="{6932C212-C948-4CF1-96D2-5B0B72C984A1}" type="presParOf" srcId="{02300EC7-89AD-4EC2-AAD3-61533B1545ED}" destId="{56EAADC9-6A6B-4453-970B-F4950629D2F7}" srcOrd="0" destOrd="0" presId="urn:microsoft.com/office/officeart/2005/8/layout/chevron2"/>
    <dgm:cxn modelId="{154BA2A7-BFA8-4C1B-8F83-E2486A15CFE1}" type="presParOf" srcId="{02300EC7-89AD-4EC2-AAD3-61533B1545ED}" destId="{15843F94-EBEB-47EA-86B1-0E28C41F8939}" srcOrd="1" destOrd="0" presId="urn:microsoft.com/office/officeart/2005/8/layout/chevron2"/>
    <dgm:cxn modelId="{4989253F-692A-4EA6-85D1-87264F1D6D57}" type="presParOf" srcId="{BBC6D8DE-68F7-4527-A181-F42312F8004D}" destId="{D8AF216C-842A-45DF-AA17-782E65429C9B}" srcOrd="1" destOrd="0" presId="urn:microsoft.com/office/officeart/2005/8/layout/chevron2"/>
    <dgm:cxn modelId="{F5FAAF22-14EB-4A2D-B89C-D37964733C6F}" type="presParOf" srcId="{BBC6D8DE-68F7-4527-A181-F42312F8004D}" destId="{1EBAC5DE-0FB4-4BCD-A191-9203FBB461CD}" srcOrd="2" destOrd="0" presId="urn:microsoft.com/office/officeart/2005/8/layout/chevron2"/>
    <dgm:cxn modelId="{232613B0-F656-4887-8986-007C5B3D4BFD}" type="presParOf" srcId="{1EBAC5DE-0FB4-4BCD-A191-9203FBB461CD}" destId="{5C1B990F-84F2-4015-9570-5E38E07B19D8}" srcOrd="0" destOrd="0" presId="urn:microsoft.com/office/officeart/2005/8/layout/chevron2"/>
    <dgm:cxn modelId="{220F82F7-7941-4956-BABD-334EE3E76549}" type="presParOf" srcId="{1EBAC5DE-0FB4-4BCD-A191-9203FBB461CD}" destId="{AD8E1CB4-76A5-4C73-93E7-AEEAD8CC5A28}" srcOrd="1" destOrd="0" presId="urn:microsoft.com/office/officeart/2005/8/layout/chevron2"/>
    <dgm:cxn modelId="{DAC95310-DA19-472F-A77A-4105733FC48C}" type="presParOf" srcId="{BBC6D8DE-68F7-4527-A181-F42312F8004D}" destId="{F8F229A8-968D-4F79-92B8-F3FBEA8013CF}" srcOrd="3" destOrd="0" presId="urn:microsoft.com/office/officeart/2005/8/layout/chevron2"/>
    <dgm:cxn modelId="{03DA3E51-3397-4F54-9EF5-65B5FA1175B0}" type="presParOf" srcId="{BBC6D8DE-68F7-4527-A181-F42312F8004D}" destId="{92AE8E0D-DFBB-42CD-B5C8-9378373C8425}" srcOrd="4" destOrd="0" presId="urn:microsoft.com/office/officeart/2005/8/layout/chevron2"/>
    <dgm:cxn modelId="{9E011008-F8A9-42B3-9BA7-2B905ACD51DC}" type="presParOf" srcId="{92AE8E0D-DFBB-42CD-B5C8-9378373C8425}" destId="{2DE72F47-5DA2-4C49-8A1C-5AC5DD2146E5}" srcOrd="0" destOrd="0" presId="urn:microsoft.com/office/officeart/2005/8/layout/chevron2"/>
    <dgm:cxn modelId="{E192C1C2-A989-4784-8E07-3993841C794C}" type="presParOf" srcId="{92AE8E0D-DFBB-42CD-B5C8-9378373C8425}" destId="{6359ED9D-F310-46D6-9F22-9970B56BF87A}" srcOrd="1" destOrd="0" presId="urn:microsoft.com/office/officeart/2005/8/layout/chevron2"/>
    <dgm:cxn modelId="{9D3552BB-6FCF-403D-955A-C4C4DF798298}" type="presParOf" srcId="{BBC6D8DE-68F7-4527-A181-F42312F8004D}" destId="{19BA2841-F1D6-4790-88D2-4C144E30232B}" srcOrd="5" destOrd="0" presId="urn:microsoft.com/office/officeart/2005/8/layout/chevron2"/>
    <dgm:cxn modelId="{EFFD0940-4E3F-4EED-AC31-971C519A6606}" type="presParOf" srcId="{BBC6D8DE-68F7-4527-A181-F42312F8004D}" destId="{083A9799-414F-4886-BDBA-47F071D3E5C9}" srcOrd="6" destOrd="0" presId="urn:microsoft.com/office/officeart/2005/8/layout/chevron2"/>
    <dgm:cxn modelId="{4DEFDE4D-1D75-41F5-A5A9-C3CC5174FD78}" type="presParOf" srcId="{083A9799-414F-4886-BDBA-47F071D3E5C9}" destId="{97AC5984-C2D5-4BEA-BC8D-F261E14D193D}" srcOrd="0" destOrd="0" presId="urn:microsoft.com/office/officeart/2005/8/layout/chevron2"/>
    <dgm:cxn modelId="{DD238E76-3FC4-4D35-B7B2-08E157260B62}" type="presParOf" srcId="{083A9799-414F-4886-BDBA-47F071D3E5C9}" destId="{6BB0528B-EA12-4048-BC41-038054AD1460}" srcOrd="1" destOrd="0" presId="urn:microsoft.com/office/officeart/2005/8/layout/chevron2"/>
    <dgm:cxn modelId="{AC753551-D288-41E2-BABF-21899D2212C1}" type="presParOf" srcId="{BBC6D8DE-68F7-4527-A181-F42312F8004D}" destId="{B6CB193D-EE0A-4938-9102-8B37F37ED9E5}" srcOrd="7" destOrd="0" presId="urn:microsoft.com/office/officeart/2005/8/layout/chevron2"/>
    <dgm:cxn modelId="{07816D98-788D-4939-882C-9C1CE6210176}" type="presParOf" srcId="{BBC6D8DE-68F7-4527-A181-F42312F8004D}" destId="{88C4AAAC-9EC7-42DA-8A41-05BC8850C440}" srcOrd="8" destOrd="0" presId="urn:microsoft.com/office/officeart/2005/8/layout/chevron2"/>
    <dgm:cxn modelId="{8FEC3396-C475-4A1A-A7DF-7ABC7096896F}" type="presParOf" srcId="{88C4AAAC-9EC7-42DA-8A41-05BC8850C440}" destId="{8C191B2E-3433-4B23-9E5A-8FFB9C776806}" srcOrd="0" destOrd="0" presId="urn:microsoft.com/office/officeart/2005/8/layout/chevron2"/>
    <dgm:cxn modelId="{C9A250DF-E7D3-4167-816D-4FF3FB581968}" type="presParOf" srcId="{88C4AAAC-9EC7-42DA-8A41-05BC8850C440}" destId="{36907F87-8D2E-4979-9AAE-2F674D150113}" srcOrd="1" destOrd="0" presId="urn:microsoft.com/office/officeart/2005/8/layout/chevron2"/>
    <dgm:cxn modelId="{E6A81905-0AB9-47B9-B793-BD7197663A3E}" type="presParOf" srcId="{BBC6D8DE-68F7-4527-A181-F42312F8004D}" destId="{6063EB18-FEE1-4FA9-8731-2A60DB3B448E}" srcOrd="9" destOrd="0" presId="urn:microsoft.com/office/officeart/2005/8/layout/chevron2"/>
    <dgm:cxn modelId="{3DC5B5D7-A943-4823-8D0F-72DAED76D06E}" type="presParOf" srcId="{BBC6D8DE-68F7-4527-A181-F42312F8004D}" destId="{0D0D8B61-218E-4425-85DE-0081B1631139}" srcOrd="10" destOrd="0" presId="urn:microsoft.com/office/officeart/2005/8/layout/chevron2"/>
    <dgm:cxn modelId="{07CF8529-A083-417E-971D-BD56AB9F580C}" type="presParOf" srcId="{0D0D8B61-218E-4425-85DE-0081B1631139}" destId="{96233442-0F54-46C5-8268-D02A7E6398CC}" srcOrd="0" destOrd="0" presId="urn:microsoft.com/office/officeart/2005/8/layout/chevron2"/>
    <dgm:cxn modelId="{E3600E09-51C5-434C-B5DB-820962E79A71}" type="presParOf" srcId="{0D0D8B61-218E-4425-85DE-0081B1631139}" destId="{7B1CBA74-BE69-4BA0-9841-E471C4418616}" srcOrd="1" destOrd="0" presId="urn:microsoft.com/office/officeart/2005/8/layout/chevron2"/>
    <dgm:cxn modelId="{4D831723-3215-47B8-83A7-1EDA876A90E0}" type="presParOf" srcId="{BBC6D8DE-68F7-4527-A181-F42312F8004D}" destId="{C33DFC28-BA21-4946-9E26-1F9B96915F9D}" srcOrd="11" destOrd="0" presId="urn:microsoft.com/office/officeart/2005/8/layout/chevron2"/>
    <dgm:cxn modelId="{F9F49E0A-2739-43D3-B574-24A1184A41D8}" type="presParOf" srcId="{BBC6D8DE-68F7-4527-A181-F42312F8004D}" destId="{6D18428C-FD7F-433F-BA84-C3EF657610F8}" srcOrd="12" destOrd="0" presId="urn:microsoft.com/office/officeart/2005/8/layout/chevron2"/>
    <dgm:cxn modelId="{DBC299EA-ADCA-4359-8162-E7D2DCBFF31D}" type="presParOf" srcId="{6D18428C-FD7F-433F-BA84-C3EF657610F8}" destId="{92D76D7B-6323-4898-97B0-E8B408DF9DE6}" srcOrd="0" destOrd="0" presId="urn:microsoft.com/office/officeart/2005/8/layout/chevron2"/>
    <dgm:cxn modelId="{0C022002-FA4F-4FE6-A11A-B3064E3B48D1}" type="presParOf" srcId="{6D18428C-FD7F-433F-BA84-C3EF657610F8}" destId="{C1280A5D-26D7-448E-A3E1-E17FE1FAFECE}" srcOrd="1" destOrd="0" presId="urn:microsoft.com/office/officeart/2005/8/layout/chevron2"/>
    <dgm:cxn modelId="{3E4504C8-8B0A-44D5-A9AC-4B63BECA200D}" type="presParOf" srcId="{BBC6D8DE-68F7-4527-A181-F42312F8004D}" destId="{FABE24FC-56CC-402E-98E7-095C3D42498F}" srcOrd="13" destOrd="0" presId="urn:microsoft.com/office/officeart/2005/8/layout/chevron2"/>
    <dgm:cxn modelId="{9764284D-AB9C-4D47-B1B2-3EFB49082FE9}" type="presParOf" srcId="{BBC6D8DE-68F7-4527-A181-F42312F8004D}" destId="{0F15156E-FDCD-4F4E-83F3-9656FADAF644}" srcOrd="14" destOrd="0" presId="urn:microsoft.com/office/officeart/2005/8/layout/chevron2"/>
    <dgm:cxn modelId="{8BEFFF5B-AD9F-4434-A242-AC03FFD1535B}" type="presParOf" srcId="{0F15156E-FDCD-4F4E-83F3-9656FADAF644}" destId="{5A5D9116-BA9D-443C-9123-D69478EA6B17}" srcOrd="0" destOrd="0" presId="urn:microsoft.com/office/officeart/2005/8/layout/chevron2"/>
    <dgm:cxn modelId="{9C0BF463-9DB3-4225-A376-3FD3449C6560}" type="presParOf" srcId="{0F15156E-FDCD-4F4E-83F3-9656FADAF644}" destId="{0B521773-2D00-4703-AF27-1A80B1EACE9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2ABC835-B8F3-4922-B484-C5AFB244F747}" type="doc">
      <dgm:prSet loTypeId="urn:microsoft.com/office/officeart/2005/8/layout/chevron2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62D00D8-24AC-4914-A54C-98A47A7E5F5F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429C750E-01A3-4D86-ACC2-46FDA11A3E6A}" type="parTrans" cxnId="{E35C6614-111B-40E5-88CF-D6C1C05DBE8C}">
      <dgm:prSet/>
      <dgm:spPr/>
      <dgm:t>
        <a:bodyPr/>
        <a:lstStyle/>
        <a:p>
          <a:endParaRPr lang="fr-FR"/>
        </a:p>
      </dgm:t>
    </dgm:pt>
    <dgm:pt modelId="{AA00C1A5-7EE2-4708-B9BE-2B2DC0A76911}" type="sibTrans" cxnId="{E35C6614-111B-40E5-88CF-D6C1C05DBE8C}">
      <dgm:prSet/>
      <dgm:spPr/>
      <dgm:t>
        <a:bodyPr/>
        <a:lstStyle/>
        <a:p>
          <a:endParaRPr lang="fr-FR"/>
        </a:p>
      </dgm:t>
    </dgm:pt>
    <dgm:pt modelId="{E07649E1-6E3A-4E8D-8C26-3698BB25C33B}">
      <dgm:prSet phldrT="[Texte]"/>
      <dgm:spPr/>
      <dgm:t>
        <a:bodyPr/>
        <a:lstStyle/>
        <a:p>
          <a:r>
            <a:rPr lang="fr-FR" dirty="0"/>
            <a:t>Présentation du groupe</a:t>
          </a:r>
        </a:p>
      </dgm:t>
    </dgm:pt>
    <dgm:pt modelId="{E94CF1D3-AAFB-4363-B101-A2A8FE4CE8EE}" type="parTrans" cxnId="{059D2F69-997F-4057-A62A-0B9613845187}">
      <dgm:prSet/>
      <dgm:spPr/>
      <dgm:t>
        <a:bodyPr/>
        <a:lstStyle/>
        <a:p>
          <a:endParaRPr lang="fr-FR"/>
        </a:p>
      </dgm:t>
    </dgm:pt>
    <dgm:pt modelId="{0416036A-2467-477A-8263-77874901C21F}" type="sibTrans" cxnId="{059D2F69-997F-4057-A62A-0B9613845187}">
      <dgm:prSet/>
      <dgm:spPr/>
      <dgm:t>
        <a:bodyPr/>
        <a:lstStyle/>
        <a:p>
          <a:endParaRPr lang="fr-FR"/>
        </a:p>
      </dgm:t>
    </dgm:pt>
    <dgm:pt modelId="{F3A04191-D404-487B-893D-D2DED7523AF0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B62A4C2C-3807-4281-84A1-4EEF97CBD55E}" type="parTrans" cxnId="{98AD4CD1-8EC3-420B-8C2B-1E9E91ED53E1}">
      <dgm:prSet/>
      <dgm:spPr/>
      <dgm:t>
        <a:bodyPr/>
        <a:lstStyle/>
        <a:p>
          <a:endParaRPr lang="fr-FR"/>
        </a:p>
      </dgm:t>
    </dgm:pt>
    <dgm:pt modelId="{C9C29C4A-B08B-4B0F-BAE3-0329EFC627EA}" type="sibTrans" cxnId="{98AD4CD1-8EC3-420B-8C2B-1E9E91ED53E1}">
      <dgm:prSet/>
      <dgm:spPr/>
      <dgm:t>
        <a:bodyPr/>
        <a:lstStyle/>
        <a:p>
          <a:endParaRPr lang="fr-FR"/>
        </a:p>
      </dgm:t>
    </dgm:pt>
    <dgm:pt modelId="{D56433E8-F220-46D7-8D7B-B1249030D936}">
      <dgm:prSet phldrT="[Texte]"/>
      <dgm:spPr/>
      <dgm:t>
        <a:bodyPr/>
        <a:lstStyle/>
        <a:p>
          <a:r>
            <a:rPr lang="fr-FR" dirty="0"/>
            <a:t>Rappel du contexte</a:t>
          </a:r>
        </a:p>
      </dgm:t>
    </dgm:pt>
    <dgm:pt modelId="{363D6B2E-65A4-4D3A-A510-DA75F87F4677}" type="parTrans" cxnId="{47EABDDE-E7E2-48D7-BE01-09EDCBC79C5C}">
      <dgm:prSet/>
      <dgm:spPr/>
      <dgm:t>
        <a:bodyPr/>
        <a:lstStyle/>
        <a:p>
          <a:endParaRPr lang="fr-FR"/>
        </a:p>
      </dgm:t>
    </dgm:pt>
    <dgm:pt modelId="{1576B297-19EC-43BE-A869-17B82B750691}" type="sibTrans" cxnId="{47EABDDE-E7E2-48D7-BE01-09EDCBC79C5C}">
      <dgm:prSet/>
      <dgm:spPr/>
      <dgm:t>
        <a:bodyPr/>
        <a:lstStyle/>
        <a:p>
          <a:endParaRPr lang="fr-FR"/>
        </a:p>
      </dgm:t>
    </dgm:pt>
    <dgm:pt modelId="{67097B12-815B-47C3-A620-4965B9EB26E1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51686D3F-8397-46DF-9602-B40C2E042D5B}" type="parTrans" cxnId="{B55E2C5F-0F81-4DBE-9E3F-F0AA39875C01}">
      <dgm:prSet/>
      <dgm:spPr/>
      <dgm:t>
        <a:bodyPr/>
        <a:lstStyle/>
        <a:p>
          <a:endParaRPr lang="fr-FR"/>
        </a:p>
      </dgm:t>
    </dgm:pt>
    <dgm:pt modelId="{DEF6D10E-7B31-4234-B9D9-8400D4D0BAD8}" type="sibTrans" cxnId="{B55E2C5F-0F81-4DBE-9E3F-F0AA39875C01}">
      <dgm:prSet/>
      <dgm:spPr/>
      <dgm:t>
        <a:bodyPr/>
        <a:lstStyle/>
        <a:p>
          <a:endParaRPr lang="fr-FR"/>
        </a:p>
      </dgm:t>
    </dgm:pt>
    <dgm:pt modelId="{6EE599C1-E3EA-47FC-9C08-D93549B1017B}">
      <dgm:prSet phldrT="[Texte]"/>
      <dgm:spPr/>
      <dgm:t>
        <a:bodyPr/>
        <a:lstStyle/>
        <a:p>
          <a:r>
            <a:rPr lang="fr-FR" dirty="0"/>
            <a:t>Rappel du besoin </a:t>
          </a:r>
        </a:p>
      </dgm:t>
    </dgm:pt>
    <dgm:pt modelId="{E5A6C7D4-84CB-4E07-8C61-46659597E302}" type="parTrans" cxnId="{562F0DE1-372B-44D1-9413-662C10FE507E}">
      <dgm:prSet/>
      <dgm:spPr/>
      <dgm:t>
        <a:bodyPr/>
        <a:lstStyle/>
        <a:p>
          <a:endParaRPr lang="fr-FR"/>
        </a:p>
      </dgm:t>
    </dgm:pt>
    <dgm:pt modelId="{25A7F475-5527-4E4C-82B9-2615B1AE3D2D}" type="sibTrans" cxnId="{562F0DE1-372B-44D1-9413-662C10FE507E}">
      <dgm:prSet/>
      <dgm:spPr/>
      <dgm:t>
        <a:bodyPr/>
        <a:lstStyle/>
        <a:p>
          <a:endParaRPr lang="fr-FR"/>
        </a:p>
      </dgm:t>
    </dgm:pt>
    <dgm:pt modelId="{83585ACD-07B4-462B-916A-715A714725E2}">
      <dgm:prSet/>
      <dgm:spPr/>
      <dgm:t>
        <a:bodyPr/>
        <a:lstStyle/>
        <a:p>
          <a:endParaRPr lang="fr-FR"/>
        </a:p>
      </dgm:t>
    </dgm:pt>
    <dgm:pt modelId="{CEBEA70F-6D1C-49E3-B13D-93A32C1FD59B}" type="parTrans" cxnId="{1C859F79-15AC-412A-B174-337216E12D5C}">
      <dgm:prSet/>
      <dgm:spPr/>
      <dgm:t>
        <a:bodyPr/>
        <a:lstStyle/>
        <a:p>
          <a:endParaRPr lang="fr-FR"/>
        </a:p>
      </dgm:t>
    </dgm:pt>
    <dgm:pt modelId="{6EC771CC-4BB9-4712-8B14-1745DE76C2E3}" type="sibTrans" cxnId="{1C859F79-15AC-412A-B174-337216E12D5C}">
      <dgm:prSet/>
      <dgm:spPr/>
      <dgm:t>
        <a:bodyPr/>
        <a:lstStyle/>
        <a:p>
          <a:endParaRPr lang="fr-FR"/>
        </a:p>
      </dgm:t>
    </dgm:pt>
    <dgm:pt modelId="{B2DD79F4-6E48-4F04-A4C8-7B773A8DDB5C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fr-FR"/>
        </a:p>
      </dgm:t>
    </dgm:pt>
    <dgm:pt modelId="{7A05325E-193A-4321-9D5A-0A5BD73C81F5}" type="parTrans" cxnId="{3906A3FC-9025-4BEF-B543-83960D02A8DC}">
      <dgm:prSet/>
      <dgm:spPr/>
      <dgm:t>
        <a:bodyPr/>
        <a:lstStyle/>
        <a:p>
          <a:endParaRPr lang="fr-FR"/>
        </a:p>
      </dgm:t>
    </dgm:pt>
    <dgm:pt modelId="{3E29CBB9-0910-4B64-A46B-A13AC9209571}" type="sibTrans" cxnId="{3906A3FC-9025-4BEF-B543-83960D02A8DC}">
      <dgm:prSet/>
      <dgm:spPr/>
      <dgm:t>
        <a:bodyPr/>
        <a:lstStyle/>
        <a:p>
          <a:endParaRPr lang="fr-FR"/>
        </a:p>
      </dgm:t>
    </dgm:pt>
    <dgm:pt modelId="{74C85C0E-53AA-4D7E-BAD7-DE2CF865ED9B}">
      <dgm:prSet/>
      <dgm:spPr/>
      <dgm:t>
        <a:bodyPr/>
        <a:lstStyle/>
        <a:p>
          <a:endParaRPr lang="fr-FR"/>
        </a:p>
      </dgm:t>
    </dgm:pt>
    <dgm:pt modelId="{FE86767F-5513-4790-949C-DD598A702A28}" type="parTrans" cxnId="{D6D47A69-99CB-4AAF-8DF1-FB1F0B98A52D}">
      <dgm:prSet/>
      <dgm:spPr/>
      <dgm:t>
        <a:bodyPr/>
        <a:lstStyle/>
        <a:p>
          <a:endParaRPr lang="fr-FR"/>
        </a:p>
      </dgm:t>
    </dgm:pt>
    <dgm:pt modelId="{94333C3D-DC22-46B4-926B-141F3CCCEB9B}" type="sibTrans" cxnId="{D6D47A69-99CB-4AAF-8DF1-FB1F0B98A52D}">
      <dgm:prSet/>
      <dgm:spPr/>
      <dgm:t>
        <a:bodyPr/>
        <a:lstStyle/>
        <a:p>
          <a:endParaRPr lang="fr-FR"/>
        </a:p>
      </dgm:t>
    </dgm:pt>
    <dgm:pt modelId="{B687FB7D-7055-41E3-9B94-9D6FA3D269D8}">
      <dgm:prSet/>
      <dgm:spPr/>
      <dgm:t>
        <a:bodyPr/>
        <a:lstStyle/>
        <a:p>
          <a:endParaRPr lang="fr-FR"/>
        </a:p>
      </dgm:t>
    </dgm:pt>
    <dgm:pt modelId="{A98D80F3-5DE7-4A50-B52A-D1B94CF4BFA0}" type="parTrans" cxnId="{3984FE4B-F445-44DA-9A4C-AB2B93FA1BE7}">
      <dgm:prSet/>
      <dgm:spPr/>
      <dgm:t>
        <a:bodyPr/>
        <a:lstStyle/>
        <a:p>
          <a:endParaRPr lang="fr-FR"/>
        </a:p>
      </dgm:t>
    </dgm:pt>
    <dgm:pt modelId="{2DF51CEA-382C-49D5-98F1-CF6D71460B3B}" type="sibTrans" cxnId="{3984FE4B-F445-44DA-9A4C-AB2B93FA1BE7}">
      <dgm:prSet/>
      <dgm:spPr/>
      <dgm:t>
        <a:bodyPr/>
        <a:lstStyle/>
        <a:p>
          <a:endParaRPr lang="fr-FR"/>
        </a:p>
      </dgm:t>
    </dgm:pt>
    <dgm:pt modelId="{00ECBB96-E0F1-466F-BEA7-32085291A496}">
      <dgm:prSet/>
      <dgm:spPr/>
      <dgm:t>
        <a:bodyPr/>
        <a:lstStyle/>
        <a:p>
          <a:endParaRPr lang="fr-FR"/>
        </a:p>
      </dgm:t>
    </dgm:pt>
    <dgm:pt modelId="{5F8CE61B-E25C-4D71-B72C-2436B2FCD656}" type="parTrans" cxnId="{926910CE-ACE4-4976-9BCD-BD6D9DD26B44}">
      <dgm:prSet/>
      <dgm:spPr/>
      <dgm:t>
        <a:bodyPr/>
        <a:lstStyle/>
        <a:p>
          <a:endParaRPr lang="fr-FR"/>
        </a:p>
      </dgm:t>
    </dgm:pt>
    <dgm:pt modelId="{1273CDB8-8427-4189-8F6F-0C76F4179D76}" type="sibTrans" cxnId="{926910CE-ACE4-4976-9BCD-BD6D9DD26B44}">
      <dgm:prSet/>
      <dgm:spPr/>
      <dgm:t>
        <a:bodyPr/>
        <a:lstStyle/>
        <a:p>
          <a:endParaRPr lang="fr-FR"/>
        </a:p>
      </dgm:t>
    </dgm:pt>
    <dgm:pt modelId="{4FF156BB-A109-479D-9550-FFFC93A18E14}">
      <dgm:prSet/>
      <dgm:spPr/>
      <dgm:t>
        <a:bodyPr/>
        <a:lstStyle/>
        <a:p>
          <a:r>
            <a:rPr lang="fr-FR" dirty="0"/>
            <a:t>Rappel des contraintes</a:t>
          </a:r>
        </a:p>
      </dgm:t>
    </dgm:pt>
    <dgm:pt modelId="{C3A7579C-1371-4586-AF4C-3A1B9F11BB3B}" type="parTrans" cxnId="{1AD91F21-9DDD-4619-BBE8-91DC07D5BDBC}">
      <dgm:prSet/>
      <dgm:spPr/>
      <dgm:t>
        <a:bodyPr/>
        <a:lstStyle/>
        <a:p>
          <a:endParaRPr lang="fr-FR"/>
        </a:p>
      </dgm:t>
    </dgm:pt>
    <dgm:pt modelId="{80107276-72FD-4C5A-8DDF-C20E2626D9D4}" type="sibTrans" cxnId="{1AD91F21-9DDD-4619-BBE8-91DC07D5BDBC}">
      <dgm:prSet/>
      <dgm:spPr/>
      <dgm:t>
        <a:bodyPr/>
        <a:lstStyle/>
        <a:p>
          <a:endParaRPr lang="fr-FR"/>
        </a:p>
      </dgm:t>
    </dgm:pt>
    <dgm:pt modelId="{F6CCA398-633A-454C-BFB1-29299E544304}">
      <dgm:prSet/>
      <dgm:spPr/>
      <dgm:t>
        <a:bodyPr/>
        <a:lstStyle/>
        <a:p>
          <a:r>
            <a:rPr lang="fr-FR" dirty="0"/>
            <a:t>Présentation de la solution</a:t>
          </a:r>
        </a:p>
      </dgm:t>
    </dgm:pt>
    <dgm:pt modelId="{7A766477-E802-4C63-A032-EE6292E1941F}" type="parTrans" cxnId="{7B7FD212-E281-446E-BA0A-647773349D56}">
      <dgm:prSet/>
      <dgm:spPr/>
      <dgm:t>
        <a:bodyPr/>
        <a:lstStyle/>
        <a:p>
          <a:endParaRPr lang="fr-FR"/>
        </a:p>
      </dgm:t>
    </dgm:pt>
    <dgm:pt modelId="{C98E1D5C-DD2C-4BB1-A892-886249CA9856}" type="sibTrans" cxnId="{7B7FD212-E281-446E-BA0A-647773349D56}">
      <dgm:prSet/>
      <dgm:spPr/>
      <dgm:t>
        <a:bodyPr/>
        <a:lstStyle/>
        <a:p>
          <a:endParaRPr lang="fr-FR"/>
        </a:p>
      </dgm:t>
    </dgm:pt>
    <dgm:pt modelId="{C961F381-0CAA-46C7-8931-4795AC8E62C7}">
      <dgm:prSet/>
      <dgm:spPr/>
      <dgm:t>
        <a:bodyPr/>
        <a:lstStyle/>
        <a:p>
          <a:r>
            <a:rPr lang="fr-FR" dirty="0"/>
            <a:t>Conclusion</a:t>
          </a:r>
        </a:p>
      </dgm:t>
    </dgm:pt>
    <dgm:pt modelId="{01A5C36B-5CFF-418A-B747-68422394CF70}" type="parTrans" cxnId="{48E73FE2-BCFA-4960-B25B-F156C183F79D}">
      <dgm:prSet/>
      <dgm:spPr/>
      <dgm:t>
        <a:bodyPr/>
        <a:lstStyle/>
        <a:p>
          <a:endParaRPr lang="fr-FR"/>
        </a:p>
      </dgm:t>
    </dgm:pt>
    <dgm:pt modelId="{66A49589-DDD7-4DAD-A13A-2CFBCDC4E416}" type="sibTrans" cxnId="{48E73FE2-BCFA-4960-B25B-F156C183F79D}">
      <dgm:prSet/>
      <dgm:spPr/>
      <dgm:t>
        <a:bodyPr/>
        <a:lstStyle/>
        <a:p>
          <a:endParaRPr lang="fr-FR"/>
        </a:p>
      </dgm:t>
    </dgm:pt>
    <dgm:pt modelId="{3A3B51B3-D778-41B5-838C-3E9F16B2DD62}">
      <dgm:prSet/>
      <dgm:spPr/>
      <dgm:t>
        <a:bodyPr/>
        <a:lstStyle/>
        <a:p>
          <a:r>
            <a:rPr lang="fr-FR" dirty="0"/>
            <a:t>Perspective d’évolution 	</a:t>
          </a:r>
        </a:p>
      </dgm:t>
    </dgm:pt>
    <dgm:pt modelId="{31B1742B-EE75-40B2-840C-47B833858E19}" type="parTrans" cxnId="{5F9913A8-E367-4A2A-86C4-D603398BFAB8}">
      <dgm:prSet/>
      <dgm:spPr/>
      <dgm:t>
        <a:bodyPr/>
        <a:lstStyle/>
        <a:p>
          <a:endParaRPr lang="fr-FR"/>
        </a:p>
      </dgm:t>
    </dgm:pt>
    <dgm:pt modelId="{42A627C8-D82E-4B9B-B92F-3E9A68D794B4}" type="sibTrans" cxnId="{5F9913A8-E367-4A2A-86C4-D603398BFAB8}">
      <dgm:prSet/>
      <dgm:spPr/>
      <dgm:t>
        <a:bodyPr/>
        <a:lstStyle/>
        <a:p>
          <a:endParaRPr lang="fr-FR"/>
        </a:p>
      </dgm:t>
    </dgm:pt>
    <dgm:pt modelId="{0500DEB6-480D-4C8C-8959-4D135DF663EE}">
      <dgm:prSet/>
      <dgm:spPr/>
      <dgm:t>
        <a:bodyPr/>
        <a:lstStyle/>
        <a:p>
          <a:r>
            <a:rPr lang="fr-FR" dirty="0"/>
            <a:t>Question</a:t>
          </a:r>
        </a:p>
      </dgm:t>
    </dgm:pt>
    <dgm:pt modelId="{B2C12148-034D-4E96-BE8A-3A67A9DCDA8C}" type="parTrans" cxnId="{D70939B4-C727-4CFA-BFEB-8238C9263B26}">
      <dgm:prSet/>
      <dgm:spPr/>
      <dgm:t>
        <a:bodyPr/>
        <a:lstStyle/>
        <a:p>
          <a:endParaRPr lang="fr-FR"/>
        </a:p>
      </dgm:t>
    </dgm:pt>
    <dgm:pt modelId="{1CB5FBEE-4900-4716-8093-87240DC72008}" type="sibTrans" cxnId="{D70939B4-C727-4CFA-BFEB-8238C9263B26}">
      <dgm:prSet/>
      <dgm:spPr/>
      <dgm:t>
        <a:bodyPr/>
        <a:lstStyle/>
        <a:p>
          <a:endParaRPr lang="fr-FR"/>
        </a:p>
      </dgm:t>
    </dgm:pt>
    <dgm:pt modelId="{BBC6D8DE-68F7-4527-A181-F42312F8004D}" type="pres">
      <dgm:prSet presAssocID="{42ABC835-B8F3-4922-B484-C5AFB244F74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2300EC7-89AD-4EC2-AAD3-61533B1545ED}" type="pres">
      <dgm:prSet presAssocID="{B62D00D8-24AC-4914-A54C-98A47A7E5F5F}" presName="composite" presStyleCnt="0"/>
      <dgm:spPr/>
    </dgm:pt>
    <dgm:pt modelId="{56EAADC9-6A6B-4453-970B-F4950629D2F7}" type="pres">
      <dgm:prSet presAssocID="{B62D00D8-24AC-4914-A54C-98A47A7E5F5F}" presName="parentText" presStyleLbl="align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843F94-EBEB-47EA-86B1-0E28C41F8939}" type="pres">
      <dgm:prSet presAssocID="{B62D00D8-24AC-4914-A54C-98A47A7E5F5F}" presName="descendantText" presStyleLbl="alignAcc1" presStyleIdx="0" presStyleCnt="8" custLinFactX="100000" custLinFactNeighborX="121477" custLinFactNeighborY="-4040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AF216C-842A-45DF-AA17-782E65429C9B}" type="pres">
      <dgm:prSet presAssocID="{AA00C1A5-7EE2-4708-B9BE-2B2DC0A76911}" presName="sp" presStyleCnt="0"/>
      <dgm:spPr/>
    </dgm:pt>
    <dgm:pt modelId="{1EBAC5DE-0FB4-4BCD-A191-9203FBB461CD}" type="pres">
      <dgm:prSet presAssocID="{F3A04191-D404-487B-893D-D2DED7523AF0}" presName="composite" presStyleCnt="0"/>
      <dgm:spPr/>
    </dgm:pt>
    <dgm:pt modelId="{5C1B990F-84F2-4015-9570-5E38E07B19D8}" type="pres">
      <dgm:prSet presAssocID="{F3A04191-D404-487B-893D-D2DED7523AF0}" presName="parentText" presStyleLbl="align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8E1CB4-76A5-4C73-93E7-AEEAD8CC5A28}" type="pres">
      <dgm:prSet presAssocID="{F3A04191-D404-487B-893D-D2DED7523AF0}" presName="descendantText" presStyleLbl="alignAcc1" presStyleIdx="1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F229A8-968D-4F79-92B8-F3FBEA8013CF}" type="pres">
      <dgm:prSet presAssocID="{C9C29C4A-B08B-4B0F-BAE3-0329EFC627EA}" presName="sp" presStyleCnt="0"/>
      <dgm:spPr/>
    </dgm:pt>
    <dgm:pt modelId="{92AE8E0D-DFBB-42CD-B5C8-9378373C8425}" type="pres">
      <dgm:prSet presAssocID="{67097B12-815B-47C3-A620-4965B9EB26E1}" presName="composite" presStyleCnt="0"/>
      <dgm:spPr/>
    </dgm:pt>
    <dgm:pt modelId="{2DE72F47-5DA2-4C49-8A1C-5AC5DD2146E5}" type="pres">
      <dgm:prSet presAssocID="{67097B12-815B-47C3-A620-4965B9EB26E1}" presName="parentText" presStyleLbl="align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359ED9D-F310-46D6-9F22-9970B56BF87A}" type="pres">
      <dgm:prSet presAssocID="{67097B12-815B-47C3-A620-4965B9EB26E1}" presName="descendantText" presStyleLbl="alignAcc1" presStyleIdx="2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BA2841-F1D6-4790-88D2-4C144E30232B}" type="pres">
      <dgm:prSet presAssocID="{DEF6D10E-7B31-4234-B9D9-8400D4D0BAD8}" presName="sp" presStyleCnt="0"/>
      <dgm:spPr/>
    </dgm:pt>
    <dgm:pt modelId="{083A9799-414F-4886-BDBA-47F071D3E5C9}" type="pres">
      <dgm:prSet presAssocID="{83585ACD-07B4-462B-916A-715A714725E2}" presName="composite" presStyleCnt="0"/>
      <dgm:spPr/>
    </dgm:pt>
    <dgm:pt modelId="{97AC5984-C2D5-4BEA-BC8D-F261E14D193D}" type="pres">
      <dgm:prSet presAssocID="{83585ACD-07B4-462B-916A-715A714725E2}" presName="parentText" presStyleLbl="align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B0528B-EA12-4048-BC41-038054AD1460}" type="pres">
      <dgm:prSet presAssocID="{83585ACD-07B4-462B-916A-715A714725E2}" presName="descendantText" presStyleLbl="alignAcc1" presStyleIdx="3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6CB193D-EE0A-4938-9102-8B37F37ED9E5}" type="pres">
      <dgm:prSet presAssocID="{6EC771CC-4BB9-4712-8B14-1745DE76C2E3}" presName="sp" presStyleCnt="0"/>
      <dgm:spPr/>
    </dgm:pt>
    <dgm:pt modelId="{88C4AAAC-9EC7-42DA-8A41-05BC8850C440}" type="pres">
      <dgm:prSet presAssocID="{B2DD79F4-6E48-4F04-A4C8-7B773A8DDB5C}" presName="composite" presStyleCnt="0"/>
      <dgm:spPr/>
    </dgm:pt>
    <dgm:pt modelId="{8C191B2E-3433-4B23-9E5A-8FFB9C776806}" type="pres">
      <dgm:prSet presAssocID="{B2DD79F4-6E48-4F04-A4C8-7B773A8DDB5C}" presName="parentText" presStyleLbl="alignNode1" presStyleIdx="4" presStyleCnt="8" custLinFactNeighborX="5329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907F87-8D2E-4979-9AAE-2F674D150113}" type="pres">
      <dgm:prSet presAssocID="{B2DD79F4-6E48-4F04-A4C8-7B773A8DDB5C}" presName="descendantText" presStyleLbl="alignAcc1" presStyleIdx="4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63EB18-FEE1-4FA9-8731-2A60DB3B448E}" type="pres">
      <dgm:prSet presAssocID="{3E29CBB9-0910-4B64-A46B-A13AC9209571}" presName="sp" presStyleCnt="0"/>
      <dgm:spPr/>
    </dgm:pt>
    <dgm:pt modelId="{0D0D8B61-218E-4425-85DE-0081B1631139}" type="pres">
      <dgm:prSet presAssocID="{74C85C0E-53AA-4D7E-BAD7-DE2CF865ED9B}" presName="composite" presStyleCnt="0"/>
      <dgm:spPr/>
    </dgm:pt>
    <dgm:pt modelId="{96233442-0F54-46C5-8268-D02A7E6398CC}" type="pres">
      <dgm:prSet presAssocID="{74C85C0E-53AA-4D7E-BAD7-DE2CF865ED9B}" presName="parentText" presStyleLbl="align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B1CBA74-BE69-4BA0-9841-E471C4418616}" type="pres">
      <dgm:prSet presAssocID="{74C85C0E-53AA-4D7E-BAD7-DE2CF865ED9B}" presName="descendantText" presStyleLbl="alignAcc1" presStyleIdx="5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3DFC28-BA21-4946-9E26-1F9B96915F9D}" type="pres">
      <dgm:prSet presAssocID="{94333C3D-DC22-46B4-926B-141F3CCCEB9B}" presName="sp" presStyleCnt="0"/>
      <dgm:spPr/>
    </dgm:pt>
    <dgm:pt modelId="{6D18428C-FD7F-433F-BA84-C3EF657610F8}" type="pres">
      <dgm:prSet presAssocID="{B687FB7D-7055-41E3-9B94-9D6FA3D269D8}" presName="composite" presStyleCnt="0"/>
      <dgm:spPr/>
    </dgm:pt>
    <dgm:pt modelId="{92D76D7B-6323-4898-97B0-E8B408DF9DE6}" type="pres">
      <dgm:prSet presAssocID="{B687FB7D-7055-41E3-9B94-9D6FA3D269D8}" presName="parentText" presStyleLbl="alignNode1" presStyleIdx="6" presStyleCnt="8" custLinFactNeighborX="-14212" custLinFactNeighborY="124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1280A5D-26D7-448E-A3E1-E17FE1FAFECE}" type="pres">
      <dgm:prSet presAssocID="{B687FB7D-7055-41E3-9B94-9D6FA3D269D8}" presName="descendantText" presStyleLbl="alignAcc1" presStyleIdx="6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ABE24FC-56CC-402E-98E7-095C3D42498F}" type="pres">
      <dgm:prSet presAssocID="{2DF51CEA-382C-49D5-98F1-CF6D71460B3B}" presName="sp" presStyleCnt="0"/>
      <dgm:spPr/>
    </dgm:pt>
    <dgm:pt modelId="{0F15156E-FDCD-4F4E-83F3-9656FADAF644}" type="pres">
      <dgm:prSet presAssocID="{00ECBB96-E0F1-466F-BEA7-32085291A496}" presName="composite" presStyleCnt="0"/>
      <dgm:spPr/>
    </dgm:pt>
    <dgm:pt modelId="{5A5D9116-BA9D-443C-9123-D69478EA6B17}" type="pres">
      <dgm:prSet presAssocID="{00ECBB96-E0F1-466F-BEA7-32085291A496}" presName="parentText" presStyleLbl="align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B521773-2D00-4703-AF27-1A80B1EACE9F}" type="pres">
      <dgm:prSet presAssocID="{00ECBB96-E0F1-466F-BEA7-32085291A496}" presName="descendantText" presStyleLbl="alignAcc1" presStyleIdx="7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2421595-F603-4B76-9B76-58C0E682022B}" type="presOf" srcId="{F6CCA398-633A-454C-BFB1-29299E544304}" destId="{36907F87-8D2E-4979-9AAE-2F674D150113}" srcOrd="0" destOrd="0" presId="urn:microsoft.com/office/officeart/2005/8/layout/chevron2"/>
    <dgm:cxn modelId="{5F484BA3-8F5E-4EC4-8958-40B029E79031}" type="presOf" srcId="{74C85C0E-53AA-4D7E-BAD7-DE2CF865ED9B}" destId="{96233442-0F54-46C5-8268-D02A7E6398CC}" srcOrd="0" destOrd="0" presId="urn:microsoft.com/office/officeart/2005/8/layout/chevron2"/>
    <dgm:cxn modelId="{630A2137-DB20-4DC1-BBB2-3D2518BFC7D5}" type="presOf" srcId="{4FF156BB-A109-479D-9550-FFFC93A18E14}" destId="{6BB0528B-EA12-4048-BC41-038054AD1460}" srcOrd="0" destOrd="0" presId="urn:microsoft.com/office/officeart/2005/8/layout/chevron2"/>
    <dgm:cxn modelId="{A7905002-B906-40E2-AD8F-2CA7FE5B484A}" type="presOf" srcId="{B62D00D8-24AC-4914-A54C-98A47A7E5F5F}" destId="{56EAADC9-6A6B-4453-970B-F4950629D2F7}" srcOrd="0" destOrd="0" presId="urn:microsoft.com/office/officeart/2005/8/layout/chevron2"/>
    <dgm:cxn modelId="{9BDC5DCE-A43C-4F65-8972-18FD81F93C96}" type="presOf" srcId="{00ECBB96-E0F1-466F-BEA7-32085291A496}" destId="{5A5D9116-BA9D-443C-9123-D69478EA6B17}" srcOrd="0" destOrd="0" presId="urn:microsoft.com/office/officeart/2005/8/layout/chevron2"/>
    <dgm:cxn modelId="{ABD62377-AA43-4D15-B4A4-F9DAAE71419B}" type="presOf" srcId="{B687FB7D-7055-41E3-9B94-9D6FA3D269D8}" destId="{92D76D7B-6323-4898-97B0-E8B408DF9DE6}" srcOrd="0" destOrd="0" presId="urn:microsoft.com/office/officeart/2005/8/layout/chevron2"/>
    <dgm:cxn modelId="{47EABDDE-E7E2-48D7-BE01-09EDCBC79C5C}" srcId="{F3A04191-D404-487B-893D-D2DED7523AF0}" destId="{D56433E8-F220-46D7-8D7B-B1249030D936}" srcOrd="0" destOrd="0" parTransId="{363D6B2E-65A4-4D3A-A510-DA75F87F4677}" sibTransId="{1576B297-19EC-43BE-A869-17B82B750691}"/>
    <dgm:cxn modelId="{04FA9E6E-EF54-439A-A06A-9BE2BB6C6383}" type="presOf" srcId="{0500DEB6-480D-4C8C-8959-4D135DF663EE}" destId="{0B521773-2D00-4703-AF27-1A80B1EACE9F}" srcOrd="0" destOrd="0" presId="urn:microsoft.com/office/officeart/2005/8/layout/chevron2"/>
    <dgm:cxn modelId="{59CEEB19-B9DD-4808-80E4-C8E75B30B23D}" type="presOf" srcId="{67097B12-815B-47C3-A620-4965B9EB26E1}" destId="{2DE72F47-5DA2-4C49-8A1C-5AC5DD2146E5}" srcOrd="0" destOrd="0" presId="urn:microsoft.com/office/officeart/2005/8/layout/chevron2"/>
    <dgm:cxn modelId="{41596257-B803-4521-A6F7-100D3B9D7FBD}" type="presOf" srcId="{3A3B51B3-D778-41B5-838C-3E9F16B2DD62}" destId="{C1280A5D-26D7-448E-A3E1-E17FE1FAFECE}" srcOrd="0" destOrd="0" presId="urn:microsoft.com/office/officeart/2005/8/layout/chevron2"/>
    <dgm:cxn modelId="{826DADCE-8FDE-462C-B679-43C03AC65B6E}" type="presOf" srcId="{D56433E8-F220-46D7-8D7B-B1249030D936}" destId="{AD8E1CB4-76A5-4C73-93E7-AEEAD8CC5A28}" srcOrd="0" destOrd="0" presId="urn:microsoft.com/office/officeart/2005/8/layout/chevron2"/>
    <dgm:cxn modelId="{926910CE-ACE4-4976-9BCD-BD6D9DD26B44}" srcId="{42ABC835-B8F3-4922-B484-C5AFB244F747}" destId="{00ECBB96-E0F1-466F-BEA7-32085291A496}" srcOrd="7" destOrd="0" parTransId="{5F8CE61B-E25C-4D71-B72C-2436B2FCD656}" sibTransId="{1273CDB8-8427-4189-8F6F-0C76F4179D76}"/>
    <dgm:cxn modelId="{B55E2C5F-0F81-4DBE-9E3F-F0AA39875C01}" srcId="{42ABC835-B8F3-4922-B484-C5AFB244F747}" destId="{67097B12-815B-47C3-A620-4965B9EB26E1}" srcOrd="2" destOrd="0" parTransId="{51686D3F-8397-46DF-9602-B40C2E042D5B}" sibTransId="{DEF6D10E-7B31-4234-B9D9-8400D4D0BAD8}"/>
    <dgm:cxn modelId="{D8C547C5-CCB4-4717-8C17-1AF6C6B0C65C}" type="presOf" srcId="{42ABC835-B8F3-4922-B484-C5AFB244F747}" destId="{BBC6D8DE-68F7-4527-A181-F42312F8004D}" srcOrd="0" destOrd="0" presId="urn:microsoft.com/office/officeart/2005/8/layout/chevron2"/>
    <dgm:cxn modelId="{E35C6614-111B-40E5-88CF-D6C1C05DBE8C}" srcId="{42ABC835-B8F3-4922-B484-C5AFB244F747}" destId="{B62D00D8-24AC-4914-A54C-98A47A7E5F5F}" srcOrd="0" destOrd="0" parTransId="{429C750E-01A3-4D86-ACC2-46FDA11A3E6A}" sibTransId="{AA00C1A5-7EE2-4708-B9BE-2B2DC0A76911}"/>
    <dgm:cxn modelId="{98AD4CD1-8EC3-420B-8C2B-1E9E91ED53E1}" srcId="{42ABC835-B8F3-4922-B484-C5AFB244F747}" destId="{F3A04191-D404-487B-893D-D2DED7523AF0}" srcOrd="1" destOrd="0" parTransId="{B62A4C2C-3807-4281-84A1-4EEF97CBD55E}" sibTransId="{C9C29C4A-B08B-4B0F-BAE3-0329EFC627EA}"/>
    <dgm:cxn modelId="{A3050852-9247-4BC1-84EF-08B5F72B71B9}" type="presOf" srcId="{6EE599C1-E3EA-47FC-9C08-D93549B1017B}" destId="{6359ED9D-F310-46D6-9F22-9970B56BF87A}" srcOrd="0" destOrd="0" presId="urn:microsoft.com/office/officeart/2005/8/layout/chevron2"/>
    <dgm:cxn modelId="{562F0DE1-372B-44D1-9413-662C10FE507E}" srcId="{67097B12-815B-47C3-A620-4965B9EB26E1}" destId="{6EE599C1-E3EA-47FC-9C08-D93549B1017B}" srcOrd="0" destOrd="0" parTransId="{E5A6C7D4-84CB-4E07-8C61-46659597E302}" sibTransId="{25A7F475-5527-4E4C-82B9-2615B1AE3D2D}"/>
    <dgm:cxn modelId="{F3B8FC7D-2101-4F7D-9F12-E16CABDDE955}" type="presOf" srcId="{C961F381-0CAA-46C7-8931-4795AC8E62C7}" destId="{7B1CBA74-BE69-4BA0-9841-E471C4418616}" srcOrd="0" destOrd="0" presId="urn:microsoft.com/office/officeart/2005/8/layout/chevron2"/>
    <dgm:cxn modelId="{5F9913A8-E367-4A2A-86C4-D603398BFAB8}" srcId="{B687FB7D-7055-41E3-9B94-9D6FA3D269D8}" destId="{3A3B51B3-D778-41B5-838C-3E9F16B2DD62}" srcOrd="0" destOrd="0" parTransId="{31B1742B-EE75-40B2-840C-47B833858E19}" sibTransId="{42A627C8-D82E-4B9B-B92F-3E9A68D794B4}"/>
    <dgm:cxn modelId="{31A25A22-2DE1-41F9-A32D-219F2FC39774}" type="presOf" srcId="{F3A04191-D404-487B-893D-D2DED7523AF0}" destId="{5C1B990F-84F2-4015-9570-5E38E07B19D8}" srcOrd="0" destOrd="0" presId="urn:microsoft.com/office/officeart/2005/8/layout/chevron2"/>
    <dgm:cxn modelId="{1AD91F21-9DDD-4619-BBE8-91DC07D5BDBC}" srcId="{83585ACD-07B4-462B-916A-715A714725E2}" destId="{4FF156BB-A109-479D-9550-FFFC93A18E14}" srcOrd="0" destOrd="0" parTransId="{C3A7579C-1371-4586-AF4C-3A1B9F11BB3B}" sibTransId="{80107276-72FD-4C5A-8DDF-C20E2626D9D4}"/>
    <dgm:cxn modelId="{3906A3FC-9025-4BEF-B543-83960D02A8DC}" srcId="{42ABC835-B8F3-4922-B484-C5AFB244F747}" destId="{B2DD79F4-6E48-4F04-A4C8-7B773A8DDB5C}" srcOrd="4" destOrd="0" parTransId="{7A05325E-193A-4321-9D5A-0A5BD73C81F5}" sibTransId="{3E29CBB9-0910-4B64-A46B-A13AC9209571}"/>
    <dgm:cxn modelId="{1C859F79-15AC-412A-B174-337216E12D5C}" srcId="{42ABC835-B8F3-4922-B484-C5AFB244F747}" destId="{83585ACD-07B4-462B-916A-715A714725E2}" srcOrd="3" destOrd="0" parTransId="{CEBEA70F-6D1C-49E3-B13D-93A32C1FD59B}" sibTransId="{6EC771CC-4BB9-4712-8B14-1745DE76C2E3}"/>
    <dgm:cxn modelId="{48E73FE2-BCFA-4960-B25B-F156C183F79D}" srcId="{74C85C0E-53AA-4D7E-BAD7-DE2CF865ED9B}" destId="{C961F381-0CAA-46C7-8931-4795AC8E62C7}" srcOrd="0" destOrd="0" parTransId="{01A5C36B-5CFF-418A-B747-68422394CF70}" sibTransId="{66A49589-DDD7-4DAD-A13A-2CFBCDC4E416}"/>
    <dgm:cxn modelId="{03BF5878-C1DB-4474-A564-436863E65EB6}" type="presOf" srcId="{83585ACD-07B4-462B-916A-715A714725E2}" destId="{97AC5984-C2D5-4BEA-BC8D-F261E14D193D}" srcOrd="0" destOrd="0" presId="urn:microsoft.com/office/officeart/2005/8/layout/chevron2"/>
    <dgm:cxn modelId="{322501C1-D0D5-4A62-96F5-F69F766AECB5}" type="presOf" srcId="{B2DD79F4-6E48-4F04-A4C8-7B773A8DDB5C}" destId="{8C191B2E-3433-4B23-9E5A-8FFB9C776806}" srcOrd="0" destOrd="0" presId="urn:microsoft.com/office/officeart/2005/8/layout/chevron2"/>
    <dgm:cxn modelId="{059D2F69-997F-4057-A62A-0B9613845187}" srcId="{B62D00D8-24AC-4914-A54C-98A47A7E5F5F}" destId="{E07649E1-6E3A-4E8D-8C26-3698BB25C33B}" srcOrd="0" destOrd="0" parTransId="{E94CF1D3-AAFB-4363-B101-A2A8FE4CE8EE}" sibTransId="{0416036A-2467-477A-8263-77874901C21F}"/>
    <dgm:cxn modelId="{D70939B4-C727-4CFA-BFEB-8238C9263B26}" srcId="{00ECBB96-E0F1-466F-BEA7-32085291A496}" destId="{0500DEB6-480D-4C8C-8959-4D135DF663EE}" srcOrd="0" destOrd="0" parTransId="{B2C12148-034D-4E96-BE8A-3A67A9DCDA8C}" sibTransId="{1CB5FBEE-4900-4716-8093-87240DC72008}"/>
    <dgm:cxn modelId="{D6D47A69-99CB-4AAF-8DF1-FB1F0B98A52D}" srcId="{42ABC835-B8F3-4922-B484-C5AFB244F747}" destId="{74C85C0E-53AA-4D7E-BAD7-DE2CF865ED9B}" srcOrd="5" destOrd="0" parTransId="{FE86767F-5513-4790-949C-DD598A702A28}" sibTransId="{94333C3D-DC22-46B4-926B-141F3CCCEB9B}"/>
    <dgm:cxn modelId="{7B7FD212-E281-446E-BA0A-647773349D56}" srcId="{B2DD79F4-6E48-4F04-A4C8-7B773A8DDB5C}" destId="{F6CCA398-633A-454C-BFB1-29299E544304}" srcOrd="0" destOrd="0" parTransId="{7A766477-E802-4C63-A032-EE6292E1941F}" sibTransId="{C98E1D5C-DD2C-4BB1-A892-886249CA9856}"/>
    <dgm:cxn modelId="{35316183-35E2-402C-8CF3-7F48D2239006}" type="presOf" srcId="{E07649E1-6E3A-4E8D-8C26-3698BB25C33B}" destId="{15843F94-EBEB-47EA-86B1-0E28C41F8939}" srcOrd="0" destOrd="0" presId="urn:microsoft.com/office/officeart/2005/8/layout/chevron2"/>
    <dgm:cxn modelId="{3984FE4B-F445-44DA-9A4C-AB2B93FA1BE7}" srcId="{42ABC835-B8F3-4922-B484-C5AFB244F747}" destId="{B687FB7D-7055-41E3-9B94-9D6FA3D269D8}" srcOrd="6" destOrd="0" parTransId="{A98D80F3-5DE7-4A50-B52A-D1B94CF4BFA0}" sibTransId="{2DF51CEA-382C-49D5-98F1-CF6D71460B3B}"/>
    <dgm:cxn modelId="{4E4E372D-E99D-46DE-9C99-CBABB8290A46}" type="presParOf" srcId="{BBC6D8DE-68F7-4527-A181-F42312F8004D}" destId="{02300EC7-89AD-4EC2-AAD3-61533B1545ED}" srcOrd="0" destOrd="0" presId="urn:microsoft.com/office/officeart/2005/8/layout/chevron2"/>
    <dgm:cxn modelId="{6932C212-C948-4CF1-96D2-5B0B72C984A1}" type="presParOf" srcId="{02300EC7-89AD-4EC2-AAD3-61533B1545ED}" destId="{56EAADC9-6A6B-4453-970B-F4950629D2F7}" srcOrd="0" destOrd="0" presId="urn:microsoft.com/office/officeart/2005/8/layout/chevron2"/>
    <dgm:cxn modelId="{154BA2A7-BFA8-4C1B-8F83-E2486A15CFE1}" type="presParOf" srcId="{02300EC7-89AD-4EC2-AAD3-61533B1545ED}" destId="{15843F94-EBEB-47EA-86B1-0E28C41F8939}" srcOrd="1" destOrd="0" presId="urn:microsoft.com/office/officeart/2005/8/layout/chevron2"/>
    <dgm:cxn modelId="{4989253F-692A-4EA6-85D1-87264F1D6D57}" type="presParOf" srcId="{BBC6D8DE-68F7-4527-A181-F42312F8004D}" destId="{D8AF216C-842A-45DF-AA17-782E65429C9B}" srcOrd="1" destOrd="0" presId="urn:microsoft.com/office/officeart/2005/8/layout/chevron2"/>
    <dgm:cxn modelId="{F5FAAF22-14EB-4A2D-B89C-D37964733C6F}" type="presParOf" srcId="{BBC6D8DE-68F7-4527-A181-F42312F8004D}" destId="{1EBAC5DE-0FB4-4BCD-A191-9203FBB461CD}" srcOrd="2" destOrd="0" presId="urn:microsoft.com/office/officeart/2005/8/layout/chevron2"/>
    <dgm:cxn modelId="{232613B0-F656-4887-8986-007C5B3D4BFD}" type="presParOf" srcId="{1EBAC5DE-0FB4-4BCD-A191-9203FBB461CD}" destId="{5C1B990F-84F2-4015-9570-5E38E07B19D8}" srcOrd="0" destOrd="0" presId="urn:microsoft.com/office/officeart/2005/8/layout/chevron2"/>
    <dgm:cxn modelId="{220F82F7-7941-4956-BABD-334EE3E76549}" type="presParOf" srcId="{1EBAC5DE-0FB4-4BCD-A191-9203FBB461CD}" destId="{AD8E1CB4-76A5-4C73-93E7-AEEAD8CC5A28}" srcOrd="1" destOrd="0" presId="urn:microsoft.com/office/officeart/2005/8/layout/chevron2"/>
    <dgm:cxn modelId="{DAC95310-DA19-472F-A77A-4105733FC48C}" type="presParOf" srcId="{BBC6D8DE-68F7-4527-A181-F42312F8004D}" destId="{F8F229A8-968D-4F79-92B8-F3FBEA8013CF}" srcOrd="3" destOrd="0" presId="urn:microsoft.com/office/officeart/2005/8/layout/chevron2"/>
    <dgm:cxn modelId="{03DA3E51-3397-4F54-9EF5-65B5FA1175B0}" type="presParOf" srcId="{BBC6D8DE-68F7-4527-A181-F42312F8004D}" destId="{92AE8E0D-DFBB-42CD-B5C8-9378373C8425}" srcOrd="4" destOrd="0" presId="urn:microsoft.com/office/officeart/2005/8/layout/chevron2"/>
    <dgm:cxn modelId="{9E011008-F8A9-42B3-9BA7-2B905ACD51DC}" type="presParOf" srcId="{92AE8E0D-DFBB-42CD-B5C8-9378373C8425}" destId="{2DE72F47-5DA2-4C49-8A1C-5AC5DD2146E5}" srcOrd="0" destOrd="0" presId="urn:microsoft.com/office/officeart/2005/8/layout/chevron2"/>
    <dgm:cxn modelId="{E192C1C2-A989-4784-8E07-3993841C794C}" type="presParOf" srcId="{92AE8E0D-DFBB-42CD-B5C8-9378373C8425}" destId="{6359ED9D-F310-46D6-9F22-9970B56BF87A}" srcOrd="1" destOrd="0" presId="urn:microsoft.com/office/officeart/2005/8/layout/chevron2"/>
    <dgm:cxn modelId="{9D3552BB-6FCF-403D-955A-C4C4DF798298}" type="presParOf" srcId="{BBC6D8DE-68F7-4527-A181-F42312F8004D}" destId="{19BA2841-F1D6-4790-88D2-4C144E30232B}" srcOrd="5" destOrd="0" presId="urn:microsoft.com/office/officeart/2005/8/layout/chevron2"/>
    <dgm:cxn modelId="{EFFD0940-4E3F-4EED-AC31-971C519A6606}" type="presParOf" srcId="{BBC6D8DE-68F7-4527-A181-F42312F8004D}" destId="{083A9799-414F-4886-BDBA-47F071D3E5C9}" srcOrd="6" destOrd="0" presId="urn:microsoft.com/office/officeart/2005/8/layout/chevron2"/>
    <dgm:cxn modelId="{4DEFDE4D-1D75-41F5-A5A9-C3CC5174FD78}" type="presParOf" srcId="{083A9799-414F-4886-BDBA-47F071D3E5C9}" destId="{97AC5984-C2D5-4BEA-BC8D-F261E14D193D}" srcOrd="0" destOrd="0" presId="urn:microsoft.com/office/officeart/2005/8/layout/chevron2"/>
    <dgm:cxn modelId="{DD238E76-3FC4-4D35-B7B2-08E157260B62}" type="presParOf" srcId="{083A9799-414F-4886-BDBA-47F071D3E5C9}" destId="{6BB0528B-EA12-4048-BC41-038054AD1460}" srcOrd="1" destOrd="0" presId="urn:microsoft.com/office/officeart/2005/8/layout/chevron2"/>
    <dgm:cxn modelId="{AC753551-D288-41E2-BABF-21899D2212C1}" type="presParOf" srcId="{BBC6D8DE-68F7-4527-A181-F42312F8004D}" destId="{B6CB193D-EE0A-4938-9102-8B37F37ED9E5}" srcOrd="7" destOrd="0" presId="urn:microsoft.com/office/officeart/2005/8/layout/chevron2"/>
    <dgm:cxn modelId="{07816D98-788D-4939-882C-9C1CE6210176}" type="presParOf" srcId="{BBC6D8DE-68F7-4527-A181-F42312F8004D}" destId="{88C4AAAC-9EC7-42DA-8A41-05BC8850C440}" srcOrd="8" destOrd="0" presId="urn:microsoft.com/office/officeart/2005/8/layout/chevron2"/>
    <dgm:cxn modelId="{8FEC3396-C475-4A1A-A7DF-7ABC7096896F}" type="presParOf" srcId="{88C4AAAC-9EC7-42DA-8A41-05BC8850C440}" destId="{8C191B2E-3433-4B23-9E5A-8FFB9C776806}" srcOrd="0" destOrd="0" presId="urn:microsoft.com/office/officeart/2005/8/layout/chevron2"/>
    <dgm:cxn modelId="{C9A250DF-E7D3-4167-816D-4FF3FB581968}" type="presParOf" srcId="{88C4AAAC-9EC7-42DA-8A41-05BC8850C440}" destId="{36907F87-8D2E-4979-9AAE-2F674D150113}" srcOrd="1" destOrd="0" presId="urn:microsoft.com/office/officeart/2005/8/layout/chevron2"/>
    <dgm:cxn modelId="{E6A81905-0AB9-47B9-B793-BD7197663A3E}" type="presParOf" srcId="{BBC6D8DE-68F7-4527-A181-F42312F8004D}" destId="{6063EB18-FEE1-4FA9-8731-2A60DB3B448E}" srcOrd="9" destOrd="0" presId="urn:microsoft.com/office/officeart/2005/8/layout/chevron2"/>
    <dgm:cxn modelId="{3DC5B5D7-A943-4823-8D0F-72DAED76D06E}" type="presParOf" srcId="{BBC6D8DE-68F7-4527-A181-F42312F8004D}" destId="{0D0D8B61-218E-4425-85DE-0081B1631139}" srcOrd="10" destOrd="0" presId="urn:microsoft.com/office/officeart/2005/8/layout/chevron2"/>
    <dgm:cxn modelId="{07CF8529-A083-417E-971D-BD56AB9F580C}" type="presParOf" srcId="{0D0D8B61-218E-4425-85DE-0081B1631139}" destId="{96233442-0F54-46C5-8268-D02A7E6398CC}" srcOrd="0" destOrd="0" presId="urn:microsoft.com/office/officeart/2005/8/layout/chevron2"/>
    <dgm:cxn modelId="{E3600E09-51C5-434C-B5DB-820962E79A71}" type="presParOf" srcId="{0D0D8B61-218E-4425-85DE-0081B1631139}" destId="{7B1CBA74-BE69-4BA0-9841-E471C4418616}" srcOrd="1" destOrd="0" presId="urn:microsoft.com/office/officeart/2005/8/layout/chevron2"/>
    <dgm:cxn modelId="{4D831723-3215-47B8-83A7-1EDA876A90E0}" type="presParOf" srcId="{BBC6D8DE-68F7-4527-A181-F42312F8004D}" destId="{C33DFC28-BA21-4946-9E26-1F9B96915F9D}" srcOrd="11" destOrd="0" presId="urn:microsoft.com/office/officeart/2005/8/layout/chevron2"/>
    <dgm:cxn modelId="{F9F49E0A-2739-43D3-B574-24A1184A41D8}" type="presParOf" srcId="{BBC6D8DE-68F7-4527-A181-F42312F8004D}" destId="{6D18428C-FD7F-433F-BA84-C3EF657610F8}" srcOrd="12" destOrd="0" presId="urn:microsoft.com/office/officeart/2005/8/layout/chevron2"/>
    <dgm:cxn modelId="{DBC299EA-ADCA-4359-8162-E7D2DCBFF31D}" type="presParOf" srcId="{6D18428C-FD7F-433F-BA84-C3EF657610F8}" destId="{92D76D7B-6323-4898-97B0-E8B408DF9DE6}" srcOrd="0" destOrd="0" presId="urn:microsoft.com/office/officeart/2005/8/layout/chevron2"/>
    <dgm:cxn modelId="{0C022002-FA4F-4FE6-A11A-B3064E3B48D1}" type="presParOf" srcId="{6D18428C-FD7F-433F-BA84-C3EF657610F8}" destId="{C1280A5D-26D7-448E-A3E1-E17FE1FAFECE}" srcOrd="1" destOrd="0" presId="urn:microsoft.com/office/officeart/2005/8/layout/chevron2"/>
    <dgm:cxn modelId="{3E4504C8-8B0A-44D5-A9AC-4B63BECA200D}" type="presParOf" srcId="{BBC6D8DE-68F7-4527-A181-F42312F8004D}" destId="{FABE24FC-56CC-402E-98E7-095C3D42498F}" srcOrd="13" destOrd="0" presId="urn:microsoft.com/office/officeart/2005/8/layout/chevron2"/>
    <dgm:cxn modelId="{9764284D-AB9C-4D47-B1B2-3EFB49082FE9}" type="presParOf" srcId="{BBC6D8DE-68F7-4527-A181-F42312F8004D}" destId="{0F15156E-FDCD-4F4E-83F3-9656FADAF644}" srcOrd="14" destOrd="0" presId="urn:microsoft.com/office/officeart/2005/8/layout/chevron2"/>
    <dgm:cxn modelId="{8BEFFF5B-AD9F-4434-A242-AC03FFD1535B}" type="presParOf" srcId="{0F15156E-FDCD-4F4E-83F3-9656FADAF644}" destId="{5A5D9116-BA9D-443C-9123-D69478EA6B17}" srcOrd="0" destOrd="0" presId="urn:microsoft.com/office/officeart/2005/8/layout/chevron2"/>
    <dgm:cxn modelId="{9C0BF463-9DB3-4225-A376-3FD3449C6560}" type="presParOf" srcId="{0F15156E-FDCD-4F4E-83F3-9656FADAF644}" destId="{0B521773-2D00-4703-AF27-1A80B1EACE9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2ABC835-B8F3-4922-B484-C5AFB244F747}" type="doc">
      <dgm:prSet loTypeId="urn:microsoft.com/office/officeart/2005/8/layout/chevron2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62D00D8-24AC-4914-A54C-98A47A7E5F5F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429C750E-01A3-4D86-ACC2-46FDA11A3E6A}" type="parTrans" cxnId="{E35C6614-111B-40E5-88CF-D6C1C05DBE8C}">
      <dgm:prSet/>
      <dgm:spPr/>
      <dgm:t>
        <a:bodyPr/>
        <a:lstStyle/>
        <a:p>
          <a:endParaRPr lang="fr-FR"/>
        </a:p>
      </dgm:t>
    </dgm:pt>
    <dgm:pt modelId="{AA00C1A5-7EE2-4708-B9BE-2B2DC0A76911}" type="sibTrans" cxnId="{E35C6614-111B-40E5-88CF-D6C1C05DBE8C}">
      <dgm:prSet/>
      <dgm:spPr/>
      <dgm:t>
        <a:bodyPr/>
        <a:lstStyle/>
        <a:p>
          <a:endParaRPr lang="fr-FR"/>
        </a:p>
      </dgm:t>
    </dgm:pt>
    <dgm:pt modelId="{E07649E1-6E3A-4E8D-8C26-3698BB25C33B}">
      <dgm:prSet phldrT="[Texte]"/>
      <dgm:spPr/>
      <dgm:t>
        <a:bodyPr/>
        <a:lstStyle/>
        <a:p>
          <a:r>
            <a:rPr lang="fr-FR" dirty="0"/>
            <a:t>Présentation du groupe</a:t>
          </a:r>
        </a:p>
      </dgm:t>
    </dgm:pt>
    <dgm:pt modelId="{E94CF1D3-AAFB-4363-B101-A2A8FE4CE8EE}" type="parTrans" cxnId="{059D2F69-997F-4057-A62A-0B9613845187}">
      <dgm:prSet/>
      <dgm:spPr/>
      <dgm:t>
        <a:bodyPr/>
        <a:lstStyle/>
        <a:p>
          <a:endParaRPr lang="fr-FR"/>
        </a:p>
      </dgm:t>
    </dgm:pt>
    <dgm:pt modelId="{0416036A-2467-477A-8263-77874901C21F}" type="sibTrans" cxnId="{059D2F69-997F-4057-A62A-0B9613845187}">
      <dgm:prSet/>
      <dgm:spPr/>
      <dgm:t>
        <a:bodyPr/>
        <a:lstStyle/>
        <a:p>
          <a:endParaRPr lang="fr-FR"/>
        </a:p>
      </dgm:t>
    </dgm:pt>
    <dgm:pt modelId="{F3A04191-D404-487B-893D-D2DED7523AF0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B62A4C2C-3807-4281-84A1-4EEF97CBD55E}" type="parTrans" cxnId="{98AD4CD1-8EC3-420B-8C2B-1E9E91ED53E1}">
      <dgm:prSet/>
      <dgm:spPr/>
      <dgm:t>
        <a:bodyPr/>
        <a:lstStyle/>
        <a:p>
          <a:endParaRPr lang="fr-FR"/>
        </a:p>
      </dgm:t>
    </dgm:pt>
    <dgm:pt modelId="{C9C29C4A-B08B-4B0F-BAE3-0329EFC627EA}" type="sibTrans" cxnId="{98AD4CD1-8EC3-420B-8C2B-1E9E91ED53E1}">
      <dgm:prSet/>
      <dgm:spPr/>
      <dgm:t>
        <a:bodyPr/>
        <a:lstStyle/>
        <a:p>
          <a:endParaRPr lang="fr-FR"/>
        </a:p>
      </dgm:t>
    </dgm:pt>
    <dgm:pt modelId="{D56433E8-F220-46D7-8D7B-B1249030D936}">
      <dgm:prSet phldrT="[Texte]"/>
      <dgm:spPr/>
      <dgm:t>
        <a:bodyPr/>
        <a:lstStyle/>
        <a:p>
          <a:r>
            <a:rPr lang="fr-FR" dirty="0"/>
            <a:t>Rappel du contexte</a:t>
          </a:r>
        </a:p>
      </dgm:t>
    </dgm:pt>
    <dgm:pt modelId="{363D6B2E-65A4-4D3A-A510-DA75F87F4677}" type="parTrans" cxnId="{47EABDDE-E7E2-48D7-BE01-09EDCBC79C5C}">
      <dgm:prSet/>
      <dgm:spPr/>
      <dgm:t>
        <a:bodyPr/>
        <a:lstStyle/>
        <a:p>
          <a:endParaRPr lang="fr-FR"/>
        </a:p>
      </dgm:t>
    </dgm:pt>
    <dgm:pt modelId="{1576B297-19EC-43BE-A869-17B82B750691}" type="sibTrans" cxnId="{47EABDDE-E7E2-48D7-BE01-09EDCBC79C5C}">
      <dgm:prSet/>
      <dgm:spPr/>
      <dgm:t>
        <a:bodyPr/>
        <a:lstStyle/>
        <a:p>
          <a:endParaRPr lang="fr-FR"/>
        </a:p>
      </dgm:t>
    </dgm:pt>
    <dgm:pt modelId="{67097B12-815B-47C3-A620-4965B9EB26E1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51686D3F-8397-46DF-9602-B40C2E042D5B}" type="parTrans" cxnId="{B55E2C5F-0F81-4DBE-9E3F-F0AA39875C01}">
      <dgm:prSet/>
      <dgm:spPr/>
      <dgm:t>
        <a:bodyPr/>
        <a:lstStyle/>
        <a:p>
          <a:endParaRPr lang="fr-FR"/>
        </a:p>
      </dgm:t>
    </dgm:pt>
    <dgm:pt modelId="{DEF6D10E-7B31-4234-B9D9-8400D4D0BAD8}" type="sibTrans" cxnId="{B55E2C5F-0F81-4DBE-9E3F-F0AA39875C01}">
      <dgm:prSet/>
      <dgm:spPr/>
      <dgm:t>
        <a:bodyPr/>
        <a:lstStyle/>
        <a:p>
          <a:endParaRPr lang="fr-FR"/>
        </a:p>
      </dgm:t>
    </dgm:pt>
    <dgm:pt modelId="{6EE599C1-E3EA-47FC-9C08-D93549B1017B}">
      <dgm:prSet phldrT="[Texte]"/>
      <dgm:spPr/>
      <dgm:t>
        <a:bodyPr/>
        <a:lstStyle/>
        <a:p>
          <a:r>
            <a:rPr lang="fr-FR" dirty="0"/>
            <a:t>Rappel du besoin </a:t>
          </a:r>
        </a:p>
      </dgm:t>
    </dgm:pt>
    <dgm:pt modelId="{E5A6C7D4-84CB-4E07-8C61-46659597E302}" type="parTrans" cxnId="{562F0DE1-372B-44D1-9413-662C10FE507E}">
      <dgm:prSet/>
      <dgm:spPr/>
      <dgm:t>
        <a:bodyPr/>
        <a:lstStyle/>
        <a:p>
          <a:endParaRPr lang="fr-FR"/>
        </a:p>
      </dgm:t>
    </dgm:pt>
    <dgm:pt modelId="{25A7F475-5527-4E4C-82B9-2615B1AE3D2D}" type="sibTrans" cxnId="{562F0DE1-372B-44D1-9413-662C10FE507E}">
      <dgm:prSet/>
      <dgm:spPr/>
      <dgm:t>
        <a:bodyPr/>
        <a:lstStyle/>
        <a:p>
          <a:endParaRPr lang="fr-FR"/>
        </a:p>
      </dgm:t>
    </dgm:pt>
    <dgm:pt modelId="{83585ACD-07B4-462B-916A-715A714725E2}">
      <dgm:prSet/>
      <dgm:spPr/>
      <dgm:t>
        <a:bodyPr/>
        <a:lstStyle/>
        <a:p>
          <a:endParaRPr lang="fr-FR"/>
        </a:p>
      </dgm:t>
    </dgm:pt>
    <dgm:pt modelId="{CEBEA70F-6D1C-49E3-B13D-93A32C1FD59B}" type="parTrans" cxnId="{1C859F79-15AC-412A-B174-337216E12D5C}">
      <dgm:prSet/>
      <dgm:spPr/>
      <dgm:t>
        <a:bodyPr/>
        <a:lstStyle/>
        <a:p>
          <a:endParaRPr lang="fr-FR"/>
        </a:p>
      </dgm:t>
    </dgm:pt>
    <dgm:pt modelId="{6EC771CC-4BB9-4712-8B14-1745DE76C2E3}" type="sibTrans" cxnId="{1C859F79-15AC-412A-B174-337216E12D5C}">
      <dgm:prSet/>
      <dgm:spPr/>
      <dgm:t>
        <a:bodyPr/>
        <a:lstStyle/>
        <a:p>
          <a:endParaRPr lang="fr-FR"/>
        </a:p>
      </dgm:t>
    </dgm:pt>
    <dgm:pt modelId="{B2DD79F4-6E48-4F04-A4C8-7B773A8DDB5C}">
      <dgm:prSet/>
      <dgm:spPr/>
      <dgm:t>
        <a:bodyPr/>
        <a:lstStyle/>
        <a:p>
          <a:endParaRPr lang="fr-FR"/>
        </a:p>
      </dgm:t>
    </dgm:pt>
    <dgm:pt modelId="{7A05325E-193A-4321-9D5A-0A5BD73C81F5}" type="parTrans" cxnId="{3906A3FC-9025-4BEF-B543-83960D02A8DC}">
      <dgm:prSet/>
      <dgm:spPr/>
      <dgm:t>
        <a:bodyPr/>
        <a:lstStyle/>
        <a:p>
          <a:endParaRPr lang="fr-FR"/>
        </a:p>
      </dgm:t>
    </dgm:pt>
    <dgm:pt modelId="{3E29CBB9-0910-4B64-A46B-A13AC9209571}" type="sibTrans" cxnId="{3906A3FC-9025-4BEF-B543-83960D02A8DC}">
      <dgm:prSet/>
      <dgm:spPr/>
      <dgm:t>
        <a:bodyPr/>
        <a:lstStyle/>
        <a:p>
          <a:endParaRPr lang="fr-FR"/>
        </a:p>
      </dgm:t>
    </dgm:pt>
    <dgm:pt modelId="{74C85C0E-53AA-4D7E-BAD7-DE2CF865ED9B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fr-FR"/>
        </a:p>
      </dgm:t>
    </dgm:pt>
    <dgm:pt modelId="{FE86767F-5513-4790-949C-DD598A702A28}" type="parTrans" cxnId="{D6D47A69-99CB-4AAF-8DF1-FB1F0B98A52D}">
      <dgm:prSet/>
      <dgm:spPr/>
      <dgm:t>
        <a:bodyPr/>
        <a:lstStyle/>
        <a:p>
          <a:endParaRPr lang="fr-FR"/>
        </a:p>
      </dgm:t>
    </dgm:pt>
    <dgm:pt modelId="{94333C3D-DC22-46B4-926B-141F3CCCEB9B}" type="sibTrans" cxnId="{D6D47A69-99CB-4AAF-8DF1-FB1F0B98A52D}">
      <dgm:prSet/>
      <dgm:spPr/>
      <dgm:t>
        <a:bodyPr/>
        <a:lstStyle/>
        <a:p>
          <a:endParaRPr lang="fr-FR"/>
        </a:p>
      </dgm:t>
    </dgm:pt>
    <dgm:pt modelId="{B687FB7D-7055-41E3-9B94-9D6FA3D269D8}">
      <dgm:prSet/>
      <dgm:spPr>
        <a:solidFill>
          <a:schemeClr val="accent1"/>
        </a:solidFill>
      </dgm:spPr>
      <dgm:t>
        <a:bodyPr/>
        <a:lstStyle/>
        <a:p>
          <a:endParaRPr lang="fr-FR"/>
        </a:p>
      </dgm:t>
    </dgm:pt>
    <dgm:pt modelId="{A98D80F3-5DE7-4A50-B52A-D1B94CF4BFA0}" type="parTrans" cxnId="{3984FE4B-F445-44DA-9A4C-AB2B93FA1BE7}">
      <dgm:prSet/>
      <dgm:spPr/>
      <dgm:t>
        <a:bodyPr/>
        <a:lstStyle/>
        <a:p>
          <a:endParaRPr lang="fr-FR"/>
        </a:p>
      </dgm:t>
    </dgm:pt>
    <dgm:pt modelId="{2DF51CEA-382C-49D5-98F1-CF6D71460B3B}" type="sibTrans" cxnId="{3984FE4B-F445-44DA-9A4C-AB2B93FA1BE7}">
      <dgm:prSet/>
      <dgm:spPr/>
      <dgm:t>
        <a:bodyPr/>
        <a:lstStyle/>
        <a:p>
          <a:endParaRPr lang="fr-FR"/>
        </a:p>
      </dgm:t>
    </dgm:pt>
    <dgm:pt modelId="{00ECBB96-E0F1-466F-BEA7-32085291A496}">
      <dgm:prSet/>
      <dgm:spPr/>
      <dgm:t>
        <a:bodyPr/>
        <a:lstStyle/>
        <a:p>
          <a:endParaRPr lang="fr-FR"/>
        </a:p>
      </dgm:t>
    </dgm:pt>
    <dgm:pt modelId="{5F8CE61B-E25C-4D71-B72C-2436B2FCD656}" type="parTrans" cxnId="{926910CE-ACE4-4976-9BCD-BD6D9DD26B44}">
      <dgm:prSet/>
      <dgm:spPr/>
      <dgm:t>
        <a:bodyPr/>
        <a:lstStyle/>
        <a:p>
          <a:endParaRPr lang="fr-FR"/>
        </a:p>
      </dgm:t>
    </dgm:pt>
    <dgm:pt modelId="{1273CDB8-8427-4189-8F6F-0C76F4179D76}" type="sibTrans" cxnId="{926910CE-ACE4-4976-9BCD-BD6D9DD26B44}">
      <dgm:prSet/>
      <dgm:spPr/>
      <dgm:t>
        <a:bodyPr/>
        <a:lstStyle/>
        <a:p>
          <a:endParaRPr lang="fr-FR"/>
        </a:p>
      </dgm:t>
    </dgm:pt>
    <dgm:pt modelId="{4FF156BB-A109-479D-9550-FFFC93A18E14}">
      <dgm:prSet/>
      <dgm:spPr/>
      <dgm:t>
        <a:bodyPr/>
        <a:lstStyle/>
        <a:p>
          <a:r>
            <a:rPr lang="fr-FR" dirty="0"/>
            <a:t>Rappel des contraintes</a:t>
          </a:r>
        </a:p>
      </dgm:t>
    </dgm:pt>
    <dgm:pt modelId="{C3A7579C-1371-4586-AF4C-3A1B9F11BB3B}" type="parTrans" cxnId="{1AD91F21-9DDD-4619-BBE8-91DC07D5BDBC}">
      <dgm:prSet/>
      <dgm:spPr/>
      <dgm:t>
        <a:bodyPr/>
        <a:lstStyle/>
        <a:p>
          <a:endParaRPr lang="fr-FR"/>
        </a:p>
      </dgm:t>
    </dgm:pt>
    <dgm:pt modelId="{80107276-72FD-4C5A-8DDF-C20E2626D9D4}" type="sibTrans" cxnId="{1AD91F21-9DDD-4619-BBE8-91DC07D5BDBC}">
      <dgm:prSet/>
      <dgm:spPr/>
      <dgm:t>
        <a:bodyPr/>
        <a:lstStyle/>
        <a:p>
          <a:endParaRPr lang="fr-FR"/>
        </a:p>
      </dgm:t>
    </dgm:pt>
    <dgm:pt modelId="{F6CCA398-633A-454C-BFB1-29299E544304}">
      <dgm:prSet/>
      <dgm:spPr/>
      <dgm:t>
        <a:bodyPr/>
        <a:lstStyle/>
        <a:p>
          <a:r>
            <a:rPr lang="fr-FR" dirty="0"/>
            <a:t>Présentation de la solution</a:t>
          </a:r>
        </a:p>
      </dgm:t>
    </dgm:pt>
    <dgm:pt modelId="{7A766477-E802-4C63-A032-EE6292E1941F}" type="parTrans" cxnId="{7B7FD212-E281-446E-BA0A-647773349D56}">
      <dgm:prSet/>
      <dgm:spPr/>
      <dgm:t>
        <a:bodyPr/>
        <a:lstStyle/>
        <a:p>
          <a:endParaRPr lang="fr-FR"/>
        </a:p>
      </dgm:t>
    </dgm:pt>
    <dgm:pt modelId="{C98E1D5C-DD2C-4BB1-A892-886249CA9856}" type="sibTrans" cxnId="{7B7FD212-E281-446E-BA0A-647773349D56}">
      <dgm:prSet/>
      <dgm:spPr/>
      <dgm:t>
        <a:bodyPr/>
        <a:lstStyle/>
        <a:p>
          <a:endParaRPr lang="fr-FR"/>
        </a:p>
      </dgm:t>
    </dgm:pt>
    <dgm:pt modelId="{C961F381-0CAA-46C7-8931-4795AC8E62C7}">
      <dgm:prSet/>
      <dgm:spPr/>
      <dgm:t>
        <a:bodyPr/>
        <a:lstStyle/>
        <a:p>
          <a:r>
            <a:rPr lang="fr-FR" dirty="0"/>
            <a:t>Conclusion</a:t>
          </a:r>
        </a:p>
      </dgm:t>
    </dgm:pt>
    <dgm:pt modelId="{01A5C36B-5CFF-418A-B747-68422394CF70}" type="parTrans" cxnId="{48E73FE2-BCFA-4960-B25B-F156C183F79D}">
      <dgm:prSet/>
      <dgm:spPr/>
      <dgm:t>
        <a:bodyPr/>
        <a:lstStyle/>
        <a:p>
          <a:endParaRPr lang="fr-FR"/>
        </a:p>
      </dgm:t>
    </dgm:pt>
    <dgm:pt modelId="{66A49589-DDD7-4DAD-A13A-2CFBCDC4E416}" type="sibTrans" cxnId="{48E73FE2-BCFA-4960-B25B-F156C183F79D}">
      <dgm:prSet/>
      <dgm:spPr/>
      <dgm:t>
        <a:bodyPr/>
        <a:lstStyle/>
        <a:p>
          <a:endParaRPr lang="fr-FR"/>
        </a:p>
      </dgm:t>
    </dgm:pt>
    <dgm:pt modelId="{3A3B51B3-D778-41B5-838C-3E9F16B2DD62}">
      <dgm:prSet/>
      <dgm:spPr/>
      <dgm:t>
        <a:bodyPr/>
        <a:lstStyle/>
        <a:p>
          <a:r>
            <a:rPr lang="fr-FR" dirty="0"/>
            <a:t>Perspective d’évolution 	</a:t>
          </a:r>
        </a:p>
      </dgm:t>
    </dgm:pt>
    <dgm:pt modelId="{31B1742B-EE75-40B2-840C-47B833858E19}" type="parTrans" cxnId="{5F9913A8-E367-4A2A-86C4-D603398BFAB8}">
      <dgm:prSet/>
      <dgm:spPr/>
      <dgm:t>
        <a:bodyPr/>
        <a:lstStyle/>
        <a:p>
          <a:endParaRPr lang="fr-FR"/>
        </a:p>
      </dgm:t>
    </dgm:pt>
    <dgm:pt modelId="{42A627C8-D82E-4B9B-B92F-3E9A68D794B4}" type="sibTrans" cxnId="{5F9913A8-E367-4A2A-86C4-D603398BFAB8}">
      <dgm:prSet/>
      <dgm:spPr/>
      <dgm:t>
        <a:bodyPr/>
        <a:lstStyle/>
        <a:p>
          <a:endParaRPr lang="fr-FR"/>
        </a:p>
      </dgm:t>
    </dgm:pt>
    <dgm:pt modelId="{0500DEB6-480D-4C8C-8959-4D135DF663EE}">
      <dgm:prSet/>
      <dgm:spPr/>
      <dgm:t>
        <a:bodyPr/>
        <a:lstStyle/>
        <a:p>
          <a:r>
            <a:rPr lang="fr-FR" dirty="0"/>
            <a:t>Question</a:t>
          </a:r>
        </a:p>
      </dgm:t>
    </dgm:pt>
    <dgm:pt modelId="{B2C12148-034D-4E96-BE8A-3A67A9DCDA8C}" type="parTrans" cxnId="{D70939B4-C727-4CFA-BFEB-8238C9263B26}">
      <dgm:prSet/>
      <dgm:spPr/>
      <dgm:t>
        <a:bodyPr/>
        <a:lstStyle/>
        <a:p>
          <a:endParaRPr lang="fr-FR"/>
        </a:p>
      </dgm:t>
    </dgm:pt>
    <dgm:pt modelId="{1CB5FBEE-4900-4716-8093-87240DC72008}" type="sibTrans" cxnId="{D70939B4-C727-4CFA-BFEB-8238C9263B26}">
      <dgm:prSet/>
      <dgm:spPr/>
      <dgm:t>
        <a:bodyPr/>
        <a:lstStyle/>
        <a:p>
          <a:endParaRPr lang="fr-FR"/>
        </a:p>
      </dgm:t>
    </dgm:pt>
    <dgm:pt modelId="{BBC6D8DE-68F7-4527-A181-F42312F8004D}" type="pres">
      <dgm:prSet presAssocID="{42ABC835-B8F3-4922-B484-C5AFB244F74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2300EC7-89AD-4EC2-AAD3-61533B1545ED}" type="pres">
      <dgm:prSet presAssocID="{B62D00D8-24AC-4914-A54C-98A47A7E5F5F}" presName="composite" presStyleCnt="0"/>
      <dgm:spPr/>
    </dgm:pt>
    <dgm:pt modelId="{56EAADC9-6A6B-4453-970B-F4950629D2F7}" type="pres">
      <dgm:prSet presAssocID="{B62D00D8-24AC-4914-A54C-98A47A7E5F5F}" presName="parentText" presStyleLbl="align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843F94-EBEB-47EA-86B1-0E28C41F8939}" type="pres">
      <dgm:prSet presAssocID="{B62D00D8-24AC-4914-A54C-98A47A7E5F5F}" presName="descendantText" presStyleLbl="alignAcc1" presStyleIdx="0" presStyleCnt="8" custLinFactX="100000" custLinFactNeighborX="121477" custLinFactNeighborY="-4040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AF216C-842A-45DF-AA17-782E65429C9B}" type="pres">
      <dgm:prSet presAssocID="{AA00C1A5-7EE2-4708-B9BE-2B2DC0A76911}" presName="sp" presStyleCnt="0"/>
      <dgm:spPr/>
    </dgm:pt>
    <dgm:pt modelId="{1EBAC5DE-0FB4-4BCD-A191-9203FBB461CD}" type="pres">
      <dgm:prSet presAssocID="{F3A04191-D404-487B-893D-D2DED7523AF0}" presName="composite" presStyleCnt="0"/>
      <dgm:spPr/>
    </dgm:pt>
    <dgm:pt modelId="{5C1B990F-84F2-4015-9570-5E38E07B19D8}" type="pres">
      <dgm:prSet presAssocID="{F3A04191-D404-487B-893D-D2DED7523AF0}" presName="parentText" presStyleLbl="align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8E1CB4-76A5-4C73-93E7-AEEAD8CC5A28}" type="pres">
      <dgm:prSet presAssocID="{F3A04191-D404-487B-893D-D2DED7523AF0}" presName="descendantText" presStyleLbl="alignAcc1" presStyleIdx="1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F229A8-968D-4F79-92B8-F3FBEA8013CF}" type="pres">
      <dgm:prSet presAssocID="{C9C29C4A-B08B-4B0F-BAE3-0329EFC627EA}" presName="sp" presStyleCnt="0"/>
      <dgm:spPr/>
    </dgm:pt>
    <dgm:pt modelId="{92AE8E0D-DFBB-42CD-B5C8-9378373C8425}" type="pres">
      <dgm:prSet presAssocID="{67097B12-815B-47C3-A620-4965B9EB26E1}" presName="composite" presStyleCnt="0"/>
      <dgm:spPr/>
    </dgm:pt>
    <dgm:pt modelId="{2DE72F47-5DA2-4C49-8A1C-5AC5DD2146E5}" type="pres">
      <dgm:prSet presAssocID="{67097B12-815B-47C3-A620-4965B9EB26E1}" presName="parentText" presStyleLbl="align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359ED9D-F310-46D6-9F22-9970B56BF87A}" type="pres">
      <dgm:prSet presAssocID="{67097B12-815B-47C3-A620-4965B9EB26E1}" presName="descendantText" presStyleLbl="alignAcc1" presStyleIdx="2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BA2841-F1D6-4790-88D2-4C144E30232B}" type="pres">
      <dgm:prSet presAssocID="{DEF6D10E-7B31-4234-B9D9-8400D4D0BAD8}" presName="sp" presStyleCnt="0"/>
      <dgm:spPr/>
    </dgm:pt>
    <dgm:pt modelId="{083A9799-414F-4886-BDBA-47F071D3E5C9}" type="pres">
      <dgm:prSet presAssocID="{83585ACD-07B4-462B-916A-715A714725E2}" presName="composite" presStyleCnt="0"/>
      <dgm:spPr/>
    </dgm:pt>
    <dgm:pt modelId="{97AC5984-C2D5-4BEA-BC8D-F261E14D193D}" type="pres">
      <dgm:prSet presAssocID="{83585ACD-07B4-462B-916A-715A714725E2}" presName="parentText" presStyleLbl="align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B0528B-EA12-4048-BC41-038054AD1460}" type="pres">
      <dgm:prSet presAssocID="{83585ACD-07B4-462B-916A-715A714725E2}" presName="descendantText" presStyleLbl="alignAcc1" presStyleIdx="3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6CB193D-EE0A-4938-9102-8B37F37ED9E5}" type="pres">
      <dgm:prSet presAssocID="{6EC771CC-4BB9-4712-8B14-1745DE76C2E3}" presName="sp" presStyleCnt="0"/>
      <dgm:spPr/>
    </dgm:pt>
    <dgm:pt modelId="{88C4AAAC-9EC7-42DA-8A41-05BC8850C440}" type="pres">
      <dgm:prSet presAssocID="{B2DD79F4-6E48-4F04-A4C8-7B773A8DDB5C}" presName="composite" presStyleCnt="0"/>
      <dgm:spPr/>
    </dgm:pt>
    <dgm:pt modelId="{8C191B2E-3433-4B23-9E5A-8FFB9C776806}" type="pres">
      <dgm:prSet presAssocID="{B2DD79F4-6E48-4F04-A4C8-7B773A8DDB5C}" presName="parentText" presStyleLbl="align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907F87-8D2E-4979-9AAE-2F674D150113}" type="pres">
      <dgm:prSet presAssocID="{B2DD79F4-6E48-4F04-A4C8-7B773A8DDB5C}" presName="descendantText" presStyleLbl="alignAcc1" presStyleIdx="4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63EB18-FEE1-4FA9-8731-2A60DB3B448E}" type="pres">
      <dgm:prSet presAssocID="{3E29CBB9-0910-4B64-A46B-A13AC9209571}" presName="sp" presStyleCnt="0"/>
      <dgm:spPr/>
    </dgm:pt>
    <dgm:pt modelId="{0D0D8B61-218E-4425-85DE-0081B1631139}" type="pres">
      <dgm:prSet presAssocID="{74C85C0E-53AA-4D7E-BAD7-DE2CF865ED9B}" presName="composite" presStyleCnt="0"/>
      <dgm:spPr/>
    </dgm:pt>
    <dgm:pt modelId="{96233442-0F54-46C5-8268-D02A7E6398CC}" type="pres">
      <dgm:prSet presAssocID="{74C85C0E-53AA-4D7E-BAD7-DE2CF865ED9B}" presName="parentText" presStyleLbl="align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B1CBA74-BE69-4BA0-9841-E471C4418616}" type="pres">
      <dgm:prSet presAssocID="{74C85C0E-53AA-4D7E-BAD7-DE2CF865ED9B}" presName="descendantText" presStyleLbl="alignAcc1" presStyleIdx="5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3DFC28-BA21-4946-9E26-1F9B96915F9D}" type="pres">
      <dgm:prSet presAssocID="{94333C3D-DC22-46B4-926B-141F3CCCEB9B}" presName="sp" presStyleCnt="0"/>
      <dgm:spPr/>
    </dgm:pt>
    <dgm:pt modelId="{6D18428C-FD7F-433F-BA84-C3EF657610F8}" type="pres">
      <dgm:prSet presAssocID="{B687FB7D-7055-41E3-9B94-9D6FA3D269D8}" presName="composite" presStyleCnt="0"/>
      <dgm:spPr/>
    </dgm:pt>
    <dgm:pt modelId="{92D76D7B-6323-4898-97B0-E8B408DF9DE6}" type="pres">
      <dgm:prSet presAssocID="{B687FB7D-7055-41E3-9B94-9D6FA3D269D8}" presName="parentText" presStyleLbl="alignNode1" presStyleIdx="6" presStyleCnt="8" custLinFactNeighborX="-14212" custLinFactNeighborY="124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1280A5D-26D7-448E-A3E1-E17FE1FAFECE}" type="pres">
      <dgm:prSet presAssocID="{B687FB7D-7055-41E3-9B94-9D6FA3D269D8}" presName="descendantText" presStyleLbl="alignAcc1" presStyleIdx="6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ABE24FC-56CC-402E-98E7-095C3D42498F}" type="pres">
      <dgm:prSet presAssocID="{2DF51CEA-382C-49D5-98F1-CF6D71460B3B}" presName="sp" presStyleCnt="0"/>
      <dgm:spPr/>
    </dgm:pt>
    <dgm:pt modelId="{0F15156E-FDCD-4F4E-83F3-9656FADAF644}" type="pres">
      <dgm:prSet presAssocID="{00ECBB96-E0F1-466F-BEA7-32085291A496}" presName="composite" presStyleCnt="0"/>
      <dgm:spPr/>
    </dgm:pt>
    <dgm:pt modelId="{5A5D9116-BA9D-443C-9123-D69478EA6B17}" type="pres">
      <dgm:prSet presAssocID="{00ECBB96-E0F1-466F-BEA7-32085291A496}" presName="parentText" presStyleLbl="align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B521773-2D00-4703-AF27-1A80B1EACE9F}" type="pres">
      <dgm:prSet presAssocID="{00ECBB96-E0F1-466F-BEA7-32085291A496}" presName="descendantText" presStyleLbl="alignAcc1" presStyleIdx="7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F9913A8-E367-4A2A-86C4-D603398BFAB8}" srcId="{B687FB7D-7055-41E3-9B94-9D6FA3D269D8}" destId="{3A3B51B3-D778-41B5-838C-3E9F16B2DD62}" srcOrd="0" destOrd="0" parTransId="{31B1742B-EE75-40B2-840C-47B833858E19}" sibTransId="{42A627C8-D82E-4B9B-B92F-3E9A68D794B4}"/>
    <dgm:cxn modelId="{D70939B4-C727-4CFA-BFEB-8238C9263B26}" srcId="{00ECBB96-E0F1-466F-BEA7-32085291A496}" destId="{0500DEB6-480D-4C8C-8959-4D135DF663EE}" srcOrd="0" destOrd="0" parTransId="{B2C12148-034D-4E96-BE8A-3A67A9DCDA8C}" sibTransId="{1CB5FBEE-4900-4716-8093-87240DC72008}"/>
    <dgm:cxn modelId="{0B98C9A2-D232-440E-A58F-F29514658DBE}" type="presOf" srcId="{6EE599C1-E3EA-47FC-9C08-D93549B1017B}" destId="{6359ED9D-F310-46D6-9F22-9970B56BF87A}" srcOrd="0" destOrd="0" presId="urn:microsoft.com/office/officeart/2005/8/layout/chevron2"/>
    <dgm:cxn modelId="{74CCF0D9-E60A-4723-93EC-4740155837C3}" type="presOf" srcId="{00ECBB96-E0F1-466F-BEA7-32085291A496}" destId="{5A5D9116-BA9D-443C-9123-D69478EA6B17}" srcOrd="0" destOrd="0" presId="urn:microsoft.com/office/officeart/2005/8/layout/chevron2"/>
    <dgm:cxn modelId="{777300D5-DBC3-4B3A-BF11-231D71DEFC78}" type="presOf" srcId="{B62D00D8-24AC-4914-A54C-98A47A7E5F5F}" destId="{56EAADC9-6A6B-4453-970B-F4950629D2F7}" srcOrd="0" destOrd="0" presId="urn:microsoft.com/office/officeart/2005/8/layout/chevron2"/>
    <dgm:cxn modelId="{3984FE4B-F445-44DA-9A4C-AB2B93FA1BE7}" srcId="{42ABC835-B8F3-4922-B484-C5AFB244F747}" destId="{B687FB7D-7055-41E3-9B94-9D6FA3D269D8}" srcOrd="6" destOrd="0" parTransId="{A98D80F3-5DE7-4A50-B52A-D1B94CF4BFA0}" sibTransId="{2DF51CEA-382C-49D5-98F1-CF6D71460B3B}"/>
    <dgm:cxn modelId="{059D2F69-997F-4057-A62A-0B9613845187}" srcId="{B62D00D8-24AC-4914-A54C-98A47A7E5F5F}" destId="{E07649E1-6E3A-4E8D-8C26-3698BB25C33B}" srcOrd="0" destOrd="0" parTransId="{E94CF1D3-AAFB-4363-B101-A2A8FE4CE8EE}" sibTransId="{0416036A-2467-477A-8263-77874901C21F}"/>
    <dgm:cxn modelId="{37FE5808-454E-4BF6-AF89-5C5B3BD36D8C}" type="presOf" srcId="{F6CCA398-633A-454C-BFB1-29299E544304}" destId="{36907F87-8D2E-4979-9AAE-2F674D150113}" srcOrd="0" destOrd="0" presId="urn:microsoft.com/office/officeart/2005/8/layout/chevron2"/>
    <dgm:cxn modelId="{B55E2C5F-0F81-4DBE-9E3F-F0AA39875C01}" srcId="{42ABC835-B8F3-4922-B484-C5AFB244F747}" destId="{67097B12-815B-47C3-A620-4965B9EB26E1}" srcOrd="2" destOrd="0" parTransId="{51686D3F-8397-46DF-9602-B40C2E042D5B}" sibTransId="{DEF6D10E-7B31-4234-B9D9-8400D4D0BAD8}"/>
    <dgm:cxn modelId="{7B7FD212-E281-446E-BA0A-647773349D56}" srcId="{B2DD79F4-6E48-4F04-A4C8-7B773A8DDB5C}" destId="{F6CCA398-633A-454C-BFB1-29299E544304}" srcOrd="0" destOrd="0" parTransId="{7A766477-E802-4C63-A032-EE6292E1941F}" sibTransId="{C98E1D5C-DD2C-4BB1-A892-886249CA9856}"/>
    <dgm:cxn modelId="{A7CF1BC5-992A-4E50-8E44-084090B33EE7}" type="presOf" srcId="{83585ACD-07B4-462B-916A-715A714725E2}" destId="{97AC5984-C2D5-4BEA-BC8D-F261E14D193D}" srcOrd="0" destOrd="0" presId="urn:microsoft.com/office/officeart/2005/8/layout/chevron2"/>
    <dgm:cxn modelId="{926910CE-ACE4-4976-9BCD-BD6D9DD26B44}" srcId="{42ABC835-B8F3-4922-B484-C5AFB244F747}" destId="{00ECBB96-E0F1-466F-BEA7-32085291A496}" srcOrd="7" destOrd="0" parTransId="{5F8CE61B-E25C-4D71-B72C-2436B2FCD656}" sibTransId="{1273CDB8-8427-4189-8F6F-0C76F4179D76}"/>
    <dgm:cxn modelId="{8E0C4296-CBF8-4F83-9B19-72A920681F41}" type="presOf" srcId="{B2DD79F4-6E48-4F04-A4C8-7B773A8DDB5C}" destId="{8C191B2E-3433-4B23-9E5A-8FFB9C776806}" srcOrd="0" destOrd="0" presId="urn:microsoft.com/office/officeart/2005/8/layout/chevron2"/>
    <dgm:cxn modelId="{DFBB257E-424A-40D7-BB58-A4EA852D63F8}" type="presOf" srcId="{E07649E1-6E3A-4E8D-8C26-3698BB25C33B}" destId="{15843F94-EBEB-47EA-86B1-0E28C41F8939}" srcOrd="0" destOrd="0" presId="urn:microsoft.com/office/officeart/2005/8/layout/chevron2"/>
    <dgm:cxn modelId="{562F0DE1-372B-44D1-9413-662C10FE507E}" srcId="{67097B12-815B-47C3-A620-4965B9EB26E1}" destId="{6EE599C1-E3EA-47FC-9C08-D93549B1017B}" srcOrd="0" destOrd="0" parTransId="{E5A6C7D4-84CB-4E07-8C61-46659597E302}" sibTransId="{25A7F475-5527-4E4C-82B9-2615B1AE3D2D}"/>
    <dgm:cxn modelId="{D6D47A69-99CB-4AAF-8DF1-FB1F0B98A52D}" srcId="{42ABC835-B8F3-4922-B484-C5AFB244F747}" destId="{74C85C0E-53AA-4D7E-BAD7-DE2CF865ED9B}" srcOrd="5" destOrd="0" parTransId="{FE86767F-5513-4790-949C-DD598A702A28}" sibTransId="{94333C3D-DC22-46B4-926B-141F3CCCEB9B}"/>
    <dgm:cxn modelId="{471EDE30-E29F-48D1-93B9-0CA93A60C517}" type="presOf" srcId="{0500DEB6-480D-4C8C-8959-4D135DF663EE}" destId="{0B521773-2D00-4703-AF27-1A80B1EACE9F}" srcOrd="0" destOrd="0" presId="urn:microsoft.com/office/officeart/2005/8/layout/chevron2"/>
    <dgm:cxn modelId="{98AD4CD1-8EC3-420B-8C2B-1E9E91ED53E1}" srcId="{42ABC835-B8F3-4922-B484-C5AFB244F747}" destId="{F3A04191-D404-487B-893D-D2DED7523AF0}" srcOrd="1" destOrd="0" parTransId="{B62A4C2C-3807-4281-84A1-4EEF97CBD55E}" sibTransId="{C9C29C4A-B08B-4B0F-BAE3-0329EFC627EA}"/>
    <dgm:cxn modelId="{1C859F79-15AC-412A-B174-337216E12D5C}" srcId="{42ABC835-B8F3-4922-B484-C5AFB244F747}" destId="{83585ACD-07B4-462B-916A-715A714725E2}" srcOrd="3" destOrd="0" parTransId="{CEBEA70F-6D1C-49E3-B13D-93A32C1FD59B}" sibTransId="{6EC771CC-4BB9-4712-8B14-1745DE76C2E3}"/>
    <dgm:cxn modelId="{E2FC0CAD-E60B-491D-A2FB-B9711FB7B254}" type="presOf" srcId="{C961F381-0CAA-46C7-8931-4795AC8E62C7}" destId="{7B1CBA74-BE69-4BA0-9841-E471C4418616}" srcOrd="0" destOrd="0" presId="urn:microsoft.com/office/officeart/2005/8/layout/chevron2"/>
    <dgm:cxn modelId="{FD266A65-98E2-4B77-88C4-EE84B002B49A}" type="presOf" srcId="{67097B12-815B-47C3-A620-4965B9EB26E1}" destId="{2DE72F47-5DA2-4C49-8A1C-5AC5DD2146E5}" srcOrd="0" destOrd="0" presId="urn:microsoft.com/office/officeart/2005/8/layout/chevron2"/>
    <dgm:cxn modelId="{EE2787A7-A60E-4115-8B39-C3834EA76472}" type="presOf" srcId="{42ABC835-B8F3-4922-B484-C5AFB244F747}" destId="{BBC6D8DE-68F7-4527-A181-F42312F8004D}" srcOrd="0" destOrd="0" presId="urn:microsoft.com/office/officeart/2005/8/layout/chevron2"/>
    <dgm:cxn modelId="{56BACC97-2FD4-431D-94D7-2B8BCBE71456}" type="presOf" srcId="{74C85C0E-53AA-4D7E-BAD7-DE2CF865ED9B}" destId="{96233442-0F54-46C5-8268-D02A7E6398CC}" srcOrd="0" destOrd="0" presId="urn:microsoft.com/office/officeart/2005/8/layout/chevron2"/>
    <dgm:cxn modelId="{3906A3FC-9025-4BEF-B543-83960D02A8DC}" srcId="{42ABC835-B8F3-4922-B484-C5AFB244F747}" destId="{B2DD79F4-6E48-4F04-A4C8-7B773A8DDB5C}" srcOrd="4" destOrd="0" parTransId="{7A05325E-193A-4321-9D5A-0A5BD73C81F5}" sibTransId="{3E29CBB9-0910-4B64-A46B-A13AC9209571}"/>
    <dgm:cxn modelId="{9D30A8DF-4623-4DA5-9D36-3E91F810D643}" type="presOf" srcId="{F3A04191-D404-487B-893D-D2DED7523AF0}" destId="{5C1B990F-84F2-4015-9570-5E38E07B19D8}" srcOrd="0" destOrd="0" presId="urn:microsoft.com/office/officeart/2005/8/layout/chevron2"/>
    <dgm:cxn modelId="{48E73FE2-BCFA-4960-B25B-F156C183F79D}" srcId="{74C85C0E-53AA-4D7E-BAD7-DE2CF865ED9B}" destId="{C961F381-0CAA-46C7-8931-4795AC8E62C7}" srcOrd="0" destOrd="0" parTransId="{01A5C36B-5CFF-418A-B747-68422394CF70}" sibTransId="{66A49589-DDD7-4DAD-A13A-2CFBCDC4E416}"/>
    <dgm:cxn modelId="{83A56CA6-F23E-4443-932C-46A5A420BA52}" type="presOf" srcId="{3A3B51B3-D778-41B5-838C-3E9F16B2DD62}" destId="{C1280A5D-26D7-448E-A3E1-E17FE1FAFECE}" srcOrd="0" destOrd="0" presId="urn:microsoft.com/office/officeart/2005/8/layout/chevron2"/>
    <dgm:cxn modelId="{C3897878-A21B-44A3-92D1-3360902BFD62}" type="presOf" srcId="{4FF156BB-A109-479D-9550-FFFC93A18E14}" destId="{6BB0528B-EA12-4048-BC41-038054AD1460}" srcOrd="0" destOrd="0" presId="urn:microsoft.com/office/officeart/2005/8/layout/chevron2"/>
    <dgm:cxn modelId="{1AD91F21-9DDD-4619-BBE8-91DC07D5BDBC}" srcId="{83585ACD-07B4-462B-916A-715A714725E2}" destId="{4FF156BB-A109-479D-9550-FFFC93A18E14}" srcOrd="0" destOrd="0" parTransId="{C3A7579C-1371-4586-AF4C-3A1B9F11BB3B}" sibTransId="{80107276-72FD-4C5A-8DDF-C20E2626D9D4}"/>
    <dgm:cxn modelId="{AD8607C9-5ADF-4ACD-A07A-04C17386AF0B}" type="presOf" srcId="{D56433E8-F220-46D7-8D7B-B1249030D936}" destId="{AD8E1CB4-76A5-4C73-93E7-AEEAD8CC5A28}" srcOrd="0" destOrd="0" presId="urn:microsoft.com/office/officeart/2005/8/layout/chevron2"/>
    <dgm:cxn modelId="{E35C6614-111B-40E5-88CF-D6C1C05DBE8C}" srcId="{42ABC835-B8F3-4922-B484-C5AFB244F747}" destId="{B62D00D8-24AC-4914-A54C-98A47A7E5F5F}" srcOrd="0" destOrd="0" parTransId="{429C750E-01A3-4D86-ACC2-46FDA11A3E6A}" sibTransId="{AA00C1A5-7EE2-4708-B9BE-2B2DC0A76911}"/>
    <dgm:cxn modelId="{47EABDDE-E7E2-48D7-BE01-09EDCBC79C5C}" srcId="{F3A04191-D404-487B-893D-D2DED7523AF0}" destId="{D56433E8-F220-46D7-8D7B-B1249030D936}" srcOrd="0" destOrd="0" parTransId="{363D6B2E-65A4-4D3A-A510-DA75F87F4677}" sibTransId="{1576B297-19EC-43BE-A869-17B82B750691}"/>
    <dgm:cxn modelId="{D310FC83-249F-4BAF-BC6B-E7E50672F36A}" type="presOf" srcId="{B687FB7D-7055-41E3-9B94-9D6FA3D269D8}" destId="{92D76D7B-6323-4898-97B0-E8B408DF9DE6}" srcOrd="0" destOrd="0" presId="urn:microsoft.com/office/officeart/2005/8/layout/chevron2"/>
    <dgm:cxn modelId="{B5A1D495-0669-4AD8-9E0C-DC87C910FBE4}" type="presParOf" srcId="{BBC6D8DE-68F7-4527-A181-F42312F8004D}" destId="{02300EC7-89AD-4EC2-AAD3-61533B1545ED}" srcOrd="0" destOrd="0" presId="urn:microsoft.com/office/officeart/2005/8/layout/chevron2"/>
    <dgm:cxn modelId="{4A990E53-A0AF-44BC-B532-CB6CF75359D5}" type="presParOf" srcId="{02300EC7-89AD-4EC2-AAD3-61533B1545ED}" destId="{56EAADC9-6A6B-4453-970B-F4950629D2F7}" srcOrd="0" destOrd="0" presId="urn:microsoft.com/office/officeart/2005/8/layout/chevron2"/>
    <dgm:cxn modelId="{3FFFA027-42B1-4427-B042-6367456820BA}" type="presParOf" srcId="{02300EC7-89AD-4EC2-AAD3-61533B1545ED}" destId="{15843F94-EBEB-47EA-86B1-0E28C41F8939}" srcOrd="1" destOrd="0" presId="urn:microsoft.com/office/officeart/2005/8/layout/chevron2"/>
    <dgm:cxn modelId="{EE0F036A-F0DD-4792-8945-42350CC899A0}" type="presParOf" srcId="{BBC6D8DE-68F7-4527-A181-F42312F8004D}" destId="{D8AF216C-842A-45DF-AA17-782E65429C9B}" srcOrd="1" destOrd="0" presId="urn:microsoft.com/office/officeart/2005/8/layout/chevron2"/>
    <dgm:cxn modelId="{B206F0BD-EB50-405D-9F97-C81FB77C655F}" type="presParOf" srcId="{BBC6D8DE-68F7-4527-A181-F42312F8004D}" destId="{1EBAC5DE-0FB4-4BCD-A191-9203FBB461CD}" srcOrd="2" destOrd="0" presId="urn:microsoft.com/office/officeart/2005/8/layout/chevron2"/>
    <dgm:cxn modelId="{AA91A3F8-2AF0-4B8D-9471-DBD816AA3754}" type="presParOf" srcId="{1EBAC5DE-0FB4-4BCD-A191-9203FBB461CD}" destId="{5C1B990F-84F2-4015-9570-5E38E07B19D8}" srcOrd="0" destOrd="0" presId="urn:microsoft.com/office/officeart/2005/8/layout/chevron2"/>
    <dgm:cxn modelId="{482AB0CC-8D4A-4580-91D3-C7342D36164B}" type="presParOf" srcId="{1EBAC5DE-0FB4-4BCD-A191-9203FBB461CD}" destId="{AD8E1CB4-76A5-4C73-93E7-AEEAD8CC5A28}" srcOrd="1" destOrd="0" presId="urn:microsoft.com/office/officeart/2005/8/layout/chevron2"/>
    <dgm:cxn modelId="{4E5BA189-3D35-4794-B6DE-4B0409A29DB8}" type="presParOf" srcId="{BBC6D8DE-68F7-4527-A181-F42312F8004D}" destId="{F8F229A8-968D-4F79-92B8-F3FBEA8013CF}" srcOrd="3" destOrd="0" presId="urn:microsoft.com/office/officeart/2005/8/layout/chevron2"/>
    <dgm:cxn modelId="{FDDD0400-2B42-4CA9-B02D-165FCCDA165F}" type="presParOf" srcId="{BBC6D8DE-68F7-4527-A181-F42312F8004D}" destId="{92AE8E0D-DFBB-42CD-B5C8-9378373C8425}" srcOrd="4" destOrd="0" presId="urn:microsoft.com/office/officeart/2005/8/layout/chevron2"/>
    <dgm:cxn modelId="{CA8F4461-DCB5-4AAA-AB7B-E743A1963604}" type="presParOf" srcId="{92AE8E0D-DFBB-42CD-B5C8-9378373C8425}" destId="{2DE72F47-5DA2-4C49-8A1C-5AC5DD2146E5}" srcOrd="0" destOrd="0" presId="urn:microsoft.com/office/officeart/2005/8/layout/chevron2"/>
    <dgm:cxn modelId="{9054CD18-67A8-42CD-9E12-1864099F5715}" type="presParOf" srcId="{92AE8E0D-DFBB-42CD-B5C8-9378373C8425}" destId="{6359ED9D-F310-46D6-9F22-9970B56BF87A}" srcOrd="1" destOrd="0" presId="urn:microsoft.com/office/officeart/2005/8/layout/chevron2"/>
    <dgm:cxn modelId="{DAA56B86-0A34-45D6-B8D9-23D43131C1B9}" type="presParOf" srcId="{BBC6D8DE-68F7-4527-A181-F42312F8004D}" destId="{19BA2841-F1D6-4790-88D2-4C144E30232B}" srcOrd="5" destOrd="0" presId="urn:microsoft.com/office/officeart/2005/8/layout/chevron2"/>
    <dgm:cxn modelId="{5ACF6726-31D0-4C48-9849-8D14FCAC490A}" type="presParOf" srcId="{BBC6D8DE-68F7-4527-A181-F42312F8004D}" destId="{083A9799-414F-4886-BDBA-47F071D3E5C9}" srcOrd="6" destOrd="0" presId="urn:microsoft.com/office/officeart/2005/8/layout/chevron2"/>
    <dgm:cxn modelId="{F68653B2-C223-4CA8-ACCE-8A4050CB8731}" type="presParOf" srcId="{083A9799-414F-4886-BDBA-47F071D3E5C9}" destId="{97AC5984-C2D5-4BEA-BC8D-F261E14D193D}" srcOrd="0" destOrd="0" presId="urn:microsoft.com/office/officeart/2005/8/layout/chevron2"/>
    <dgm:cxn modelId="{9DD97378-887B-4543-8516-84BDA5BDD6D7}" type="presParOf" srcId="{083A9799-414F-4886-BDBA-47F071D3E5C9}" destId="{6BB0528B-EA12-4048-BC41-038054AD1460}" srcOrd="1" destOrd="0" presId="urn:microsoft.com/office/officeart/2005/8/layout/chevron2"/>
    <dgm:cxn modelId="{268FB3D6-B428-4495-98FA-AD8E368431DB}" type="presParOf" srcId="{BBC6D8DE-68F7-4527-A181-F42312F8004D}" destId="{B6CB193D-EE0A-4938-9102-8B37F37ED9E5}" srcOrd="7" destOrd="0" presId="urn:microsoft.com/office/officeart/2005/8/layout/chevron2"/>
    <dgm:cxn modelId="{1F638C63-3379-4509-A717-AEA0B8A4A4E7}" type="presParOf" srcId="{BBC6D8DE-68F7-4527-A181-F42312F8004D}" destId="{88C4AAAC-9EC7-42DA-8A41-05BC8850C440}" srcOrd="8" destOrd="0" presId="urn:microsoft.com/office/officeart/2005/8/layout/chevron2"/>
    <dgm:cxn modelId="{0B87AD5A-0D53-4CAE-885F-0E35DE644A8A}" type="presParOf" srcId="{88C4AAAC-9EC7-42DA-8A41-05BC8850C440}" destId="{8C191B2E-3433-4B23-9E5A-8FFB9C776806}" srcOrd="0" destOrd="0" presId="urn:microsoft.com/office/officeart/2005/8/layout/chevron2"/>
    <dgm:cxn modelId="{CFD6D0B9-E94F-4367-970A-8B04BEAD3485}" type="presParOf" srcId="{88C4AAAC-9EC7-42DA-8A41-05BC8850C440}" destId="{36907F87-8D2E-4979-9AAE-2F674D150113}" srcOrd="1" destOrd="0" presId="urn:microsoft.com/office/officeart/2005/8/layout/chevron2"/>
    <dgm:cxn modelId="{D82AFC2C-8A3B-41AF-9FDD-6263275F0D64}" type="presParOf" srcId="{BBC6D8DE-68F7-4527-A181-F42312F8004D}" destId="{6063EB18-FEE1-4FA9-8731-2A60DB3B448E}" srcOrd="9" destOrd="0" presId="urn:microsoft.com/office/officeart/2005/8/layout/chevron2"/>
    <dgm:cxn modelId="{1901589A-9651-46FC-9F61-79381268F502}" type="presParOf" srcId="{BBC6D8DE-68F7-4527-A181-F42312F8004D}" destId="{0D0D8B61-218E-4425-85DE-0081B1631139}" srcOrd="10" destOrd="0" presId="urn:microsoft.com/office/officeart/2005/8/layout/chevron2"/>
    <dgm:cxn modelId="{5A6A97CA-FA90-4BCD-B6DC-B2D096BDBBE0}" type="presParOf" srcId="{0D0D8B61-218E-4425-85DE-0081B1631139}" destId="{96233442-0F54-46C5-8268-D02A7E6398CC}" srcOrd="0" destOrd="0" presId="urn:microsoft.com/office/officeart/2005/8/layout/chevron2"/>
    <dgm:cxn modelId="{04A1A227-712F-4562-AA75-F18DAE51EF19}" type="presParOf" srcId="{0D0D8B61-218E-4425-85DE-0081B1631139}" destId="{7B1CBA74-BE69-4BA0-9841-E471C4418616}" srcOrd="1" destOrd="0" presId="urn:microsoft.com/office/officeart/2005/8/layout/chevron2"/>
    <dgm:cxn modelId="{A3705557-D864-4F4F-9279-8EB926F68447}" type="presParOf" srcId="{BBC6D8DE-68F7-4527-A181-F42312F8004D}" destId="{C33DFC28-BA21-4946-9E26-1F9B96915F9D}" srcOrd="11" destOrd="0" presId="urn:microsoft.com/office/officeart/2005/8/layout/chevron2"/>
    <dgm:cxn modelId="{F39005EB-A0CD-4A45-BAE2-9989CFA0B45B}" type="presParOf" srcId="{BBC6D8DE-68F7-4527-A181-F42312F8004D}" destId="{6D18428C-FD7F-433F-BA84-C3EF657610F8}" srcOrd="12" destOrd="0" presId="urn:microsoft.com/office/officeart/2005/8/layout/chevron2"/>
    <dgm:cxn modelId="{FD216D59-FE1C-4A54-8893-D1C6E2CF134E}" type="presParOf" srcId="{6D18428C-FD7F-433F-BA84-C3EF657610F8}" destId="{92D76D7B-6323-4898-97B0-E8B408DF9DE6}" srcOrd="0" destOrd="0" presId="urn:microsoft.com/office/officeart/2005/8/layout/chevron2"/>
    <dgm:cxn modelId="{C3A1A607-ED57-4A8A-8B6C-2A77F1F3D29D}" type="presParOf" srcId="{6D18428C-FD7F-433F-BA84-C3EF657610F8}" destId="{C1280A5D-26D7-448E-A3E1-E17FE1FAFECE}" srcOrd="1" destOrd="0" presId="urn:microsoft.com/office/officeart/2005/8/layout/chevron2"/>
    <dgm:cxn modelId="{77C55A56-17F0-4FA5-88A4-3482C49623F3}" type="presParOf" srcId="{BBC6D8DE-68F7-4527-A181-F42312F8004D}" destId="{FABE24FC-56CC-402E-98E7-095C3D42498F}" srcOrd="13" destOrd="0" presId="urn:microsoft.com/office/officeart/2005/8/layout/chevron2"/>
    <dgm:cxn modelId="{E8664B19-270B-4718-A9B0-C78DE8FB32F1}" type="presParOf" srcId="{BBC6D8DE-68F7-4527-A181-F42312F8004D}" destId="{0F15156E-FDCD-4F4E-83F3-9656FADAF644}" srcOrd="14" destOrd="0" presId="urn:microsoft.com/office/officeart/2005/8/layout/chevron2"/>
    <dgm:cxn modelId="{108A95E5-BA69-4A28-A5B8-9493E15B4330}" type="presParOf" srcId="{0F15156E-FDCD-4F4E-83F3-9656FADAF644}" destId="{5A5D9116-BA9D-443C-9123-D69478EA6B17}" srcOrd="0" destOrd="0" presId="urn:microsoft.com/office/officeart/2005/8/layout/chevron2"/>
    <dgm:cxn modelId="{564F04ED-EDA1-4376-AA49-8A4ACE76B7DE}" type="presParOf" srcId="{0F15156E-FDCD-4F4E-83F3-9656FADAF644}" destId="{0B521773-2D00-4703-AF27-1A80B1EACE9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2ABC835-B8F3-4922-B484-C5AFB244F747}" type="doc">
      <dgm:prSet loTypeId="urn:microsoft.com/office/officeart/2005/8/layout/chevron2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62D00D8-24AC-4914-A54C-98A47A7E5F5F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429C750E-01A3-4D86-ACC2-46FDA11A3E6A}" type="parTrans" cxnId="{E35C6614-111B-40E5-88CF-D6C1C05DBE8C}">
      <dgm:prSet/>
      <dgm:spPr/>
      <dgm:t>
        <a:bodyPr/>
        <a:lstStyle/>
        <a:p>
          <a:endParaRPr lang="fr-FR"/>
        </a:p>
      </dgm:t>
    </dgm:pt>
    <dgm:pt modelId="{AA00C1A5-7EE2-4708-B9BE-2B2DC0A76911}" type="sibTrans" cxnId="{E35C6614-111B-40E5-88CF-D6C1C05DBE8C}">
      <dgm:prSet/>
      <dgm:spPr/>
      <dgm:t>
        <a:bodyPr/>
        <a:lstStyle/>
        <a:p>
          <a:endParaRPr lang="fr-FR"/>
        </a:p>
      </dgm:t>
    </dgm:pt>
    <dgm:pt modelId="{E07649E1-6E3A-4E8D-8C26-3698BB25C33B}">
      <dgm:prSet phldrT="[Texte]"/>
      <dgm:spPr/>
      <dgm:t>
        <a:bodyPr/>
        <a:lstStyle/>
        <a:p>
          <a:r>
            <a:rPr lang="fr-FR" dirty="0"/>
            <a:t>Présentation du groupe</a:t>
          </a:r>
        </a:p>
      </dgm:t>
    </dgm:pt>
    <dgm:pt modelId="{E94CF1D3-AAFB-4363-B101-A2A8FE4CE8EE}" type="parTrans" cxnId="{059D2F69-997F-4057-A62A-0B9613845187}">
      <dgm:prSet/>
      <dgm:spPr/>
      <dgm:t>
        <a:bodyPr/>
        <a:lstStyle/>
        <a:p>
          <a:endParaRPr lang="fr-FR"/>
        </a:p>
      </dgm:t>
    </dgm:pt>
    <dgm:pt modelId="{0416036A-2467-477A-8263-77874901C21F}" type="sibTrans" cxnId="{059D2F69-997F-4057-A62A-0B9613845187}">
      <dgm:prSet/>
      <dgm:spPr/>
      <dgm:t>
        <a:bodyPr/>
        <a:lstStyle/>
        <a:p>
          <a:endParaRPr lang="fr-FR"/>
        </a:p>
      </dgm:t>
    </dgm:pt>
    <dgm:pt modelId="{F3A04191-D404-487B-893D-D2DED7523AF0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B62A4C2C-3807-4281-84A1-4EEF97CBD55E}" type="parTrans" cxnId="{98AD4CD1-8EC3-420B-8C2B-1E9E91ED53E1}">
      <dgm:prSet/>
      <dgm:spPr/>
      <dgm:t>
        <a:bodyPr/>
        <a:lstStyle/>
        <a:p>
          <a:endParaRPr lang="fr-FR"/>
        </a:p>
      </dgm:t>
    </dgm:pt>
    <dgm:pt modelId="{C9C29C4A-B08B-4B0F-BAE3-0329EFC627EA}" type="sibTrans" cxnId="{98AD4CD1-8EC3-420B-8C2B-1E9E91ED53E1}">
      <dgm:prSet/>
      <dgm:spPr/>
      <dgm:t>
        <a:bodyPr/>
        <a:lstStyle/>
        <a:p>
          <a:endParaRPr lang="fr-FR"/>
        </a:p>
      </dgm:t>
    </dgm:pt>
    <dgm:pt modelId="{D56433E8-F220-46D7-8D7B-B1249030D936}">
      <dgm:prSet phldrT="[Texte]"/>
      <dgm:spPr/>
      <dgm:t>
        <a:bodyPr/>
        <a:lstStyle/>
        <a:p>
          <a:r>
            <a:rPr lang="fr-FR" dirty="0"/>
            <a:t>Rappel du contexte</a:t>
          </a:r>
        </a:p>
      </dgm:t>
    </dgm:pt>
    <dgm:pt modelId="{363D6B2E-65A4-4D3A-A510-DA75F87F4677}" type="parTrans" cxnId="{47EABDDE-E7E2-48D7-BE01-09EDCBC79C5C}">
      <dgm:prSet/>
      <dgm:spPr/>
      <dgm:t>
        <a:bodyPr/>
        <a:lstStyle/>
        <a:p>
          <a:endParaRPr lang="fr-FR"/>
        </a:p>
      </dgm:t>
    </dgm:pt>
    <dgm:pt modelId="{1576B297-19EC-43BE-A869-17B82B750691}" type="sibTrans" cxnId="{47EABDDE-E7E2-48D7-BE01-09EDCBC79C5C}">
      <dgm:prSet/>
      <dgm:spPr/>
      <dgm:t>
        <a:bodyPr/>
        <a:lstStyle/>
        <a:p>
          <a:endParaRPr lang="fr-FR"/>
        </a:p>
      </dgm:t>
    </dgm:pt>
    <dgm:pt modelId="{67097B12-815B-47C3-A620-4965B9EB26E1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51686D3F-8397-46DF-9602-B40C2E042D5B}" type="parTrans" cxnId="{B55E2C5F-0F81-4DBE-9E3F-F0AA39875C01}">
      <dgm:prSet/>
      <dgm:spPr/>
      <dgm:t>
        <a:bodyPr/>
        <a:lstStyle/>
        <a:p>
          <a:endParaRPr lang="fr-FR"/>
        </a:p>
      </dgm:t>
    </dgm:pt>
    <dgm:pt modelId="{DEF6D10E-7B31-4234-B9D9-8400D4D0BAD8}" type="sibTrans" cxnId="{B55E2C5F-0F81-4DBE-9E3F-F0AA39875C01}">
      <dgm:prSet/>
      <dgm:spPr/>
      <dgm:t>
        <a:bodyPr/>
        <a:lstStyle/>
        <a:p>
          <a:endParaRPr lang="fr-FR"/>
        </a:p>
      </dgm:t>
    </dgm:pt>
    <dgm:pt modelId="{6EE599C1-E3EA-47FC-9C08-D93549B1017B}">
      <dgm:prSet phldrT="[Texte]"/>
      <dgm:spPr/>
      <dgm:t>
        <a:bodyPr/>
        <a:lstStyle/>
        <a:p>
          <a:r>
            <a:rPr lang="fr-FR" dirty="0"/>
            <a:t>Rappel du besoin </a:t>
          </a:r>
        </a:p>
      </dgm:t>
    </dgm:pt>
    <dgm:pt modelId="{E5A6C7D4-84CB-4E07-8C61-46659597E302}" type="parTrans" cxnId="{562F0DE1-372B-44D1-9413-662C10FE507E}">
      <dgm:prSet/>
      <dgm:spPr/>
      <dgm:t>
        <a:bodyPr/>
        <a:lstStyle/>
        <a:p>
          <a:endParaRPr lang="fr-FR"/>
        </a:p>
      </dgm:t>
    </dgm:pt>
    <dgm:pt modelId="{25A7F475-5527-4E4C-82B9-2615B1AE3D2D}" type="sibTrans" cxnId="{562F0DE1-372B-44D1-9413-662C10FE507E}">
      <dgm:prSet/>
      <dgm:spPr/>
      <dgm:t>
        <a:bodyPr/>
        <a:lstStyle/>
        <a:p>
          <a:endParaRPr lang="fr-FR"/>
        </a:p>
      </dgm:t>
    </dgm:pt>
    <dgm:pt modelId="{83585ACD-07B4-462B-916A-715A714725E2}">
      <dgm:prSet/>
      <dgm:spPr/>
      <dgm:t>
        <a:bodyPr/>
        <a:lstStyle/>
        <a:p>
          <a:endParaRPr lang="fr-FR"/>
        </a:p>
      </dgm:t>
    </dgm:pt>
    <dgm:pt modelId="{CEBEA70F-6D1C-49E3-B13D-93A32C1FD59B}" type="parTrans" cxnId="{1C859F79-15AC-412A-B174-337216E12D5C}">
      <dgm:prSet/>
      <dgm:spPr/>
      <dgm:t>
        <a:bodyPr/>
        <a:lstStyle/>
        <a:p>
          <a:endParaRPr lang="fr-FR"/>
        </a:p>
      </dgm:t>
    </dgm:pt>
    <dgm:pt modelId="{6EC771CC-4BB9-4712-8B14-1745DE76C2E3}" type="sibTrans" cxnId="{1C859F79-15AC-412A-B174-337216E12D5C}">
      <dgm:prSet/>
      <dgm:spPr/>
      <dgm:t>
        <a:bodyPr/>
        <a:lstStyle/>
        <a:p>
          <a:endParaRPr lang="fr-FR"/>
        </a:p>
      </dgm:t>
    </dgm:pt>
    <dgm:pt modelId="{B2DD79F4-6E48-4F04-A4C8-7B773A8DDB5C}">
      <dgm:prSet/>
      <dgm:spPr/>
      <dgm:t>
        <a:bodyPr/>
        <a:lstStyle/>
        <a:p>
          <a:endParaRPr lang="fr-FR"/>
        </a:p>
      </dgm:t>
    </dgm:pt>
    <dgm:pt modelId="{7A05325E-193A-4321-9D5A-0A5BD73C81F5}" type="parTrans" cxnId="{3906A3FC-9025-4BEF-B543-83960D02A8DC}">
      <dgm:prSet/>
      <dgm:spPr/>
      <dgm:t>
        <a:bodyPr/>
        <a:lstStyle/>
        <a:p>
          <a:endParaRPr lang="fr-FR"/>
        </a:p>
      </dgm:t>
    </dgm:pt>
    <dgm:pt modelId="{3E29CBB9-0910-4B64-A46B-A13AC9209571}" type="sibTrans" cxnId="{3906A3FC-9025-4BEF-B543-83960D02A8DC}">
      <dgm:prSet/>
      <dgm:spPr/>
      <dgm:t>
        <a:bodyPr/>
        <a:lstStyle/>
        <a:p>
          <a:endParaRPr lang="fr-FR"/>
        </a:p>
      </dgm:t>
    </dgm:pt>
    <dgm:pt modelId="{74C85C0E-53AA-4D7E-BAD7-DE2CF865ED9B}">
      <dgm:prSet/>
      <dgm:spPr/>
      <dgm:t>
        <a:bodyPr/>
        <a:lstStyle/>
        <a:p>
          <a:endParaRPr lang="fr-FR"/>
        </a:p>
      </dgm:t>
    </dgm:pt>
    <dgm:pt modelId="{FE86767F-5513-4790-949C-DD598A702A28}" type="parTrans" cxnId="{D6D47A69-99CB-4AAF-8DF1-FB1F0B98A52D}">
      <dgm:prSet/>
      <dgm:spPr/>
      <dgm:t>
        <a:bodyPr/>
        <a:lstStyle/>
        <a:p>
          <a:endParaRPr lang="fr-FR"/>
        </a:p>
      </dgm:t>
    </dgm:pt>
    <dgm:pt modelId="{94333C3D-DC22-46B4-926B-141F3CCCEB9B}" type="sibTrans" cxnId="{D6D47A69-99CB-4AAF-8DF1-FB1F0B98A52D}">
      <dgm:prSet/>
      <dgm:spPr/>
      <dgm:t>
        <a:bodyPr/>
        <a:lstStyle/>
        <a:p>
          <a:endParaRPr lang="fr-FR"/>
        </a:p>
      </dgm:t>
    </dgm:pt>
    <dgm:pt modelId="{B687FB7D-7055-41E3-9B94-9D6FA3D269D8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fr-FR"/>
        </a:p>
      </dgm:t>
    </dgm:pt>
    <dgm:pt modelId="{A98D80F3-5DE7-4A50-B52A-D1B94CF4BFA0}" type="parTrans" cxnId="{3984FE4B-F445-44DA-9A4C-AB2B93FA1BE7}">
      <dgm:prSet/>
      <dgm:spPr/>
      <dgm:t>
        <a:bodyPr/>
        <a:lstStyle/>
        <a:p>
          <a:endParaRPr lang="fr-FR"/>
        </a:p>
      </dgm:t>
    </dgm:pt>
    <dgm:pt modelId="{2DF51CEA-382C-49D5-98F1-CF6D71460B3B}" type="sibTrans" cxnId="{3984FE4B-F445-44DA-9A4C-AB2B93FA1BE7}">
      <dgm:prSet/>
      <dgm:spPr/>
      <dgm:t>
        <a:bodyPr/>
        <a:lstStyle/>
        <a:p>
          <a:endParaRPr lang="fr-FR"/>
        </a:p>
      </dgm:t>
    </dgm:pt>
    <dgm:pt modelId="{00ECBB96-E0F1-466F-BEA7-32085291A496}">
      <dgm:prSet/>
      <dgm:spPr/>
      <dgm:t>
        <a:bodyPr/>
        <a:lstStyle/>
        <a:p>
          <a:endParaRPr lang="fr-FR"/>
        </a:p>
      </dgm:t>
    </dgm:pt>
    <dgm:pt modelId="{5F8CE61B-E25C-4D71-B72C-2436B2FCD656}" type="parTrans" cxnId="{926910CE-ACE4-4976-9BCD-BD6D9DD26B44}">
      <dgm:prSet/>
      <dgm:spPr/>
      <dgm:t>
        <a:bodyPr/>
        <a:lstStyle/>
        <a:p>
          <a:endParaRPr lang="fr-FR"/>
        </a:p>
      </dgm:t>
    </dgm:pt>
    <dgm:pt modelId="{1273CDB8-8427-4189-8F6F-0C76F4179D76}" type="sibTrans" cxnId="{926910CE-ACE4-4976-9BCD-BD6D9DD26B44}">
      <dgm:prSet/>
      <dgm:spPr/>
      <dgm:t>
        <a:bodyPr/>
        <a:lstStyle/>
        <a:p>
          <a:endParaRPr lang="fr-FR"/>
        </a:p>
      </dgm:t>
    </dgm:pt>
    <dgm:pt modelId="{4FF156BB-A109-479D-9550-FFFC93A18E14}">
      <dgm:prSet/>
      <dgm:spPr/>
      <dgm:t>
        <a:bodyPr/>
        <a:lstStyle/>
        <a:p>
          <a:r>
            <a:rPr lang="fr-FR" dirty="0"/>
            <a:t>Rappel des contraintes</a:t>
          </a:r>
        </a:p>
      </dgm:t>
    </dgm:pt>
    <dgm:pt modelId="{C3A7579C-1371-4586-AF4C-3A1B9F11BB3B}" type="parTrans" cxnId="{1AD91F21-9DDD-4619-BBE8-91DC07D5BDBC}">
      <dgm:prSet/>
      <dgm:spPr/>
      <dgm:t>
        <a:bodyPr/>
        <a:lstStyle/>
        <a:p>
          <a:endParaRPr lang="fr-FR"/>
        </a:p>
      </dgm:t>
    </dgm:pt>
    <dgm:pt modelId="{80107276-72FD-4C5A-8DDF-C20E2626D9D4}" type="sibTrans" cxnId="{1AD91F21-9DDD-4619-BBE8-91DC07D5BDBC}">
      <dgm:prSet/>
      <dgm:spPr/>
      <dgm:t>
        <a:bodyPr/>
        <a:lstStyle/>
        <a:p>
          <a:endParaRPr lang="fr-FR"/>
        </a:p>
      </dgm:t>
    </dgm:pt>
    <dgm:pt modelId="{F6CCA398-633A-454C-BFB1-29299E544304}">
      <dgm:prSet/>
      <dgm:spPr/>
      <dgm:t>
        <a:bodyPr/>
        <a:lstStyle/>
        <a:p>
          <a:r>
            <a:rPr lang="fr-FR" dirty="0"/>
            <a:t>Présentation de la solution</a:t>
          </a:r>
        </a:p>
      </dgm:t>
    </dgm:pt>
    <dgm:pt modelId="{7A766477-E802-4C63-A032-EE6292E1941F}" type="parTrans" cxnId="{7B7FD212-E281-446E-BA0A-647773349D56}">
      <dgm:prSet/>
      <dgm:spPr/>
      <dgm:t>
        <a:bodyPr/>
        <a:lstStyle/>
        <a:p>
          <a:endParaRPr lang="fr-FR"/>
        </a:p>
      </dgm:t>
    </dgm:pt>
    <dgm:pt modelId="{C98E1D5C-DD2C-4BB1-A892-886249CA9856}" type="sibTrans" cxnId="{7B7FD212-E281-446E-BA0A-647773349D56}">
      <dgm:prSet/>
      <dgm:spPr/>
      <dgm:t>
        <a:bodyPr/>
        <a:lstStyle/>
        <a:p>
          <a:endParaRPr lang="fr-FR"/>
        </a:p>
      </dgm:t>
    </dgm:pt>
    <dgm:pt modelId="{C961F381-0CAA-46C7-8931-4795AC8E62C7}">
      <dgm:prSet/>
      <dgm:spPr/>
      <dgm:t>
        <a:bodyPr/>
        <a:lstStyle/>
        <a:p>
          <a:r>
            <a:rPr lang="fr-FR" dirty="0"/>
            <a:t>Conclusion</a:t>
          </a:r>
        </a:p>
      </dgm:t>
    </dgm:pt>
    <dgm:pt modelId="{01A5C36B-5CFF-418A-B747-68422394CF70}" type="parTrans" cxnId="{48E73FE2-BCFA-4960-B25B-F156C183F79D}">
      <dgm:prSet/>
      <dgm:spPr/>
      <dgm:t>
        <a:bodyPr/>
        <a:lstStyle/>
        <a:p>
          <a:endParaRPr lang="fr-FR"/>
        </a:p>
      </dgm:t>
    </dgm:pt>
    <dgm:pt modelId="{66A49589-DDD7-4DAD-A13A-2CFBCDC4E416}" type="sibTrans" cxnId="{48E73FE2-BCFA-4960-B25B-F156C183F79D}">
      <dgm:prSet/>
      <dgm:spPr/>
      <dgm:t>
        <a:bodyPr/>
        <a:lstStyle/>
        <a:p>
          <a:endParaRPr lang="fr-FR"/>
        </a:p>
      </dgm:t>
    </dgm:pt>
    <dgm:pt modelId="{3A3B51B3-D778-41B5-838C-3E9F16B2DD62}">
      <dgm:prSet/>
      <dgm:spPr/>
      <dgm:t>
        <a:bodyPr/>
        <a:lstStyle/>
        <a:p>
          <a:r>
            <a:rPr lang="fr-FR" dirty="0"/>
            <a:t>Perspective d’évolution 	</a:t>
          </a:r>
        </a:p>
      </dgm:t>
    </dgm:pt>
    <dgm:pt modelId="{31B1742B-EE75-40B2-840C-47B833858E19}" type="parTrans" cxnId="{5F9913A8-E367-4A2A-86C4-D603398BFAB8}">
      <dgm:prSet/>
      <dgm:spPr/>
      <dgm:t>
        <a:bodyPr/>
        <a:lstStyle/>
        <a:p>
          <a:endParaRPr lang="fr-FR"/>
        </a:p>
      </dgm:t>
    </dgm:pt>
    <dgm:pt modelId="{42A627C8-D82E-4B9B-B92F-3E9A68D794B4}" type="sibTrans" cxnId="{5F9913A8-E367-4A2A-86C4-D603398BFAB8}">
      <dgm:prSet/>
      <dgm:spPr/>
      <dgm:t>
        <a:bodyPr/>
        <a:lstStyle/>
        <a:p>
          <a:endParaRPr lang="fr-FR"/>
        </a:p>
      </dgm:t>
    </dgm:pt>
    <dgm:pt modelId="{0500DEB6-480D-4C8C-8959-4D135DF663EE}">
      <dgm:prSet/>
      <dgm:spPr/>
      <dgm:t>
        <a:bodyPr/>
        <a:lstStyle/>
        <a:p>
          <a:r>
            <a:rPr lang="fr-FR" dirty="0"/>
            <a:t>Question</a:t>
          </a:r>
        </a:p>
      </dgm:t>
    </dgm:pt>
    <dgm:pt modelId="{B2C12148-034D-4E96-BE8A-3A67A9DCDA8C}" type="parTrans" cxnId="{D70939B4-C727-4CFA-BFEB-8238C9263B26}">
      <dgm:prSet/>
      <dgm:spPr/>
      <dgm:t>
        <a:bodyPr/>
        <a:lstStyle/>
        <a:p>
          <a:endParaRPr lang="fr-FR"/>
        </a:p>
      </dgm:t>
    </dgm:pt>
    <dgm:pt modelId="{1CB5FBEE-4900-4716-8093-87240DC72008}" type="sibTrans" cxnId="{D70939B4-C727-4CFA-BFEB-8238C9263B26}">
      <dgm:prSet/>
      <dgm:spPr/>
      <dgm:t>
        <a:bodyPr/>
        <a:lstStyle/>
        <a:p>
          <a:endParaRPr lang="fr-FR"/>
        </a:p>
      </dgm:t>
    </dgm:pt>
    <dgm:pt modelId="{BBC6D8DE-68F7-4527-A181-F42312F8004D}" type="pres">
      <dgm:prSet presAssocID="{42ABC835-B8F3-4922-B484-C5AFB244F74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2300EC7-89AD-4EC2-AAD3-61533B1545ED}" type="pres">
      <dgm:prSet presAssocID="{B62D00D8-24AC-4914-A54C-98A47A7E5F5F}" presName="composite" presStyleCnt="0"/>
      <dgm:spPr/>
    </dgm:pt>
    <dgm:pt modelId="{56EAADC9-6A6B-4453-970B-F4950629D2F7}" type="pres">
      <dgm:prSet presAssocID="{B62D00D8-24AC-4914-A54C-98A47A7E5F5F}" presName="parentText" presStyleLbl="align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843F94-EBEB-47EA-86B1-0E28C41F8939}" type="pres">
      <dgm:prSet presAssocID="{B62D00D8-24AC-4914-A54C-98A47A7E5F5F}" presName="descendantText" presStyleLbl="alignAcc1" presStyleIdx="0" presStyleCnt="8" custLinFactX="100000" custLinFactNeighborX="121477" custLinFactNeighborY="-4040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AF216C-842A-45DF-AA17-782E65429C9B}" type="pres">
      <dgm:prSet presAssocID="{AA00C1A5-7EE2-4708-B9BE-2B2DC0A76911}" presName="sp" presStyleCnt="0"/>
      <dgm:spPr/>
    </dgm:pt>
    <dgm:pt modelId="{1EBAC5DE-0FB4-4BCD-A191-9203FBB461CD}" type="pres">
      <dgm:prSet presAssocID="{F3A04191-D404-487B-893D-D2DED7523AF0}" presName="composite" presStyleCnt="0"/>
      <dgm:spPr/>
    </dgm:pt>
    <dgm:pt modelId="{5C1B990F-84F2-4015-9570-5E38E07B19D8}" type="pres">
      <dgm:prSet presAssocID="{F3A04191-D404-487B-893D-D2DED7523AF0}" presName="parentText" presStyleLbl="align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8E1CB4-76A5-4C73-93E7-AEEAD8CC5A28}" type="pres">
      <dgm:prSet presAssocID="{F3A04191-D404-487B-893D-D2DED7523AF0}" presName="descendantText" presStyleLbl="alignAcc1" presStyleIdx="1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F229A8-968D-4F79-92B8-F3FBEA8013CF}" type="pres">
      <dgm:prSet presAssocID="{C9C29C4A-B08B-4B0F-BAE3-0329EFC627EA}" presName="sp" presStyleCnt="0"/>
      <dgm:spPr/>
    </dgm:pt>
    <dgm:pt modelId="{92AE8E0D-DFBB-42CD-B5C8-9378373C8425}" type="pres">
      <dgm:prSet presAssocID="{67097B12-815B-47C3-A620-4965B9EB26E1}" presName="composite" presStyleCnt="0"/>
      <dgm:spPr/>
    </dgm:pt>
    <dgm:pt modelId="{2DE72F47-5DA2-4C49-8A1C-5AC5DD2146E5}" type="pres">
      <dgm:prSet presAssocID="{67097B12-815B-47C3-A620-4965B9EB26E1}" presName="parentText" presStyleLbl="align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359ED9D-F310-46D6-9F22-9970B56BF87A}" type="pres">
      <dgm:prSet presAssocID="{67097B12-815B-47C3-A620-4965B9EB26E1}" presName="descendantText" presStyleLbl="alignAcc1" presStyleIdx="2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BA2841-F1D6-4790-88D2-4C144E30232B}" type="pres">
      <dgm:prSet presAssocID="{DEF6D10E-7B31-4234-B9D9-8400D4D0BAD8}" presName="sp" presStyleCnt="0"/>
      <dgm:spPr/>
    </dgm:pt>
    <dgm:pt modelId="{083A9799-414F-4886-BDBA-47F071D3E5C9}" type="pres">
      <dgm:prSet presAssocID="{83585ACD-07B4-462B-916A-715A714725E2}" presName="composite" presStyleCnt="0"/>
      <dgm:spPr/>
    </dgm:pt>
    <dgm:pt modelId="{97AC5984-C2D5-4BEA-BC8D-F261E14D193D}" type="pres">
      <dgm:prSet presAssocID="{83585ACD-07B4-462B-916A-715A714725E2}" presName="parentText" presStyleLbl="align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B0528B-EA12-4048-BC41-038054AD1460}" type="pres">
      <dgm:prSet presAssocID="{83585ACD-07B4-462B-916A-715A714725E2}" presName="descendantText" presStyleLbl="alignAcc1" presStyleIdx="3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6CB193D-EE0A-4938-9102-8B37F37ED9E5}" type="pres">
      <dgm:prSet presAssocID="{6EC771CC-4BB9-4712-8B14-1745DE76C2E3}" presName="sp" presStyleCnt="0"/>
      <dgm:spPr/>
    </dgm:pt>
    <dgm:pt modelId="{88C4AAAC-9EC7-42DA-8A41-05BC8850C440}" type="pres">
      <dgm:prSet presAssocID="{B2DD79F4-6E48-4F04-A4C8-7B773A8DDB5C}" presName="composite" presStyleCnt="0"/>
      <dgm:spPr/>
    </dgm:pt>
    <dgm:pt modelId="{8C191B2E-3433-4B23-9E5A-8FFB9C776806}" type="pres">
      <dgm:prSet presAssocID="{B2DD79F4-6E48-4F04-A4C8-7B773A8DDB5C}" presName="parentText" presStyleLbl="align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907F87-8D2E-4979-9AAE-2F674D150113}" type="pres">
      <dgm:prSet presAssocID="{B2DD79F4-6E48-4F04-A4C8-7B773A8DDB5C}" presName="descendantText" presStyleLbl="alignAcc1" presStyleIdx="4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63EB18-FEE1-4FA9-8731-2A60DB3B448E}" type="pres">
      <dgm:prSet presAssocID="{3E29CBB9-0910-4B64-A46B-A13AC9209571}" presName="sp" presStyleCnt="0"/>
      <dgm:spPr/>
    </dgm:pt>
    <dgm:pt modelId="{0D0D8B61-218E-4425-85DE-0081B1631139}" type="pres">
      <dgm:prSet presAssocID="{74C85C0E-53AA-4D7E-BAD7-DE2CF865ED9B}" presName="composite" presStyleCnt="0"/>
      <dgm:spPr/>
    </dgm:pt>
    <dgm:pt modelId="{96233442-0F54-46C5-8268-D02A7E6398CC}" type="pres">
      <dgm:prSet presAssocID="{74C85C0E-53AA-4D7E-BAD7-DE2CF865ED9B}" presName="parentText" presStyleLbl="align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B1CBA74-BE69-4BA0-9841-E471C4418616}" type="pres">
      <dgm:prSet presAssocID="{74C85C0E-53AA-4D7E-BAD7-DE2CF865ED9B}" presName="descendantText" presStyleLbl="alignAcc1" presStyleIdx="5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3DFC28-BA21-4946-9E26-1F9B96915F9D}" type="pres">
      <dgm:prSet presAssocID="{94333C3D-DC22-46B4-926B-141F3CCCEB9B}" presName="sp" presStyleCnt="0"/>
      <dgm:spPr/>
    </dgm:pt>
    <dgm:pt modelId="{6D18428C-FD7F-433F-BA84-C3EF657610F8}" type="pres">
      <dgm:prSet presAssocID="{B687FB7D-7055-41E3-9B94-9D6FA3D269D8}" presName="composite" presStyleCnt="0"/>
      <dgm:spPr/>
    </dgm:pt>
    <dgm:pt modelId="{92D76D7B-6323-4898-97B0-E8B408DF9DE6}" type="pres">
      <dgm:prSet presAssocID="{B687FB7D-7055-41E3-9B94-9D6FA3D269D8}" presName="parentText" presStyleLbl="alignNode1" presStyleIdx="6" presStyleCnt="8" custLinFactNeighborX="-14212" custLinFactNeighborY="124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1280A5D-26D7-448E-A3E1-E17FE1FAFECE}" type="pres">
      <dgm:prSet presAssocID="{B687FB7D-7055-41E3-9B94-9D6FA3D269D8}" presName="descendantText" presStyleLbl="alignAcc1" presStyleIdx="6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ABE24FC-56CC-402E-98E7-095C3D42498F}" type="pres">
      <dgm:prSet presAssocID="{2DF51CEA-382C-49D5-98F1-CF6D71460B3B}" presName="sp" presStyleCnt="0"/>
      <dgm:spPr/>
    </dgm:pt>
    <dgm:pt modelId="{0F15156E-FDCD-4F4E-83F3-9656FADAF644}" type="pres">
      <dgm:prSet presAssocID="{00ECBB96-E0F1-466F-BEA7-32085291A496}" presName="composite" presStyleCnt="0"/>
      <dgm:spPr/>
    </dgm:pt>
    <dgm:pt modelId="{5A5D9116-BA9D-443C-9123-D69478EA6B17}" type="pres">
      <dgm:prSet presAssocID="{00ECBB96-E0F1-466F-BEA7-32085291A496}" presName="parentText" presStyleLbl="align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B521773-2D00-4703-AF27-1A80B1EACE9F}" type="pres">
      <dgm:prSet presAssocID="{00ECBB96-E0F1-466F-BEA7-32085291A496}" presName="descendantText" presStyleLbl="alignAcc1" presStyleIdx="7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984FE4B-F445-44DA-9A4C-AB2B93FA1BE7}" srcId="{42ABC835-B8F3-4922-B484-C5AFB244F747}" destId="{B687FB7D-7055-41E3-9B94-9D6FA3D269D8}" srcOrd="6" destOrd="0" parTransId="{A98D80F3-5DE7-4A50-B52A-D1B94CF4BFA0}" sibTransId="{2DF51CEA-382C-49D5-98F1-CF6D71460B3B}"/>
    <dgm:cxn modelId="{D70939B4-C727-4CFA-BFEB-8238C9263B26}" srcId="{00ECBB96-E0F1-466F-BEA7-32085291A496}" destId="{0500DEB6-480D-4C8C-8959-4D135DF663EE}" srcOrd="0" destOrd="0" parTransId="{B2C12148-034D-4E96-BE8A-3A67A9DCDA8C}" sibTransId="{1CB5FBEE-4900-4716-8093-87240DC72008}"/>
    <dgm:cxn modelId="{3906A3FC-9025-4BEF-B543-83960D02A8DC}" srcId="{42ABC835-B8F3-4922-B484-C5AFB244F747}" destId="{B2DD79F4-6E48-4F04-A4C8-7B773A8DDB5C}" srcOrd="4" destOrd="0" parTransId="{7A05325E-193A-4321-9D5A-0A5BD73C81F5}" sibTransId="{3E29CBB9-0910-4B64-A46B-A13AC9209571}"/>
    <dgm:cxn modelId="{D6D47A69-99CB-4AAF-8DF1-FB1F0B98A52D}" srcId="{42ABC835-B8F3-4922-B484-C5AFB244F747}" destId="{74C85C0E-53AA-4D7E-BAD7-DE2CF865ED9B}" srcOrd="5" destOrd="0" parTransId="{FE86767F-5513-4790-949C-DD598A702A28}" sibTransId="{94333C3D-DC22-46B4-926B-141F3CCCEB9B}"/>
    <dgm:cxn modelId="{BE48A239-C872-453C-806C-0DC46A3FAD7C}" type="presOf" srcId="{C961F381-0CAA-46C7-8931-4795AC8E62C7}" destId="{7B1CBA74-BE69-4BA0-9841-E471C4418616}" srcOrd="0" destOrd="0" presId="urn:microsoft.com/office/officeart/2005/8/layout/chevron2"/>
    <dgm:cxn modelId="{6AB712D4-ED47-499F-8BC5-4B37AC6EDDAE}" type="presOf" srcId="{F6CCA398-633A-454C-BFB1-29299E544304}" destId="{36907F87-8D2E-4979-9AAE-2F674D150113}" srcOrd="0" destOrd="0" presId="urn:microsoft.com/office/officeart/2005/8/layout/chevron2"/>
    <dgm:cxn modelId="{7F677DF2-E583-4A41-93E6-6F0C35132433}" type="presOf" srcId="{B687FB7D-7055-41E3-9B94-9D6FA3D269D8}" destId="{92D76D7B-6323-4898-97B0-E8B408DF9DE6}" srcOrd="0" destOrd="0" presId="urn:microsoft.com/office/officeart/2005/8/layout/chevron2"/>
    <dgm:cxn modelId="{562F0DE1-372B-44D1-9413-662C10FE507E}" srcId="{67097B12-815B-47C3-A620-4965B9EB26E1}" destId="{6EE599C1-E3EA-47FC-9C08-D93549B1017B}" srcOrd="0" destOrd="0" parTransId="{E5A6C7D4-84CB-4E07-8C61-46659597E302}" sibTransId="{25A7F475-5527-4E4C-82B9-2615B1AE3D2D}"/>
    <dgm:cxn modelId="{7B7FD212-E281-446E-BA0A-647773349D56}" srcId="{B2DD79F4-6E48-4F04-A4C8-7B773A8DDB5C}" destId="{F6CCA398-633A-454C-BFB1-29299E544304}" srcOrd="0" destOrd="0" parTransId="{7A766477-E802-4C63-A032-EE6292E1941F}" sibTransId="{C98E1D5C-DD2C-4BB1-A892-886249CA9856}"/>
    <dgm:cxn modelId="{42C3A700-195D-435A-B8B8-DCC0662BAE9E}" type="presOf" srcId="{00ECBB96-E0F1-466F-BEA7-32085291A496}" destId="{5A5D9116-BA9D-443C-9123-D69478EA6B17}" srcOrd="0" destOrd="0" presId="urn:microsoft.com/office/officeart/2005/8/layout/chevron2"/>
    <dgm:cxn modelId="{926910CE-ACE4-4976-9BCD-BD6D9DD26B44}" srcId="{42ABC835-B8F3-4922-B484-C5AFB244F747}" destId="{00ECBB96-E0F1-466F-BEA7-32085291A496}" srcOrd="7" destOrd="0" parTransId="{5F8CE61B-E25C-4D71-B72C-2436B2FCD656}" sibTransId="{1273CDB8-8427-4189-8F6F-0C76F4179D76}"/>
    <dgm:cxn modelId="{E35C6614-111B-40E5-88CF-D6C1C05DBE8C}" srcId="{42ABC835-B8F3-4922-B484-C5AFB244F747}" destId="{B62D00D8-24AC-4914-A54C-98A47A7E5F5F}" srcOrd="0" destOrd="0" parTransId="{429C750E-01A3-4D86-ACC2-46FDA11A3E6A}" sibTransId="{AA00C1A5-7EE2-4708-B9BE-2B2DC0A76911}"/>
    <dgm:cxn modelId="{0731D6D4-149C-4D4A-9DB8-120965F19AD2}" type="presOf" srcId="{67097B12-815B-47C3-A620-4965B9EB26E1}" destId="{2DE72F47-5DA2-4C49-8A1C-5AC5DD2146E5}" srcOrd="0" destOrd="0" presId="urn:microsoft.com/office/officeart/2005/8/layout/chevron2"/>
    <dgm:cxn modelId="{98AD4CD1-8EC3-420B-8C2B-1E9E91ED53E1}" srcId="{42ABC835-B8F3-4922-B484-C5AFB244F747}" destId="{F3A04191-D404-487B-893D-D2DED7523AF0}" srcOrd="1" destOrd="0" parTransId="{B62A4C2C-3807-4281-84A1-4EEF97CBD55E}" sibTransId="{C9C29C4A-B08B-4B0F-BAE3-0329EFC627EA}"/>
    <dgm:cxn modelId="{47EABDDE-E7E2-48D7-BE01-09EDCBC79C5C}" srcId="{F3A04191-D404-487B-893D-D2DED7523AF0}" destId="{D56433E8-F220-46D7-8D7B-B1249030D936}" srcOrd="0" destOrd="0" parTransId="{363D6B2E-65A4-4D3A-A510-DA75F87F4677}" sibTransId="{1576B297-19EC-43BE-A869-17B82B750691}"/>
    <dgm:cxn modelId="{1C859F79-15AC-412A-B174-337216E12D5C}" srcId="{42ABC835-B8F3-4922-B484-C5AFB244F747}" destId="{83585ACD-07B4-462B-916A-715A714725E2}" srcOrd="3" destOrd="0" parTransId="{CEBEA70F-6D1C-49E3-B13D-93A32C1FD59B}" sibTransId="{6EC771CC-4BB9-4712-8B14-1745DE76C2E3}"/>
    <dgm:cxn modelId="{ABEAA5D7-9083-4123-8AF3-7701C4BCB0F7}" type="presOf" srcId="{B62D00D8-24AC-4914-A54C-98A47A7E5F5F}" destId="{56EAADC9-6A6B-4453-970B-F4950629D2F7}" srcOrd="0" destOrd="0" presId="urn:microsoft.com/office/officeart/2005/8/layout/chevron2"/>
    <dgm:cxn modelId="{671D6D9C-CC0A-46DE-96A1-DE8A819207E5}" type="presOf" srcId="{F3A04191-D404-487B-893D-D2DED7523AF0}" destId="{5C1B990F-84F2-4015-9570-5E38E07B19D8}" srcOrd="0" destOrd="0" presId="urn:microsoft.com/office/officeart/2005/8/layout/chevron2"/>
    <dgm:cxn modelId="{1AD91F21-9DDD-4619-BBE8-91DC07D5BDBC}" srcId="{83585ACD-07B4-462B-916A-715A714725E2}" destId="{4FF156BB-A109-479D-9550-FFFC93A18E14}" srcOrd="0" destOrd="0" parTransId="{C3A7579C-1371-4586-AF4C-3A1B9F11BB3B}" sibTransId="{80107276-72FD-4C5A-8DDF-C20E2626D9D4}"/>
    <dgm:cxn modelId="{45ABC038-547B-49F5-86F4-19B5DA4F94A8}" type="presOf" srcId="{42ABC835-B8F3-4922-B484-C5AFB244F747}" destId="{BBC6D8DE-68F7-4527-A181-F42312F8004D}" srcOrd="0" destOrd="0" presId="urn:microsoft.com/office/officeart/2005/8/layout/chevron2"/>
    <dgm:cxn modelId="{059D2F69-997F-4057-A62A-0B9613845187}" srcId="{B62D00D8-24AC-4914-A54C-98A47A7E5F5F}" destId="{E07649E1-6E3A-4E8D-8C26-3698BB25C33B}" srcOrd="0" destOrd="0" parTransId="{E94CF1D3-AAFB-4363-B101-A2A8FE4CE8EE}" sibTransId="{0416036A-2467-477A-8263-77874901C21F}"/>
    <dgm:cxn modelId="{D16837E6-DEFE-4CA3-A164-6A839DDE6E90}" type="presOf" srcId="{B2DD79F4-6E48-4F04-A4C8-7B773A8DDB5C}" destId="{8C191B2E-3433-4B23-9E5A-8FFB9C776806}" srcOrd="0" destOrd="0" presId="urn:microsoft.com/office/officeart/2005/8/layout/chevron2"/>
    <dgm:cxn modelId="{3C654F70-E764-44E8-841D-12629E9E9CEE}" type="presOf" srcId="{4FF156BB-A109-479D-9550-FFFC93A18E14}" destId="{6BB0528B-EA12-4048-BC41-038054AD1460}" srcOrd="0" destOrd="0" presId="urn:microsoft.com/office/officeart/2005/8/layout/chevron2"/>
    <dgm:cxn modelId="{DC5ADF09-EF9F-4D33-AE35-9B3EBD2EEF6B}" type="presOf" srcId="{3A3B51B3-D778-41B5-838C-3E9F16B2DD62}" destId="{C1280A5D-26D7-448E-A3E1-E17FE1FAFECE}" srcOrd="0" destOrd="0" presId="urn:microsoft.com/office/officeart/2005/8/layout/chevron2"/>
    <dgm:cxn modelId="{A524C3A5-DBC7-4D61-9D18-6D58BFE9B145}" type="presOf" srcId="{6EE599C1-E3EA-47FC-9C08-D93549B1017B}" destId="{6359ED9D-F310-46D6-9F22-9970B56BF87A}" srcOrd="0" destOrd="0" presId="urn:microsoft.com/office/officeart/2005/8/layout/chevron2"/>
    <dgm:cxn modelId="{19D1846E-6998-4967-9258-2D98CCD3A3C3}" type="presOf" srcId="{74C85C0E-53AA-4D7E-BAD7-DE2CF865ED9B}" destId="{96233442-0F54-46C5-8268-D02A7E6398CC}" srcOrd="0" destOrd="0" presId="urn:microsoft.com/office/officeart/2005/8/layout/chevron2"/>
    <dgm:cxn modelId="{066D7A19-A88B-49B8-BCAB-2C0BC78586E0}" type="presOf" srcId="{83585ACD-07B4-462B-916A-715A714725E2}" destId="{97AC5984-C2D5-4BEA-BC8D-F261E14D193D}" srcOrd="0" destOrd="0" presId="urn:microsoft.com/office/officeart/2005/8/layout/chevron2"/>
    <dgm:cxn modelId="{FC280B6D-3D22-4E0F-B313-0A1ACE927B4C}" type="presOf" srcId="{D56433E8-F220-46D7-8D7B-B1249030D936}" destId="{AD8E1CB4-76A5-4C73-93E7-AEEAD8CC5A28}" srcOrd="0" destOrd="0" presId="urn:microsoft.com/office/officeart/2005/8/layout/chevron2"/>
    <dgm:cxn modelId="{B55E2C5F-0F81-4DBE-9E3F-F0AA39875C01}" srcId="{42ABC835-B8F3-4922-B484-C5AFB244F747}" destId="{67097B12-815B-47C3-A620-4965B9EB26E1}" srcOrd="2" destOrd="0" parTransId="{51686D3F-8397-46DF-9602-B40C2E042D5B}" sibTransId="{DEF6D10E-7B31-4234-B9D9-8400D4D0BAD8}"/>
    <dgm:cxn modelId="{99F2E356-1831-41CF-82F6-712746F8EAF8}" type="presOf" srcId="{E07649E1-6E3A-4E8D-8C26-3698BB25C33B}" destId="{15843F94-EBEB-47EA-86B1-0E28C41F8939}" srcOrd="0" destOrd="0" presId="urn:microsoft.com/office/officeart/2005/8/layout/chevron2"/>
    <dgm:cxn modelId="{48E73FE2-BCFA-4960-B25B-F156C183F79D}" srcId="{74C85C0E-53AA-4D7E-BAD7-DE2CF865ED9B}" destId="{C961F381-0CAA-46C7-8931-4795AC8E62C7}" srcOrd="0" destOrd="0" parTransId="{01A5C36B-5CFF-418A-B747-68422394CF70}" sibTransId="{66A49589-DDD7-4DAD-A13A-2CFBCDC4E416}"/>
    <dgm:cxn modelId="{5F9913A8-E367-4A2A-86C4-D603398BFAB8}" srcId="{B687FB7D-7055-41E3-9B94-9D6FA3D269D8}" destId="{3A3B51B3-D778-41B5-838C-3E9F16B2DD62}" srcOrd="0" destOrd="0" parTransId="{31B1742B-EE75-40B2-840C-47B833858E19}" sibTransId="{42A627C8-D82E-4B9B-B92F-3E9A68D794B4}"/>
    <dgm:cxn modelId="{DD8CECB9-59A5-4C15-A6D2-06059DB77712}" type="presOf" srcId="{0500DEB6-480D-4C8C-8959-4D135DF663EE}" destId="{0B521773-2D00-4703-AF27-1A80B1EACE9F}" srcOrd="0" destOrd="0" presId="urn:microsoft.com/office/officeart/2005/8/layout/chevron2"/>
    <dgm:cxn modelId="{49AA9BEC-5374-4D02-9930-9F23D080438D}" type="presParOf" srcId="{BBC6D8DE-68F7-4527-A181-F42312F8004D}" destId="{02300EC7-89AD-4EC2-AAD3-61533B1545ED}" srcOrd="0" destOrd="0" presId="urn:microsoft.com/office/officeart/2005/8/layout/chevron2"/>
    <dgm:cxn modelId="{22452DA0-5A02-4A63-884E-2467611DAFF8}" type="presParOf" srcId="{02300EC7-89AD-4EC2-AAD3-61533B1545ED}" destId="{56EAADC9-6A6B-4453-970B-F4950629D2F7}" srcOrd="0" destOrd="0" presId="urn:microsoft.com/office/officeart/2005/8/layout/chevron2"/>
    <dgm:cxn modelId="{192A9937-C487-4435-A699-5412E3662B0D}" type="presParOf" srcId="{02300EC7-89AD-4EC2-AAD3-61533B1545ED}" destId="{15843F94-EBEB-47EA-86B1-0E28C41F8939}" srcOrd="1" destOrd="0" presId="urn:microsoft.com/office/officeart/2005/8/layout/chevron2"/>
    <dgm:cxn modelId="{AB87833D-324F-4940-B9AB-6E4F8AD2730C}" type="presParOf" srcId="{BBC6D8DE-68F7-4527-A181-F42312F8004D}" destId="{D8AF216C-842A-45DF-AA17-782E65429C9B}" srcOrd="1" destOrd="0" presId="urn:microsoft.com/office/officeart/2005/8/layout/chevron2"/>
    <dgm:cxn modelId="{219E40B5-0A9F-44E2-AB35-E24A14FDE3E1}" type="presParOf" srcId="{BBC6D8DE-68F7-4527-A181-F42312F8004D}" destId="{1EBAC5DE-0FB4-4BCD-A191-9203FBB461CD}" srcOrd="2" destOrd="0" presId="urn:microsoft.com/office/officeart/2005/8/layout/chevron2"/>
    <dgm:cxn modelId="{F8AF3436-85F8-43BE-9045-D08D736D7E95}" type="presParOf" srcId="{1EBAC5DE-0FB4-4BCD-A191-9203FBB461CD}" destId="{5C1B990F-84F2-4015-9570-5E38E07B19D8}" srcOrd="0" destOrd="0" presId="urn:microsoft.com/office/officeart/2005/8/layout/chevron2"/>
    <dgm:cxn modelId="{41FF776F-E186-424C-B1AA-CAC653C9A625}" type="presParOf" srcId="{1EBAC5DE-0FB4-4BCD-A191-9203FBB461CD}" destId="{AD8E1CB4-76A5-4C73-93E7-AEEAD8CC5A28}" srcOrd="1" destOrd="0" presId="urn:microsoft.com/office/officeart/2005/8/layout/chevron2"/>
    <dgm:cxn modelId="{C34828E7-079F-4446-B81F-E7EF95E944F3}" type="presParOf" srcId="{BBC6D8DE-68F7-4527-A181-F42312F8004D}" destId="{F8F229A8-968D-4F79-92B8-F3FBEA8013CF}" srcOrd="3" destOrd="0" presId="urn:microsoft.com/office/officeart/2005/8/layout/chevron2"/>
    <dgm:cxn modelId="{6A6086B3-966C-4A20-A18A-C37D8C6D2905}" type="presParOf" srcId="{BBC6D8DE-68F7-4527-A181-F42312F8004D}" destId="{92AE8E0D-DFBB-42CD-B5C8-9378373C8425}" srcOrd="4" destOrd="0" presId="urn:microsoft.com/office/officeart/2005/8/layout/chevron2"/>
    <dgm:cxn modelId="{99522B67-CD6B-4546-850B-C9F398BBDC82}" type="presParOf" srcId="{92AE8E0D-DFBB-42CD-B5C8-9378373C8425}" destId="{2DE72F47-5DA2-4C49-8A1C-5AC5DD2146E5}" srcOrd="0" destOrd="0" presId="urn:microsoft.com/office/officeart/2005/8/layout/chevron2"/>
    <dgm:cxn modelId="{BA0609E4-ED75-4B0C-A892-C5369DF46751}" type="presParOf" srcId="{92AE8E0D-DFBB-42CD-B5C8-9378373C8425}" destId="{6359ED9D-F310-46D6-9F22-9970B56BF87A}" srcOrd="1" destOrd="0" presId="urn:microsoft.com/office/officeart/2005/8/layout/chevron2"/>
    <dgm:cxn modelId="{BC2A8A63-36A7-494F-A201-F9463B45DE2E}" type="presParOf" srcId="{BBC6D8DE-68F7-4527-A181-F42312F8004D}" destId="{19BA2841-F1D6-4790-88D2-4C144E30232B}" srcOrd="5" destOrd="0" presId="urn:microsoft.com/office/officeart/2005/8/layout/chevron2"/>
    <dgm:cxn modelId="{3A7913CA-B40C-4E0E-ADDB-E13F97C4357D}" type="presParOf" srcId="{BBC6D8DE-68F7-4527-A181-F42312F8004D}" destId="{083A9799-414F-4886-BDBA-47F071D3E5C9}" srcOrd="6" destOrd="0" presId="urn:microsoft.com/office/officeart/2005/8/layout/chevron2"/>
    <dgm:cxn modelId="{6D567AD5-095A-4546-8F05-65D1130E9A14}" type="presParOf" srcId="{083A9799-414F-4886-BDBA-47F071D3E5C9}" destId="{97AC5984-C2D5-4BEA-BC8D-F261E14D193D}" srcOrd="0" destOrd="0" presId="urn:microsoft.com/office/officeart/2005/8/layout/chevron2"/>
    <dgm:cxn modelId="{FCCDA13D-B7FA-49AC-9FE3-D1137A2991CC}" type="presParOf" srcId="{083A9799-414F-4886-BDBA-47F071D3E5C9}" destId="{6BB0528B-EA12-4048-BC41-038054AD1460}" srcOrd="1" destOrd="0" presId="urn:microsoft.com/office/officeart/2005/8/layout/chevron2"/>
    <dgm:cxn modelId="{D6E58D94-A7C2-4B2C-A846-7E615A5F50A5}" type="presParOf" srcId="{BBC6D8DE-68F7-4527-A181-F42312F8004D}" destId="{B6CB193D-EE0A-4938-9102-8B37F37ED9E5}" srcOrd="7" destOrd="0" presId="urn:microsoft.com/office/officeart/2005/8/layout/chevron2"/>
    <dgm:cxn modelId="{552B9D77-8533-4E94-B3F3-386BF3568D6D}" type="presParOf" srcId="{BBC6D8DE-68F7-4527-A181-F42312F8004D}" destId="{88C4AAAC-9EC7-42DA-8A41-05BC8850C440}" srcOrd="8" destOrd="0" presId="urn:microsoft.com/office/officeart/2005/8/layout/chevron2"/>
    <dgm:cxn modelId="{5AED3CCF-68A2-4539-BA2A-1E1F48C2EF60}" type="presParOf" srcId="{88C4AAAC-9EC7-42DA-8A41-05BC8850C440}" destId="{8C191B2E-3433-4B23-9E5A-8FFB9C776806}" srcOrd="0" destOrd="0" presId="urn:microsoft.com/office/officeart/2005/8/layout/chevron2"/>
    <dgm:cxn modelId="{605A0571-5442-4AE4-B771-0657A70333F5}" type="presParOf" srcId="{88C4AAAC-9EC7-42DA-8A41-05BC8850C440}" destId="{36907F87-8D2E-4979-9AAE-2F674D150113}" srcOrd="1" destOrd="0" presId="urn:microsoft.com/office/officeart/2005/8/layout/chevron2"/>
    <dgm:cxn modelId="{74DC6EDA-6F04-4B20-804F-CC3FEEA24C43}" type="presParOf" srcId="{BBC6D8DE-68F7-4527-A181-F42312F8004D}" destId="{6063EB18-FEE1-4FA9-8731-2A60DB3B448E}" srcOrd="9" destOrd="0" presId="urn:microsoft.com/office/officeart/2005/8/layout/chevron2"/>
    <dgm:cxn modelId="{19EAD235-5948-484E-9D21-11E8835C0ABD}" type="presParOf" srcId="{BBC6D8DE-68F7-4527-A181-F42312F8004D}" destId="{0D0D8B61-218E-4425-85DE-0081B1631139}" srcOrd="10" destOrd="0" presId="urn:microsoft.com/office/officeart/2005/8/layout/chevron2"/>
    <dgm:cxn modelId="{A4C2E42A-A604-4018-9223-811C9791D9E9}" type="presParOf" srcId="{0D0D8B61-218E-4425-85DE-0081B1631139}" destId="{96233442-0F54-46C5-8268-D02A7E6398CC}" srcOrd="0" destOrd="0" presId="urn:microsoft.com/office/officeart/2005/8/layout/chevron2"/>
    <dgm:cxn modelId="{A12ABF29-72B0-4150-A6D5-5014A2D51A9E}" type="presParOf" srcId="{0D0D8B61-218E-4425-85DE-0081B1631139}" destId="{7B1CBA74-BE69-4BA0-9841-E471C4418616}" srcOrd="1" destOrd="0" presId="urn:microsoft.com/office/officeart/2005/8/layout/chevron2"/>
    <dgm:cxn modelId="{FEF8FD44-9B66-4777-8F78-CD01A7CB99F7}" type="presParOf" srcId="{BBC6D8DE-68F7-4527-A181-F42312F8004D}" destId="{C33DFC28-BA21-4946-9E26-1F9B96915F9D}" srcOrd="11" destOrd="0" presId="urn:microsoft.com/office/officeart/2005/8/layout/chevron2"/>
    <dgm:cxn modelId="{69C5128B-6178-4719-BF74-C37B9DA9B781}" type="presParOf" srcId="{BBC6D8DE-68F7-4527-A181-F42312F8004D}" destId="{6D18428C-FD7F-433F-BA84-C3EF657610F8}" srcOrd="12" destOrd="0" presId="urn:microsoft.com/office/officeart/2005/8/layout/chevron2"/>
    <dgm:cxn modelId="{657A24EC-B8FA-4A24-A126-F973A6B102C9}" type="presParOf" srcId="{6D18428C-FD7F-433F-BA84-C3EF657610F8}" destId="{92D76D7B-6323-4898-97B0-E8B408DF9DE6}" srcOrd="0" destOrd="0" presId="urn:microsoft.com/office/officeart/2005/8/layout/chevron2"/>
    <dgm:cxn modelId="{277C0AA2-6307-4D32-9557-1058AA6DEFBE}" type="presParOf" srcId="{6D18428C-FD7F-433F-BA84-C3EF657610F8}" destId="{C1280A5D-26D7-448E-A3E1-E17FE1FAFECE}" srcOrd="1" destOrd="0" presId="urn:microsoft.com/office/officeart/2005/8/layout/chevron2"/>
    <dgm:cxn modelId="{E3A4F6B2-948A-4B60-BE6B-7839A8F41934}" type="presParOf" srcId="{BBC6D8DE-68F7-4527-A181-F42312F8004D}" destId="{FABE24FC-56CC-402E-98E7-095C3D42498F}" srcOrd="13" destOrd="0" presId="urn:microsoft.com/office/officeart/2005/8/layout/chevron2"/>
    <dgm:cxn modelId="{5278DFBA-5803-40DD-87E3-A85FDD224609}" type="presParOf" srcId="{BBC6D8DE-68F7-4527-A181-F42312F8004D}" destId="{0F15156E-FDCD-4F4E-83F3-9656FADAF644}" srcOrd="14" destOrd="0" presId="urn:microsoft.com/office/officeart/2005/8/layout/chevron2"/>
    <dgm:cxn modelId="{E9A9534F-661C-4474-B618-72BF7E33F369}" type="presParOf" srcId="{0F15156E-FDCD-4F4E-83F3-9656FADAF644}" destId="{5A5D9116-BA9D-443C-9123-D69478EA6B17}" srcOrd="0" destOrd="0" presId="urn:microsoft.com/office/officeart/2005/8/layout/chevron2"/>
    <dgm:cxn modelId="{AB6E51E7-5BA3-47BF-98B6-AF3B67E1CDC4}" type="presParOf" srcId="{0F15156E-FDCD-4F4E-83F3-9656FADAF644}" destId="{0B521773-2D00-4703-AF27-1A80B1EACE9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2ABC835-B8F3-4922-B484-C5AFB244F747}" type="doc">
      <dgm:prSet loTypeId="urn:microsoft.com/office/officeart/2005/8/layout/chevron2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62D00D8-24AC-4914-A54C-98A47A7E5F5F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429C750E-01A3-4D86-ACC2-46FDA11A3E6A}" type="parTrans" cxnId="{E35C6614-111B-40E5-88CF-D6C1C05DBE8C}">
      <dgm:prSet/>
      <dgm:spPr/>
      <dgm:t>
        <a:bodyPr/>
        <a:lstStyle/>
        <a:p>
          <a:endParaRPr lang="fr-FR"/>
        </a:p>
      </dgm:t>
    </dgm:pt>
    <dgm:pt modelId="{AA00C1A5-7EE2-4708-B9BE-2B2DC0A76911}" type="sibTrans" cxnId="{E35C6614-111B-40E5-88CF-D6C1C05DBE8C}">
      <dgm:prSet/>
      <dgm:spPr/>
      <dgm:t>
        <a:bodyPr/>
        <a:lstStyle/>
        <a:p>
          <a:endParaRPr lang="fr-FR"/>
        </a:p>
      </dgm:t>
    </dgm:pt>
    <dgm:pt modelId="{E07649E1-6E3A-4E8D-8C26-3698BB25C33B}">
      <dgm:prSet phldrT="[Texte]"/>
      <dgm:spPr/>
      <dgm:t>
        <a:bodyPr/>
        <a:lstStyle/>
        <a:p>
          <a:r>
            <a:rPr lang="fr-FR" dirty="0"/>
            <a:t>Présentation du groupe</a:t>
          </a:r>
        </a:p>
      </dgm:t>
    </dgm:pt>
    <dgm:pt modelId="{E94CF1D3-AAFB-4363-B101-A2A8FE4CE8EE}" type="parTrans" cxnId="{059D2F69-997F-4057-A62A-0B9613845187}">
      <dgm:prSet/>
      <dgm:spPr/>
      <dgm:t>
        <a:bodyPr/>
        <a:lstStyle/>
        <a:p>
          <a:endParaRPr lang="fr-FR"/>
        </a:p>
      </dgm:t>
    </dgm:pt>
    <dgm:pt modelId="{0416036A-2467-477A-8263-77874901C21F}" type="sibTrans" cxnId="{059D2F69-997F-4057-A62A-0B9613845187}">
      <dgm:prSet/>
      <dgm:spPr/>
      <dgm:t>
        <a:bodyPr/>
        <a:lstStyle/>
        <a:p>
          <a:endParaRPr lang="fr-FR"/>
        </a:p>
      </dgm:t>
    </dgm:pt>
    <dgm:pt modelId="{F3A04191-D404-487B-893D-D2DED7523AF0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B62A4C2C-3807-4281-84A1-4EEF97CBD55E}" type="parTrans" cxnId="{98AD4CD1-8EC3-420B-8C2B-1E9E91ED53E1}">
      <dgm:prSet/>
      <dgm:spPr/>
      <dgm:t>
        <a:bodyPr/>
        <a:lstStyle/>
        <a:p>
          <a:endParaRPr lang="fr-FR"/>
        </a:p>
      </dgm:t>
    </dgm:pt>
    <dgm:pt modelId="{C9C29C4A-B08B-4B0F-BAE3-0329EFC627EA}" type="sibTrans" cxnId="{98AD4CD1-8EC3-420B-8C2B-1E9E91ED53E1}">
      <dgm:prSet/>
      <dgm:spPr/>
      <dgm:t>
        <a:bodyPr/>
        <a:lstStyle/>
        <a:p>
          <a:endParaRPr lang="fr-FR"/>
        </a:p>
      </dgm:t>
    </dgm:pt>
    <dgm:pt modelId="{D56433E8-F220-46D7-8D7B-B1249030D936}">
      <dgm:prSet phldrT="[Texte]"/>
      <dgm:spPr/>
      <dgm:t>
        <a:bodyPr/>
        <a:lstStyle/>
        <a:p>
          <a:r>
            <a:rPr lang="fr-FR" dirty="0"/>
            <a:t>Rappel du contexte</a:t>
          </a:r>
        </a:p>
      </dgm:t>
    </dgm:pt>
    <dgm:pt modelId="{363D6B2E-65A4-4D3A-A510-DA75F87F4677}" type="parTrans" cxnId="{47EABDDE-E7E2-48D7-BE01-09EDCBC79C5C}">
      <dgm:prSet/>
      <dgm:spPr/>
      <dgm:t>
        <a:bodyPr/>
        <a:lstStyle/>
        <a:p>
          <a:endParaRPr lang="fr-FR"/>
        </a:p>
      </dgm:t>
    </dgm:pt>
    <dgm:pt modelId="{1576B297-19EC-43BE-A869-17B82B750691}" type="sibTrans" cxnId="{47EABDDE-E7E2-48D7-BE01-09EDCBC79C5C}">
      <dgm:prSet/>
      <dgm:spPr/>
      <dgm:t>
        <a:bodyPr/>
        <a:lstStyle/>
        <a:p>
          <a:endParaRPr lang="fr-FR"/>
        </a:p>
      </dgm:t>
    </dgm:pt>
    <dgm:pt modelId="{67097B12-815B-47C3-A620-4965B9EB26E1}">
      <dgm:prSet phldrT="[Texte]"/>
      <dgm:spPr/>
      <dgm:t>
        <a:bodyPr/>
        <a:lstStyle/>
        <a:p>
          <a:r>
            <a:rPr lang="fr-FR" dirty="0"/>
            <a:t> </a:t>
          </a:r>
        </a:p>
      </dgm:t>
    </dgm:pt>
    <dgm:pt modelId="{51686D3F-8397-46DF-9602-B40C2E042D5B}" type="parTrans" cxnId="{B55E2C5F-0F81-4DBE-9E3F-F0AA39875C01}">
      <dgm:prSet/>
      <dgm:spPr/>
      <dgm:t>
        <a:bodyPr/>
        <a:lstStyle/>
        <a:p>
          <a:endParaRPr lang="fr-FR"/>
        </a:p>
      </dgm:t>
    </dgm:pt>
    <dgm:pt modelId="{DEF6D10E-7B31-4234-B9D9-8400D4D0BAD8}" type="sibTrans" cxnId="{B55E2C5F-0F81-4DBE-9E3F-F0AA39875C01}">
      <dgm:prSet/>
      <dgm:spPr/>
      <dgm:t>
        <a:bodyPr/>
        <a:lstStyle/>
        <a:p>
          <a:endParaRPr lang="fr-FR"/>
        </a:p>
      </dgm:t>
    </dgm:pt>
    <dgm:pt modelId="{6EE599C1-E3EA-47FC-9C08-D93549B1017B}">
      <dgm:prSet phldrT="[Texte]"/>
      <dgm:spPr/>
      <dgm:t>
        <a:bodyPr/>
        <a:lstStyle/>
        <a:p>
          <a:r>
            <a:rPr lang="fr-FR" dirty="0"/>
            <a:t>Rappel du besoin </a:t>
          </a:r>
        </a:p>
      </dgm:t>
    </dgm:pt>
    <dgm:pt modelId="{E5A6C7D4-84CB-4E07-8C61-46659597E302}" type="parTrans" cxnId="{562F0DE1-372B-44D1-9413-662C10FE507E}">
      <dgm:prSet/>
      <dgm:spPr/>
      <dgm:t>
        <a:bodyPr/>
        <a:lstStyle/>
        <a:p>
          <a:endParaRPr lang="fr-FR"/>
        </a:p>
      </dgm:t>
    </dgm:pt>
    <dgm:pt modelId="{25A7F475-5527-4E4C-82B9-2615B1AE3D2D}" type="sibTrans" cxnId="{562F0DE1-372B-44D1-9413-662C10FE507E}">
      <dgm:prSet/>
      <dgm:spPr/>
      <dgm:t>
        <a:bodyPr/>
        <a:lstStyle/>
        <a:p>
          <a:endParaRPr lang="fr-FR"/>
        </a:p>
      </dgm:t>
    </dgm:pt>
    <dgm:pt modelId="{83585ACD-07B4-462B-916A-715A714725E2}">
      <dgm:prSet/>
      <dgm:spPr/>
      <dgm:t>
        <a:bodyPr/>
        <a:lstStyle/>
        <a:p>
          <a:endParaRPr lang="fr-FR"/>
        </a:p>
      </dgm:t>
    </dgm:pt>
    <dgm:pt modelId="{CEBEA70F-6D1C-49E3-B13D-93A32C1FD59B}" type="parTrans" cxnId="{1C859F79-15AC-412A-B174-337216E12D5C}">
      <dgm:prSet/>
      <dgm:spPr/>
      <dgm:t>
        <a:bodyPr/>
        <a:lstStyle/>
        <a:p>
          <a:endParaRPr lang="fr-FR"/>
        </a:p>
      </dgm:t>
    </dgm:pt>
    <dgm:pt modelId="{6EC771CC-4BB9-4712-8B14-1745DE76C2E3}" type="sibTrans" cxnId="{1C859F79-15AC-412A-B174-337216E12D5C}">
      <dgm:prSet/>
      <dgm:spPr/>
      <dgm:t>
        <a:bodyPr/>
        <a:lstStyle/>
        <a:p>
          <a:endParaRPr lang="fr-FR"/>
        </a:p>
      </dgm:t>
    </dgm:pt>
    <dgm:pt modelId="{B2DD79F4-6E48-4F04-A4C8-7B773A8DDB5C}">
      <dgm:prSet/>
      <dgm:spPr/>
      <dgm:t>
        <a:bodyPr/>
        <a:lstStyle/>
        <a:p>
          <a:endParaRPr lang="fr-FR"/>
        </a:p>
      </dgm:t>
    </dgm:pt>
    <dgm:pt modelId="{7A05325E-193A-4321-9D5A-0A5BD73C81F5}" type="parTrans" cxnId="{3906A3FC-9025-4BEF-B543-83960D02A8DC}">
      <dgm:prSet/>
      <dgm:spPr/>
      <dgm:t>
        <a:bodyPr/>
        <a:lstStyle/>
        <a:p>
          <a:endParaRPr lang="fr-FR"/>
        </a:p>
      </dgm:t>
    </dgm:pt>
    <dgm:pt modelId="{3E29CBB9-0910-4B64-A46B-A13AC9209571}" type="sibTrans" cxnId="{3906A3FC-9025-4BEF-B543-83960D02A8DC}">
      <dgm:prSet/>
      <dgm:spPr/>
      <dgm:t>
        <a:bodyPr/>
        <a:lstStyle/>
        <a:p>
          <a:endParaRPr lang="fr-FR"/>
        </a:p>
      </dgm:t>
    </dgm:pt>
    <dgm:pt modelId="{74C85C0E-53AA-4D7E-BAD7-DE2CF865ED9B}">
      <dgm:prSet/>
      <dgm:spPr/>
      <dgm:t>
        <a:bodyPr/>
        <a:lstStyle/>
        <a:p>
          <a:endParaRPr lang="fr-FR"/>
        </a:p>
      </dgm:t>
    </dgm:pt>
    <dgm:pt modelId="{FE86767F-5513-4790-949C-DD598A702A28}" type="parTrans" cxnId="{D6D47A69-99CB-4AAF-8DF1-FB1F0B98A52D}">
      <dgm:prSet/>
      <dgm:spPr/>
      <dgm:t>
        <a:bodyPr/>
        <a:lstStyle/>
        <a:p>
          <a:endParaRPr lang="fr-FR"/>
        </a:p>
      </dgm:t>
    </dgm:pt>
    <dgm:pt modelId="{94333C3D-DC22-46B4-926B-141F3CCCEB9B}" type="sibTrans" cxnId="{D6D47A69-99CB-4AAF-8DF1-FB1F0B98A52D}">
      <dgm:prSet/>
      <dgm:spPr/>
      <dgm:t>
        <a:bodyPr/>
        <a:lstStyle/>
        <a:p>
          <a:endParaRPr lang="fr-FR"/>
        </a:p>
      </dgm:t>
    </dgm:pt>
    <dgm:pt modelId="{B687FB7D-7055-41E3-9B94-9D6FA3D269D8}">
      <dgm:prSet/>
      <dgm:spPr/>
      <dgm:t>
        <a:bodyPr/>
        <a:lstStyle/>
        <a:p>
          <a:endParaRPr lang="fr-FR"/>
        </a:p>
      </dgm:t>
    </dgm:pt>
    <dgm:pt modelId="{A98D80F3-5DE7-4A50-B52A-D1B94CF4BFA0}" type="parTrans" cxnId="{3984FE4B-F445-44DA-9A4C-AB2B93FA1BE7}">
      <dgm:prSet/>
      <dgm:spPr/>
      <dgm:t>
        <a:bodyPr/>
        <a:lstStyle/>
        <a:p>
          <a:endParaRPr lang="fr-FR"/>
        </a:p>
      </dgm:t>
    </dgm:pt>
    <dgm:pt modelId="{2DF51CEA-382C-49D5-98F1-CF6D71460B3B}" type="sibTrans" cxnId="{3984FE4B-F445-44DA-9A4C-AB2B93FA1BE7}">
      <dgm:prSet/>
      <dgm:spPr/>
      <dgm:t>
        <a:bodyPr/>
        <a:lstStyle/>
        <a:p>
          <a:endParaRPr lang="fr-FR"/>
        </a:p>
      </dgm:t>
    </dgm:pt>
    <dgm:pt modelId="{00ECBB96-E0F1-466F-BEA7-32085291A496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endParaRPr lang="fr-FR"/>
        </a:p>
      </dgm:t>
    </dgm:pt>
    <dgm:pt modelId="{5F8CE61B-E25C-4D71-B72C-2436B2FCD656}" type="parTrans" cxnId="{926910CE-ACE4-4976-9BCD-BD6D9DD26B44}">
      <dgm:prSet/>
      <dgm:spPr/>
      <dgm:t>
        <a:bodyPr/>
        <a:lstStyle/>
        <a:p>
          <a:endParaRPr lang="fr-FR"/>
        </a:p>
      </dgm:t>
    </dgm:pt>
    <dgm:pt modelId="{1273CDB8-8427-4189-8F6F-0C76F4179D76}" type="sibTrans" cxnId="{926910CE-ACE4-4976-9BCD-BD6D9DD26B44}">
      <dgm:prSet/>
      <dgm:spPr/>
      <dgm:t>
        <a:bodyPr/>
        <a:lstStyle/>
        <a:p>
          <a:endParaRPr lang="fr-FR"/>
        </a:p>
      </dgm:t>
    </dgm:pt>
    <dgm:pt modelId="{4FF156BB-A109-479D-9550-FFFC93A18E14}">
      <dgm:prSet/>
      <dgm:spPr/>
      <dgm:t>
        <a:bodyPr/>
        <a:lstStyle/>
        <a:p>
          <a:r>
            <a:rPr lang="fr-FR" dirty="0"/>
            <a:t>Rappel des contraintes</a:t>
          </a:r>
        </a:p>
      </dgm:t>
    </dgm:pt>
    <dgm:pt modelId="{C3A7579C-1371-4586-AF4C-3A1B9F11BB3B}" type="parTrans" cxnId="{1AD91F21-9DDD-4619-BBE8-91DC07D5BDBC}">
      <dgm:prSet/>
      <dgm:spPr/>
      <dgm:t>
        <a:bodyPr/>
        <a:lstStyle/>
        <a:p>
          <a:endParaRPr lang="fr-FR"/>
        </a:p>
      </dgm:t>
    </dgm:pt>
    <dgm:pt modelId="{80107276-72FD-4C5A-8DDF-C20E2626D9D4}" type="sibTrans" cxnId="{1AD91F21-9DDD-4619-BBE8-91DC07D5BDBC}">
      <dgm:prSet/>
      <dgm:spPr/>
      <dgm:t>
        <a:bodyPr/>
        <a:lstStyle/>
        <a:p>
          <a:endParaRPr lang="fr-FR"/>
        </a:p>
      </dgm:t>
    </dgm:pt>
    <dgm:pt modelId="{F6CCA398-633A-454C-BFB1-29299E544304}">
      <dgm:prSet/>
      <dgm:spPr/>
      <dgm:t>
        <a:bodyPr/>
        <a:lstStyle/>
        <a:p>
          <a:r>
            <a:rPr lang="fr-FR" dirty="0"/>
            <a:t>Présentation de la solution</a:t>
          </a:r>
        </a:p>
      </dgm:t>
    </dgm:pt>
    <dgm:pt modelId="{7A766477-E802-4C63-A032-EE6292E1941F}" type="parTrans" cxnId="{7B7FD212-E281-446E-BA0A-647773349D56}">
      <dgm:prSet/>
      <dgm:spPr/>
      <dgm:t>
        <a:bodyPr/>
        <a:lstStyle/>
        <a:p>
          <a:endParaRPr lang="fr-FR"/>
        </a:p>
      </dgm:t>
    </dgm:pt>
    <dgm:pt modelId="{C98E1D5C-DD2C-4BB1-A892-886249CA9856}" type="sibTrans" cxnId="{7B7FD212-E281-446E-BA0A-647773349D56}">
      <dgm:prSet/>
      <dgm:spPr/>
      <dgm:t>
        <a:bodyPr/>
        <a:lstStyle/>
        <a:p>
          <a:endParaRPr lang="fr-FR"/>
        </a:p>
      </dgm:t>
    </dgm:pt>
    <dgm:pt modelId="{C961F381-0CAA-46C7-8931-4795AC8E62C7}">
      <dgm:prSet/>
      <dgm:spPr/>
      <dgm:t>
        <a:bodyPr/>
        <a:lstStyle/>
        <a:p>
          <a:r>
            <a:rPr lang="fr-FR" dirty="0"/>
            <a:t>Conclusion</a:t>
          </a:r>
        </a:p>
      </dgm:t>
    </dgm:pt>
    <dgm:pt modelId="{01A5C36B-5CFF-418A-B747-68422394CF70}" type="parTrans" cxnId="{48E73FE2-BCFA-4960-B25B-F156C183F79D}">
      <dgm:prSet/>
      <dgm:spPr/>
      <dgm:t>
        <a:bodyPr/>
        <a:lstStyle/>
        <a:p>
          <a:endParaRPr lang="fr-FR"/>
        </a:p>
      </dgm:t>
    </dgm:pt>
    <dgm:pt modelId="{66A49589-DDD7-4DAD-A13A-2CFBCDC4E416}" type="sibTrans" cxnId="{48E73FE2-BCFA-4960-B25B-F156C183F79D}">
      <dgm:prSet/>
      <dgm:spPr/>
      <dgm:t>
        <a:bodyPr/>
        <a:lstStyle/>
        <a:p>
          <a:endParaRPr lang="fr-FR"/>
        </a:p>
      </dgm:t>
    </dgm:pt>
    <dgm:pt modelId="{3A3B51B3-D778-41B5-838C-3E9F16B2DD62}">
      <dgm:prSet/>
      <dgm:spPr/>
      <dgm:t>
        <a:bodyPr/>
        <a:lstStyle/>
        <a:p>
          <a:r>
            <a:rPr lang="fr-FR" dirty="0"/>
            <a:t>Perspective d’évolution 	</a:t>
          </a:r>
        </a:p>
      </dgm:t>
    </dgm:pt>
    <dgm:pt modelId="{31B1742B-EE75-40B2-840C-47B833858E19}" type="parTrans" cxnId="{5F9913A8-E367-4A2A-86C4-D603398BFAB8}">
      <dgm:prSet/>
      <dgm:spPr/>
      <dgm:t>
        <a:bodyPr/>
        <a:lstStyle/>
        <a:p>
          <a:endParaRPr lang="fr-FR"/>
        </a:p>
      </dgm:t>
    </dgm:pt>
    <dgm:pt modelId="{42A627C8-D82E-4B9B-B92F-3E9A68D794B4}" type="sibTrans" cxnId="{5F9913A8-E367-4A2A-86C4-D603398BFAB8}">
      <dgm:prSet/>
      <dgm:spPr/>
      <dgm:t>
        <a:bodyPr/>
        <a:lstStyle/>
        <a:p>
          <a:endParaRPr lang="fr-FR"/>
        </a:p>
      </dgm:t>
    </dgm:pt>
    <dgm:pt modelId="{0500DEB6-480D-4C8C-8959-4D135DF663EE}">
      <dgm:prSet/>
      <dgm:spPr/>
      <dgm:t>
        <a:bodyPr/>
        <a:lstStyle/>
        <a:p>
          <a:r>
            <a:rPr lang="fr-FR" dirty="0"/>
            <a:t>Question</a:t>
          </a:r>
        </a:p>
      </dgm:t>
    </dgm:pt>
    <dgm:pt modelId="{B2C12148-034D-4E96-BE8A-3A67A9DCDA8C}" type="parTrans" cxnId="{D70939B4-C727-4CFA-BFEB-8238C9263B26}">
      <dgm:prSet/>
      <dgm:spPr/>
      <dgm:t>
        <a:bodyPr/>
        <a:lstStyle/>
        <a:p>
          <a:endParaRPr lang="fr-FR"/>
        </a:p>
      </dgm:t>
    </dgm:pt>
    <dgm:pt modelId="{1CB5FBEE-4900-4716-8093-87240DC72008}" type="sibTrans" cxnId="{D70939B4-C727-4CFA-BFEB-8238C9263B26}">
      <dgm:prSet/>
      <dgm:spPr/>
      <dgm:t>
        <a:bodyPr/>
        <a:lstStyle/>
        <a:p>
          <a:endParaRPr lang="fr-FR"/>
        </a:p>
      </dgm:t>
    </dgm:pt>
    <dgm:pt modelId="{BBC6D8DE-68F7-4527-A181-F42312F8004D}" type="pres">
      <dgm:prSet presAssocID="{42ABC835-B8F3-4922-B484-C5AFB244F74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2300EC7-89AD-4EC2-AAD3-61533B1545ED}" type="pres">
      <dgm:prSet presAssocID="{B62D00D8-24AC-4914-A54C-98A47A7E5F5F}" presName="composite" presStyleCnt="0"/>
      <dgm:spPr/>
    </dgm:pt>
    <dgm:pt modelId="{56EAADC9-6A6B-4453-970B-F4950629D2F7}" type="pres">
      <dgm:prSet presAssocID="{B62D00D8-24AC-4914-A54C-98A47A7E5F5F}" presName="parentText" presStyleLbl="alignNode1" presStyleIdx="0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5843F94-EBEB-47EA-86B1-0E28C41F8939}" type="pres">
      <dgm:prSet presAssocID="{B62D00D8-24AC-4914-A54C-98A47A7E5F5F}" presName="descendantText" presStyleLbl="alignAcc1" presStyleIdx="0" presStyleCnt="8" custLinFactX="100000" custLinFactNeighborX="121477" custLinFactNeighborY="-4040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AF216C-842A-45DF-AA17-782E65429C9B}" type="pres">
      <dgm:prSet presAssocID="{AA00C1A5-7EE2-4708-B9BE-2B2DC0A76911}" presName="sp" presStyleCnt="0"/>
      <dgm:spPr/>
    </dgm:pt>
    <dgm:pt modelId="{1EBAC5DE-0FB4-4BCD-A191-9203FBB461CD}" type="pres">
      <dgm:prSet presAssocID="{F3A04191-D404-487B-893D-D2DED7523AF0}" presName="composite" presStyleCnt="0"/>
      <dgm:spPr/>
    </dgm:pt>
    <dgm:pt modelId="{5C1B990F-84F2-4015-9570-5E38E07B19D8}" type="pres">
      <dgm:prSet presAssocID="{F3A04191-D404-487B-893D-D2DED7523AF0}" presName="parentText" presStyleLbl="alignNode1" presStyleIdx="1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8E1CB4-76A5-4C73-93E7-AEEAD8CC5A28}" type="pres">
      <dgm:prSet presAssocID="{F3A04191-D404-487B-893D-D2DED7523AF0}" presName="descendantText" presStyleLbl="alignAcc1" presStyleIdx="1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8F229A8-968D-4F79-92B8-F3FBEA8013CF}" type="pres">
      <dgm:prSet presAssocID="{C9C29C4A-B08B-4B0F-BAE3-0329EFC627EA}" presName="sp" presStyleCnt="0"/>
      <dgm:spPr/>
    </dgm:pt>
    <dgm:pt modelId="{92AE8E0D-DFBB-42CD-B5C8-9378373C8425}" type="pres">
      <dgm:prSet presAssocID="{67097B12-815B-47C3-A620-4965B9EB26E1}" presName="composite" presStyleCnt="0"/>
      <dgm:spPr/>
    </dgm:pt>
    <dgm:pt modelId="{2DE72F47-5DA2-4C49-8A1C-5AC5DD2146E5}" type="pres">
      <dgm:prSet presAssocID="{67097B12-815B-47C3-A620-4965B9EB26E1}" presName="parentText" presStyleLbl="alignNode1" presStyleIdx="2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359ED9D-F310-46D6-9F22-9970B56BF87A}" type="pres">
      <dgm:prSet presAssocID="{67097B12-815B-47C3-A620-4965B9EB26E1}" presName="descendantText" presStyleLbl="alignAcc1" presStyleIdx="2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9BA2841-F1D6-4790-88D2-4C144E30232B}" type="pres">
      <dgm:prSet presAssocID="{DEF6D10E-7B31-4234-B9D9-8400D4D0BAD8}" presName="sp" presStyleCnt="0"/>
      <dgm:spPr/>
    </dgm:pt>
    <dgm:pt modelId="{083A9799-414F-4886-BDBA-47F071D3E5C9}" type="pres">
      <dgm:prSet presAssocID="{83585ACD-07B4-462B-916A-715A714725E2}" presName="composite" presStyleCnt="0"/>
      <dgm:spPr/>
    </dgm:pt>
    <dgm:pt modelId="{97AC5984-C2D5-4BEA-BC8D-F261E14D193D}" type="pres">
      <dgm:prSet presAssocID="{83585ACD-07B4-462B-916A-715A714725E2}" presName="parentText" presStyleLbl="alignNode1" presStyleIdx="3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BB0528B-EA12-4048-BC41-038054AD1460}" type="pres">
      <dgm:prSet presAssocID="{83585ACD-07B4-462B-916A-715A714725E2}" presName="descendantText" presStyleLbl="alignAcc1" presStyleIdx="3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6CB193D-EE0A-4938-9102-8B37F37ED9E5}" type="pres">
      <dgm:prSet presAssocID="{6EC771CC-4BB9-4712-8B14-1745DE76C2E3}" presName="sp" presStyleCnt="0"/>
      <dgm:spPr/>
    </dgm:pt>
    <dgm:pt modelId="{88C4AAAC-9EC7-42DA-8A41-05BC8850C440}" type="pres">
      <dgm:prSet presAssocID="{B2DD79F4-6E48-4F04-A4C8-7B773A8DDB5C}" presName="composite" presStyleCnt="0"/>
      <dgm:spPr/>
    </dgm:pt>
    <dgm:pt modelId="{8C191B2E-3433-4B23-9E5A-8FFB9C776806}" type="pres">
      <dgm:prSet presAssocID="{B2DD79F4-6E48-4F04-A4C8-7B773A8DDB5C}" presName="parentText" presStyleLbl="alignNode1" presStyleIdx="4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6907F87-8D2E-4979-9AAE-2F674D150113}" type="pres">
      <dgm:prSet presAssocID="{B2DD79F4-6E48-4F04-A4C8-7B773A8DDB5C}" presName="descendantText" presStyleLbl="alignAcc1" presStyleIdx="4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63EB18-FEE1-4FA9-8731-2A60DB3B448E}" type="pres">
      <dgm:prSet presAssocID="{3E29CBB9-0910-4B64-A46B-A13AC9209571}" presName="sp" presStyleCnt="0"/>
      <dgm:spPr/>
    </dgm:pt>
    <dgm:pt modelId="{0D0D8B61-218E-4425-85DE-0081B1631139}" type="pres">
      <dgm:prSet presAssocID="{74C85C0E-53AA-4D7E-BAD7-DE2CF865ED9B}" presName="composite" presStyleCnt="0"/>
      <dgm:spPr/>
    </dgm:pt>
    <dgm:pt modelId="{96233442-0F54-46C5-8268-D02A7E6398CC}" type="pres">
      <dgm:prSet presAssocID="{74C85C0E-53AA-4D7E-BAD7-DE2CF865ED9B}" presName="parentText" presStyleLbl="alignNode1" presStyleIdx="5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B1CBA74-BE69-4BA0-9841-E471C4418616}" type="pres">
      <dgm:prSet presAssocID="{74C85C0E-53AA-4D7E-BAD7-DE2CF865ED9B}" presName="descendantText" presStyleLbl="alignAcc1" presStyleIdx="5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3DFC28-BA21-4946-9E26-1F9B96915F9D}" type="pres">
      <dgm:prSet presAssocID="{94333C3D-DC22-46B4-926B-141F3CCCEB9B}" presName="sp" presStyleCnt="0"/>
      <dgm:spPr/>
    </dgm:pt>
    <dgm:pt modelId="{6D18428C-FD7F-433F-BA84-C3EF657610F8}" type="pres">
      <dgm:prSet presAssocID="{B687FB7D-7055-41E3-9B94-9D6FA3D269D8}" presName="composite" presStyleCnt="0"/>
      <dgm:spPr/>
    </dgm:pt>
    <dgm:pt modelId="{92D76D7B-6323-4898-97B0-E8B408DF9DE6}" type="pres">
      <dgm:prSet presAssocID="{B687FB7D-7055-41E3-9B94-9D6FA3D269D8}" presName="parentText" presStyleLbl="alignNode1" presStyleIdx="6" presStyleCnt="8" custLinFactNeighborX="-14212" custLinFactNeighborY="124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1280A5D-26D7-448E-A3E1-E17FE1FAFECE}" type="pres">
      <dgm:prSet presAssocID="{B687FB7D-7055-41E3-9B94-9D6FA3D269D8}" presName="descendantText" presStyleLbl="alignAcc1" presStyleIdx="6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ABE24FC-56CC-402E-98E7-095C3D42498F}" type="pres">
      <dgm:prSet presAssocID="{2DF51CEA-382C-49D5-98F1-CF6D71460B3B}" presName="sp" presStyleCnt="0"/>
      <dgm:spPr/>
    </dgm:pt>
    <dgm:pt modelId="{0F15156E-FDCD-4F4E-83F3-9656FADAF644}" type="pres">
      <dgm:prSet presAssocID="{00ECBB96-E0F1-466F-BEA7-32085291A496}" presName="composite" presStyleCnt="0"/>
      <dgm:spPr/>
    </dgm:pt>
    <dgm:pt modelId="{5A5D9116-BA9D-443C-9123-D69478EA6B17}" type="pres">
      <dgm:prSet presAssocID="{00ECBB96-E0F1-466F-BEA7-32085291A496}" presName="parentText" presStyleLbl="alignNode1" presStyleIdx="7" presStyleCnt="8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B521773-2D00-4703-AF27-1A80B1EACE9F}" type="pres">
      <dgm:prSet presAssocID="{00ECBB96-E0F1-466F-BEA7-32085291A496}" presName="descendantText" presStyleLbl="alignAcc1" presStyleIdx="7" presStyleCnt="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8A454C4-E5AD-482A-900A-8A6CA5B9087E}" type="presOf" srcId="{B2DD79F4-6E48-4F04-A4C8-7B773A8DDB5C}" destId="{8C191B2E-3433-4B23-9E5A-8FFB9C776806}" srcOrd="0" destOrd="0" presId="urn:microsoft.com/office/officeart/2005/8/layout/chevron2"/>
    <dgm:cxn modelId="{53220F32-5B60-472A-BD54-1EDDE9F19072}" type="presOf" srcId="{3A3B51B3-D778-41B5-838C-3E9F16B2DD62}" destId="{C1280A5D-26D7-448E-A3E1-E17FE1FAFECE}" srcOrd="0" destOrd="0" presId="urn:microsoft.com/office/officeart/2005/8/layout/chevron2"/>
    <dgm:cxn modelId="{3984FE4B-F445-44DA-9A4C-AB2B93FA1BE7}" srcId="{42ABC835-B8F3-4922-B484-C5AFB244F747}" destId="{B687FB7D-7055-41E3-9B94-9D6FA3D269D8}" srcOrd="6" destOrd="0" parTransId="{A98D80F3-5DE7-4A50-B52A-D1B94CF4BFA0}" sibTransId="{2DF51CEA-382C-49D5-98F1-CF6D71460B3B}"/>
    <dgm:cxn modelId="{D70939B4-C727-4CFA-BFEB-8238C9263B26}" srcId="{00ECBB96-E0F1-466F-BEA7-32085291A496}" destId="{0500DEB6-480D-4C8C-8959-4D135DF663EE}" srcOrd="0" destOrd="0" parTransId="{B2C12148-034D-4E96-BE8A-3A67A9DCDA8C}" sibTransId="{1CB5FBEE-4900-4716-8093-87240DC72008}"/>
    <dgm:cxn modelId="{3906A3FC-9025-4BEF-B543-83960D02A8DC}" srcId="{42ABC835-B8F3-4922-B484-C5AFB244F747}" destId="{B2DD79F4-6E48-4F04-A4C8-7B773A8DDB5C}" srcOrd="4" destOrd="0" parTransId="{7A05325E-193A-4321-9D5A-0A5BD73C81F5}" sibTransId="{3E29CBB9-0910-4B64-A46B-A13AC9209571}"/>
    <dgm:cxn modelId="{AD5CAB18-58F0-48A6-A83E-B7E215D14847}" type="presOf" srcId="{B62D00D8-24AC-4914-A54C-98A47A7E5F5F}" destId="{56EAADC9-6A6B-4453-970B-F4950629D2F7}" srcOrd="0" destOrd="0" presId="urn:microsoft.com/office/officeart/2005/8/layout/chevron2"/>
    <dgm:cxn modelId="{C90B9176-1352-4BCA-9E20-10A8B9336754}" type="presOf" srcId="{E07649E1-6E3A-4E8D-8C26-3698BB25C33B}" destId="{15843F94-EBEB-47EA-86B1-0E28C41F8939}" srcOrd="0" destOrd="0" presId="urn:microsoft.com/office/officeart/2005/8/layout/chevron2"/>
    <dgm:cxn modelId="{D6D47A69-99CB-4AAF-8DF1-FB1F0B98A52D}" srcId="{42ABC835-B8F3-4922-B484-C5AFB244F747}" destId="{74C85C0E-53AA-4D7E-BAD7-DE2CF865ED9B}" srcOrd="5" destOrd="0" parTransId="{FE86767F-5513-4790-949C-DD598A702A28}" sibTransId="{94333C3D-DC22-46B4-926B-141F3CCCEB9B}"/>
    <dgm:cxn modelId="{FED1C029-7469-42C2-A5BE-CB411B458D82}" type="presOf" srcId="{0500DEB6-480D-4C8C-8959-4D135DF663EE}" destId="{0B521773-2D00-4703-AF27-1A80B1EACE9F}" srcOrd="0" destOrd="0" presId="urn:microsoft.com/office/officeart/2005/8/layout/chevron2"/>
    <dgm:cxn modelId="{3EAC1D37-0CA2-47C8-9A37-2874FF934A40}" type="presOf" srcId="{4FF156BB-A109-479D-9550-FFFC93A18E14}" destId="{6BB0528B-EA12-4048-BC41-038054AD1460}" srcOrd="0" destOrd="0" presId="urn:microsoft.com/office/officeart/2005/8/layout/chevron2"/>
    <dgm:cxn modelId="{6BF89789-071A-48CB-805F-89F472C4EDD4}" type="presOf" srcId="{00ECBB96-E0F1-466F-BEA7-32085291A496}" destId="{5A5D9116-BA9D-443C-9123-D69478EA6B17}" srcOrd="0" destOrd="0" presId="urn:microsoft.com/office/officeart/2005/8/layout/chevron2"/>
    <dgm:cxn modelId="{562F0DE1-372B-44D1-9413-662C10FE507E}" srcId="{67097B12-815B-47C3-A620-4965B9EB26E1}" destId="{6EE599C1-E3EA-47FC-9C08-D93549B1017B}" srcOrd="0" destOrd="0" parTransId="{E5A6C7D4-84CB-4E07-8C61-46659597E302}" sibTransId="{25A7F475-5527-4E4C-82B9-2615B1AE3D2D}"/>
    <dgm:cxn modelId="{7B7FD212-E281-446E-BA0A-647773349D56}" srcId="{B2DD79F4-6E48-4F04-A4C8-7B773A8DDB5C}" destId="{F6CCA398-633A-454C-BFB1-29299E544304}" srcOrd="0" destOrd="0" parTransId="{7A766477-E802-4C63-A032-EE6292E1941F}" sibTransId="{C98E1D5C-DD2C-4BB1-A892-886249CA9856}"/>
    <dgm:cxn modelId="{926910CE-ACE4-4976-9BCD-BD6D9DD26B44}" srcId="{42ABC835-B8F3-4922-B484-C5AFB244F747}" destId="{00ECBB96-E0F1-466F-BEA7-32085291A496}" srcOrd="7" destOrd="0" parTransId="{5F8CE61B-E25C-4D71-B72C-2436B2FCD656}" sibTransId="{1273CDB8-8427-4189-8F6F-0C76F4179D76}"/>
    <dgm:cxn modelId="{21A91407-3CBB-44D4-B3B7-A680F7399DCD}" type="presOf" srcId="{C961F381-0CAA-46C7-8931-4795AC8E62C7}" destId="{7B1CBA74-BE69-4BA0-9841-E471C4418616}" srcOrd="0" destOrd="0" presId="urn:microsoft.com/office/officeart/2005/8/layout/chevron2"/>
    <dgm:cxn modelId="{09EBF9E8-32B4-451F-B2A8-FEAE5605AC42}" type="presOf" srcId="{83585ACD-07B4-462B-916A-715A714725E2}" destId="{97AC5984-C2D5-4BEA-BC8D-F261E14D193D}" srcOrd="0" destOrd="0" presId="urn:microsoft.com/office/officeart/2005/8/layout/chevron2"/>
    <dgm:cxn modelId="{E35C6614-111B-40E5-88CF-D6C1C05DBE8C}" srcId="{42ABC835-B8F3-4922-B484-C5AFB244F747}" destId="{B62D00D8-24AC-4914-A54C-98A47A7E5F5F}" srcOrd="0" destOrd="0" parTransId="{429C750E-01A3-4D86-ACC2-46FDA11A3E6A}" sibTransId="{AA00C1A5-7EE2-4708-B9BE-2B2DC0A76911}"/>
    <dgm:cxn modelId="{906A6170-0507-4F39-9178-FAB07DA80310}" type="presOf" srcId="{F6CCA398-633A-454C-BFB1-29299E544304}" destId="{36907F87-8D2E-4979-9AAE-2F674D150113}" srcOrd="0" destOrd="0" presId="urn:microsoft.com/office/officeart/2005/8/layout/chevron2"/>
    <dgm:cxn modelId="{98AD4CD1-8EC3-420B-8C2B-1E9E91ED53E1}" srcId="{42ABC835-B8F3-4922-B484-C5AFB244F747}" destId="{F3A04191-D404-487B-893D-D2DED7523AF0}" srcOrd="1" destOrd="0" parTransId="{B62A4C2C-3807-4281-84A1-4EEF97CBD55E}" sibTransId="{C9C29C4A-B08B-4B0F-BAE3-0329EFC627EA}"/>
    <dgm:cxn modelId="{47EABDDE-E7E2-48D7-BE01-09EDCBC79C5C}" srcId="{F3A04191-D404-487B-893D-D2DED7523AF0}" destId="{D56433E8-F220-46D7-8D7B-B1249030D936}" srcOrd="0" destOrd="0" parTransId="{363D6B2E-65A4-4D3A-A510-DA75F87F4677}" sibTransId="{1576B297-19EC-43BE-A869-17B82B750691}"/>
    <dgm:cxn modelId="{1C859F79-15AC-412A-B174-337216E12D5C}" srcId="{42ABC835-B8F3-4922-B484-C5AFB244F747}" destId="{83585ACD-07B4-462B-916A-715A714725E2}" srcOrd="3" destOrd="0" parTransId="{CEBEA70F-6D1C-49E3-B13D-93A32C1FD59B}" sibTransId="{6EC771CC-4BB9-4712-8B14-1745DE76C2E3}"/>
    <dgm:cxn modelId="{8ABCDF80-06C7-4CF0-87A2-36644269E9C1}" type="presOf" srcId="{6EE599C1-E3EA-47FC-9C08-D93549B1017B}" destId="{6359ED9D-F310-46D6-9F22-9970B56BF87A}" srcOrd="0" destOrd="0" presId="urn:microsoft.com/office/officeart/2005/8/layout/chevron2"/>
    <dgm:cxn modelId="{036A177E-11E5-481B-9F59-2732C8B4B426}" type="presOf" srcId="{F3A04191-D404-487B-893D-D2DED7523AF0}" destId="{5C1B990F-84F2-4015-9570-5E38E07B19D8}" srcOrd="0" destOrd="0" presId="urn:microsoft.com/office/officeart/2005/8/layout/chevron2"/>
    <dgm:cxn modelId="{1AD91F21-9DDD-4619-BBE8-91DC07D5BDBC}" srcId="{83585ACD-07B4-462B-916A-715A714725E2}" destId="{4FF156BB-A109-479D-9550-FFFC93A18E14}" srcOrd="0" destOrd="0" parTransId="{C3A7579C-1371-4586-AF4C-3A1B9F11BB3B}" sibTransId="{80107276-72FD-4C5A-8DDF-C20E2626D9D4}"/>
    <dgm:cxn modelId="{059D2F69-997F-4057-A62A-0B9613845187}" srcId="{B62D00D8-24AC-4914-A54C-98A47A7E5F5F}" destId="{E07649E1-6E3A-4E8D-8C26-3698BB25C33B}" srcOrd="0" destOrd="0" parTransId="{E94CF1D3-AAFB-4363-B101-A2A8FE4CE8EE}" sibTransId="{0416036A-2467-477A-8263-77874901C21F}"/>
    <dgm:cxn modelId="{1EA08C2E-E994-4EC1-902B-8F70BBAD05C8}" type="presOf" srcId="{42ABC835-B8F3-4922-B484-C5AFB244F747}" destId="{BBC6D8DE-68F7-4527-A181-F42312F8004D}" srcOrd="0" destOrd="0" presId="urn:microsoft.com/office/officeart/2005/8/layout/chevron2"/>
    <dgm:cxn modelId="{53DD0264-6404-4781-A09A-BAD98E9C6546}" type="presOf" srcId="{D56433E8-F220-46D7-8D7B-B1249030D936}" destId="{AD8E1CB4-76A5-4C73-93E7-AEEAD8CC5A28}" srcOrd="0" destOrd="0" presId="urn:microsoft.com/office/officeart/2005/8/layout/chevron2"/>
    <dgm:cxn modelId="{B55E2C5F-0F81-4DBE-9E3F-F0AA39875C01}" srcId="{42ABC835-B8F3-4922-B484-C5AFB244F747}" destId="{67097B12-815B-47C3-A620-4965B9EB26E1}" srcOrd="2" destOrd="0" parTransId="{51686D3F-8397-46DF-9602-B40C2E042D5B}" sibTransId="{DEF6D10E-7B31-4234-B9D9-8400D4D0BAD8}"/>
    <dgm:cxn modelId="{DC1B8402-1B9E-4572-A98D-20C77398368A}" type="presOf" srcId="{74C85C0E-53AA-4D7E-BAD7-DE2CF865ED9B}" destId="{96233442-0F54-46C5-8268-D02A7E6398CC}" srcOrd="0" destOrd="0" presId="urn:microsoft.com/office/officeart/2005/8/layout/chevron2"/>
    <dgm:cxn modelId="{69F347C8-DA1A-4A14-8469-DF6C7A170096}" type="presOf" srcId="{B687FB7D-7055-41E3-9B94-9D6FA3D269D8}" destId="{92D76D7B-6323-4898-97B0-E8B408DF9DE6}" srcOrd="0" destOrd="0" presId="urn:microsoft.com/office/officeart/2005/8/layout/chevron2"/>
    <dgm:cxn modelId="{931DE7BE-D367-43BA-BC43-87DE44E4589A}" type="presOf" srcId="{67097B12-815B-47C3-A620-4965B9EB26E1}" destId="{2DE72F47-5DA2-4C49-8A1C-5AC5DD2146E5}" srcOrd="0" destOrd="0" presId="urn:microsoft.com/office/officeart/2005/8/layout/chevron2"/>
    <dgm:cxn modelId="{48E73FE2-BCFA-4960-B25B-F156C183F79D}" srcId="{74C85C0E-53AA-4D7E-BAD7-DE2CF865ED9B}" destId="{C961F381-0CAA-46C7-8931-4795AC8E62C7}" srcOrd="0" destOrd="0" parTransId="{01A5C36B-5CFF-418A-B747-68422394CF70}" sibTransId="{66A49589-DDD7-4DAD-A13A-2CFBCDC4E416}"/>
    <dgm:cxn modelId="{5F9913A8-E367-4A2A-86C4-D603398BFAB8}" srcId="{B687FB7D-7055-41E3-9B94-9D6FA3D269D8}" destId="{3A3B51B3-D778-41B5-838C-3E9F16B2DD62}" srcOrd="0" destOrd="0" parTransId="{31B1742B-EE75-40B2-840C-47B833858E19}" sibTransId="{42A627C8-D82E-4B9B-B92F-3E9A68D794B4}"/>
    <dgm:cxn modelId="{EDB19087-67DD-46B2-9E57-887C93C44F7F}" type="presParOf" srcId="{BBC6D8DE-68F7-4527-A181-F42312F8004D}" destId="{02300EC7-89AD-4EC2-AAD3-61533B1545ED}" srcOrd="0" destOrd="0" presId="urn:microsoft.com/office/officeart/2005/8/layout/chevron2"/>
    <dgm:cxn modelId="{0E99781A-D998-40AE-A24A-B101C966102F}" type="presParOf" srcId="{02300EC7-89AD-4EC2-AAD3-61533B1545ED}" destId="{56EAADC9-6A6B-4453-970B-F4950629D2F7}" srcOrd="0" destOrd="0" presId="urn:microsoft.com/office/officeart/2005/8/layout/chevron2"/>
    <dgm:cxn modelId="{E6D869A3-2962-4881-8053-7155537643E0}" type="presParOf" srcId="{02300EC7-89AD-4EC2-AAD3-61533B1545ED}" destId="{15843F94-EBEB-47EA-86B1-0E28C41F8939}" srcOrd="1" destOrd="0" presId="urn:microsoft.com/office/officeart/2005/8/layout/chevron2"/>
    <dgm:cxn modelId="{8C217791-1C80-4DB0-A1BB-1528C972F808}" type="presParOf" srcId="{BBC6D8DE-68F7-4527-A181-F42312F8004D}" destId="{D8AF216C-842A-45DF-AA17-782E65429C9B}" srcOrd="1" destOrd="0" presId="urn:microsoft.com/office/officeart/2005/8/layout/chevron2"/>
    <dgm:cxn modelId="{2313C15B-79D9-49CB-B0BA-436BD9F83B45}" type="presParOf" srcId="{BBC6D8DE-68F7-4527-A181-F42312F8004D}" destId="{1EBAC5DE-0FB4-4BCD-A191-9203FBB461CD}" srcOrd="2" destOrd="0" presId="urn:microsoft.com/office/officeart/2005/8/layout/chevron2"/>
    <dgm:cxn modelId="{95CA4384-8919-4BDD-9CED-61F227916990}" type="presParOf" srcId="{1EBAC5DE-0FB4-4BCD-A191-9203FBB461CD}" destId="{5C1B990F-84F2-4015-9570-5E38E07B19D8}" srcOrd="0" destOrd="0" presId="urn:microsoft.com/office/officeart/2005/8/layout/chevron2"/>
    <dgm:cxn modelId="{29B3549A-58FE-4D45-AFA1-F5AF9BCDF624}" type="presParOf" srcId="{1EBAC5DE-0FB4-4BCD-A191-9203FBB461CD}" destId="{AD8E1CB4-76A5-4C73-93E7-AEEAD8CC5A28}" srcOrd="1" destOrd="0" presId="urn:microsoft.com/office/officeart/2005/8/layout/chevron2"/>
    <dgm:cxn modelId="{F397BE95-09EF-49D3-B16A-15FCF7719776}" type="presParOf" srcId="{BBC6D8DE-68F7-4527-A181-F42312F8004D}" destId="{F8F229A8-968D-4F79-92B8-F3FBEA8013CF}" srcOrd="3" destOrd="0" presId="urn:microsoft.com/office/officeart/2005/8/layout/chevron2"/>
    <dgm:cxn modelId="{8953F0A8-FF10-4F7D-9E04-272874B90EE5}" type="presParOf" srcId="{BBC6D8DE-68F7-4527-A181-F42312F8004D}" destId="{92AE8E0D-DFBB-42CD-B5C8-9378373C8425}" srcOrd="4" destOrd="0" presId="urn:microsoft.com/office/officeart/2005/8/layout/chevron2"/>
    <dgm:cxn modelId="{4778E548-F1E2-4B42-AE84-CDAD8D13C3D4}" type="presParOf" srcId="{92AE8E0D-DFBB-42CD-B5C8-9378373C8425}" destId="{2DE72F47-5DA2-4C49-8A1C-5AC5DD2146E5}" srcOrd="0" destOrd="0" presId="urn:microsoft.com/office/officeart/2005/8/layout/chevron2"/>
    <dgm:cxn modelId="{16409B0A-26AB-4459-BC42-7D64FB3D7939}" type="presParOf" srcId="{92AE8E0D-DFBB-42CD-B5C8-9378373C8425}" destId="{6359ED9D-F310-46D6-9F22-9970B56BF87A}" srcOrd="1" destOrd="0" presId="urn:microsoft.com/office/officeart/2005/8/layout/chevron2"/>
    <dgm:cxn modelId="{2D745A0C-7B0F-4C94-82A3-FCBC4F2F8358}" type="presParOf" srcId="{BBC6D8DE-68F7-4527-A181-F42312F8004D}" destId="{19BA2841-F1D6-4790-88D2-4C144E30232B}" srcOrd="5" destOrd="0" presId="urn:microsoft.com/office/officeart/2005/8/layout/chevron2"/>
    <dgm:cxn modelId="{B248F479-03C2-4D98-B67F-94FD208A5FEB}" type="presParOf" srcId="{BBC6D8DE-68F7-4527-A181-F42312F8004D}" destId="{083A9799-414F-4886-BDBA-47F071D3E5C9}" srcOrd="6" destOrd="0" presId="urn:microsoft.com/office/officeart/2005/8/layout/chevron2"/>
    <dgm:cxn modelId="{A3801948-CD29-4149-8390-742A485DDD92}" type="presParOf" srcId="{083A9799-414F-4886-BDBA-47F071D3E5C9}" destId="{97AC5984-C2D5-4BEA-BC8D-F261E14D193D}" srcOrd="0" destOrd="0" presId="urn:microsoft.com/office/officeart/2005/8/layout/chevron2"/>
    <dgm:cxn modelId="{75643762-0D99-4BCA-970B-83F82EDE85D4}" type="presParOf" srcId="{083A9799-414F-4886-BDBA-47F071D3E5C9}" destId="{6BB0528B-EA12-4048-BC41-038054AD1460}" srcOrd="1" destOrd="0" presId="urn:microsoft.com/office/officeart/2005/8/layout/chevron2"/>
    <dgm:cxn modelId="{371B728C-C06A-44FE-B7BD-D9F65AEE1D0B}" type="presParOf" srcId="{BBC6D8DE-68F7-4527-A181-F42312F8004D}" destId="{B6CB193D-EE0A-4938-9102-8B37F37ED9E5}" srcOrd="7" destOrd="0" presId="urn:microsoft.com/office/officeart/2005/8/layout/chevron2"/>
    <dgm:cxn modelId="{AD294D38-7D3D-4563-B13B-5A433CCD9BE8}" type="presParOf" srcId="{BBC6D8DE-68F7-4527-A181-F42312F8004D}" destId="{88C4AAAC-9EC7-42DA-8A41-05BC8850C440}" srcOrd="8" destOrd="0" presId="urn:microsoft.com/office/officeart/2005/8/layout/chevron2"/>
    <dgm:cxn modelId="{F59E15CF-6C4A-4F44-B08F-6F30AFAF12E4}" type="presParOf" srcId="{88C4AAAC-9EC7-42DA-8A41-05BC8850C440}" destId="{8C191B2E-3433-4B23-9E5A-8FFB9C776806}" srcOrd="0" destOrd="0" presId="urn:microsoft.com/office/officeart/2005/8/layout/chevron2"/>
    <dgm:cxn modelId="{72BA215C-5EA4-429D-BD16-B61E0FFA4064}" type="presParOf" srcId="{88C4AAAC-9EC7-42DA-8A41-05BC8850C440}" destId="{36907F87-8D2E-4979-9AAE-2F674D150113}" srcOrd="1" destOrd="0" presId="urn:microsoft.com/office/officeart/2005/8/layout/chevron2"/>
    <dgm:cxn modelId="{A35FFFA6-5A13-4CC0-AE72-4F9047CDB2C5}" type="presParOf" srcId="{BBC6D8DE-68F7-4527-A181-F42312F8004D}" destId="{6063EB18-FEE1-4FA9-8731-2A60DB3B448E}" srcOrd="9" destOrd="0" presId="urn:microsoft.com/office/officeart/2005/8/layout/chevron2"/>
    <dgm:cxn modelId="{EC0B4D09-D481-49B9-9FEA-04A761773437}" type="presParOf" srcId="{BBC6D8DE-68F7-4527-A181-F42312F8004D}" destId="{0D0D8B61-218E-4425-85DE-0081B1631139}" srcOrd="10" destOrd="0" presId="urn:microsoft.com/office/officeart/2005/8/layout/chevron2"/>
    <dgm:cxn modelId="{EDDEB077-808A-4C70-9E73-D8B2A7F05D06}" type="presParOf" srcId="{0D0D8B61-218E-4425-85DE-0081B1631139}" destId="{96233442-0F54-46C5-8268-D02A7E6398CC}" srcOrd="0" destOrd="0" presId="urn:microsoft.com/office/officeart/2005/8/layout/chevron2"/>
    <dgm:cxn modelId="{1C1173A5-2A57-476F-BAAF-414C162C2902}" type="presParOf" srcId="{0D0D8B61-218E-4425-85DE-0081B1631139}" destId="{7B1CBA74-BE69-4BA0-9841-E471C4418616}" srcOrd="1" destOrd="0" presId="urn:microsoft.com/office/officeart/2005/8/layout/chevron2"/>
    <dgm:cxn modelId="{9151F554-9115-4B6F-9705-7BE1EC02819D}" type="presParOf" srcId="{BBC6D8DE-68F7-4527-A181-F42312F8004D}" destId="{C33DFC28-BA21-4946-9E26-1F9B96915F9D}" srcOrd="11" destOrd="0" presId="urn:microsoft.com/office/officeart/2005/8/layout/chevron2"/>
    <dgm:cxn modelId="{3B2170C7-56C1-44D6-97FE-451CD0D8344D}" type="presParOf" srcId="{BBC6D8DE-68F7-4527-A181-F42312F8004D}" destId="{6D18428C-FD7F-433F-BA84-C3EF657610F8}" srcOrd="12" destOrd="0" presId="urn:microsoft.com/office/officeart/2005/8/layout/chevron2"/>
    <dgm:cxn modelId="{BD5FB80F-F9BC-4996-9556-98FDF9C76B02}" type="presParOf" srcId="{6D18428C-FD7F-433F-BA84-C3EF657610F8}" destId="{92D76D7B-6323-4898-97B0-E8B408DF9DE6}" srcOrd="0" destOrd="0" presId="urn:microsoft.com/office/officeart/2005/8/layout/chevron2"/>
    <dgm:cxn modelId="{67DC3925-E98C-4720-986E-C038C0E76680}" type="presParOf" srcId="{6D18428C-FD7F-433F-BA84-C3EF657610F8}" destId="{C1280A5D-26D7-448E-A3E1-E17FE1FAFECE}" srcOrd="1" destOrd="0" presId="urn:microsoft.com/office/officeart/2005/8/layout/chevron2"/>
    <dgm:cxn modelId="{34921790-538C-427A-90C5-545A43F3E987}" type="presParOf" srcId="{BBC6D8DE-68F7-4527-A181-F42312F8004D}" destId="{FABE24FC-56CC-402E-98E7-095C3D42498F}" srcOrd="13" destOrd="0" presId="urn:microsoft.com/office/officeart/2005/8/layout/chevron2"/>
    <dgm:cxn modelId="{539BA9C1-D753-434A-98AB-FEF3D32F1463}" type="presParOf" srcId="{BBC6D8DE-68F7-4527-A181-F42312F8004D}" destId="{0F15156E-FDCD-4F4E-83F3-9656FADAF644}" srcOrd="14" destOrd="0" presId="urn:microsoft.com/office/officeart/2005/8/layout/chevron2"/>
    <dgm:cxn modelId="{3806EE55-A33D-4F86-B821-8F09E3D88215}" type="presParOf" srcId="{0F15156E-FDCD-4F4E-83F3-9656FADAF644}" destId="{5A5D9116-BA9D-443C-9123-D69478EA6B17}" srcOrd="0" destOrd="0" presId="urn:microsoft.com/office/officeart/2005/8/layout/chevron2"/>
    <dgm:cxn modelId="{782AA2EE-B775-4706-9714-D019A97DD8C2}" type="presParOf" srcId="{0F15156E-FDCD-4F4E-83F3-9656FADAF644}" destId="{0B521773-2D00-4703-AF27-1A80B1EACE9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AADC9-6A6B-4453-970B-F4950629D2F7}">
      <dsp:nvSpPr>
        <dsp:cNvPr id="0" name=""/>
        <dsp:cNvSpPr/>
      </dsp:nvSpPr>
      <dsp:spPr>
        <a:xfrm rot="5400000">
          <a:off x="-99365" y="101223"/>
          <a:ext cx="662438" cy="463706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 </a:t>
          </a:r>
        </a:p>
      </dsp:txBody>
      <dsp:txXfrm rot="-5400000">
        <a:off x="1" y="233710"/>
        <a:ext cx="463706" cy="198732"/>
      </dsp:txXfrm>
    </dsp:sp>
    <dsp:sp modelId="{15843F94-EBEB-47EA-86B1-0E28C41F8939}">
      <dsp:nvSpPr>
        <dsp:cNvPr id="0" name=""/>
        <dsp:cNvSpPr/>
      </dsp:nvSpPr>
      <dsp:spPr>
        <a:xfrm rot="5400000">
          <a:off x="1565274" y="-1101567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Présentation du groupe</a:t>
          </a:r>
        </a:p>
      </dsp:txBody>
      <dsp:txXfrm rot="-5400000">
        <a:off x="463707" y="21019"/>
        <a:ext cx="2612701" cy="388546"/>
      </dsp:txXfrm>
    </dsp:sp>
    <dsp:sp modelId="{5C1B990F-84F2-4015-9570-5E38E07B19D8}">
      <dsp:nvSpPr>
        <dsp:cNvPr id="0" name=""/>
        <dsp:cNvSpPr/>
      </dsp:nvSpPr>
      <dsp:spPr>
        <a:xfrm rot="5400000">
          <a:off x="-99365" y="668191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 </a:t>
          </a:r>
        </a:p>
      </dsp:txBody>
      <dsp:txXfrm rot="-5400000">
        <a:off x="1" y="800678"/>
        <a:ext cx="463706" cy="198732"/>
      </dsp:txXfrm>
    </dsp:sp>
    <dsp:sp modelId="{AD8E1CB4-76A5-4C73-93E7-AEEAD8CC5A28}">
      <dsp:nvSpPr>
        <dsp:cNvPr id="0" name=""/>
        <dsp:cNvSpPr/>
      </dsp:nvSpPr>
      <dsp:spPr>
        <a:xfrm rot="5400000">
          <a:off x="1565274" y="-532742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Rappel du contexte</a:t>
          </a:r>
        </a:p>
      </dsp:txBody>
      <dsp:txXfrm rot="-5400000">
        <a:off x="463707" y="589844"/>
        <a:ext cx="2612701" cy="388546"/>
      </dsp:txXfrm>
    </dsp:sp>
    <dsp:sp modelId="{2DE72F47-5DA2-4C49-8A1C-5AC5DD2146E5}">
      <dsp:nvSpPr>
        <dsp:cNvPr id="0" name=""/>
        <dsp:cNvSpPr/>
      </dsp:nvSpPr>
      <dsp:spPr>
        <a:xfrm rot="5400000">
          <a:off x="-99365" y="1235159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 </a:t>
          </a:r>
        </a:p>
      </dsp:txBody>
      <dsp:txXfrm rot="-5400000">
        <a:off x="1" y="1367646"/>
        <a:ext cx="463706" cy="198732"/>
      </dsp:txXfrm>
    </dsp:sp>
    <dsp:sp modelId="{6359ED9D-F310-46D6-9F22-9970B56BF87A}">
      <dsp:nvSpPr>
        <dsp:cNvPr id="0" name=""/>
        <dsp:cNvSpPr/>
      </dsp:nvSpPr>
      <dsp:spPr>
        <a:xfrm rot="5400000">
          <a:off x="1565274" y="34225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Rappel du besoin </a:t>
          </a:r>
        </a:p>
      </dsp:txBody>
      <dsp:txXfrm rot="-5400000">
        <a:off x="463707" y="1156812"/>
        <a:ext cx="2612701" cy="388546"/>
      </dsp:txXfrm>
    </dsp:sp>
    <dsp:sp modelId="{97AC5984-C2D5-4BEA-BC8D-F261E14D193D}">
      <dsp:nvSpPr>
        <dsp:cNvPr id="0" name=""/>
        <dsp:cNvSpPr/>
      </dsp:nvSpPr>
      <dsp:spPr>
        <a:xfrm rot="5400000">
          <a:off x="-99365" y="1802126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1934613"/>
        <a:ext cx="463706" cy="198732"/>
      </dsp:txXfrm>
    </dsp:sp>
    <dsp:sp modelId="{6BB0528B-EA12-4048-BC41-038054AD1460}">
      <dsp:nvSpPr>
        <dsp:cNvPr id="0" name=""/>
        <dsp:cNvSpPr/>
      </dsp:nvSpPr>
      <dsp:spPr>
        <a:xfrm rot="5400000">
          <a:off x="1565274" y="601193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Rappel des contraintes</a:t>
          </a:r>
        </a:p>
      </dsp:txBody>
      <dsp:txXfrm rot="-5400000">
        <a:off x="463707" y="1723780"/>
        <a:ext cx="2612701" cy="388546"/>
      </dsp:txXfrm>
    </dsp:sp>
    <dsp:sp modelId="{8C191B2E-3433-4B23-9E5A-8FFB9C776806}">
      <dsp:nvSpPr>
        <dsp:cNvPr id="0" name=""/>
        <dsp:cNvSpPr/>
      </dsp:nvSpPr>
      <dsp:spPr>
        <a:xfrm rot="5400000">
          <a:off x="-99365" y="2369094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2501581"/>
        <a:ext cx="463706" cy="198732"/>
      </dsp:txXfrm>
    </dsp:sp>
    <dsp:sp modelId="{36907F87-8D2E-4979-9AAE-2F674D150113}">
      <dsp:nvSpPr>
        <dsp:cNvPr id="0" name=""/>
        <dsp:cNvSpPr/>
      </dsp:nvSpPr>
      <dsp:spPr>
        <a:xfrm rot="5400000">
          <a:off x="1565274" y="1168160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Présentation de la solution</a:t>
          </a:r>
        </a:p>
      </dsp:txBody>
      <dsp:txXfrm rot="-5400000">
        <a:off x="463707" y="2290747"/>
        <a:ext cx="2612701" cy="388546"/>
      </dsp:txXfrm>
    </dsp:sp>
    <dsp:sp modelId="{96233442-0F54-46C5-8268-D02A7E6398CC}">
      <dsp:nvSpPr>
        <dsp:cNvPr id="0" name=""/>
        <dsp:cNvSpPr/>
      </dsp:nvSpPr>
      <dsp:spPr>
        <a:xfrm rot="5400000">
          <a:off x="-99365" y="2936062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3068549"/>
        <a:ext cx="463706" cy="198732"/>
      </dsp:txXfrm>
    </dsp:sp>
    <dsp:sp modelId="{7B1CBA74-BE69-4BA0-9841-E471C4418616}">
      <dsp:nvSpPr>
        <dsp:cNvPr id="0" name=""/>
        <dsp:cNvSpPr/>
      </dsp:nvSpPr>
      <dsp:spPr>
        <a:xfrm rot="5400000">
          <a:off x="1565274" y="1735128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Conclusion</a:t>
          </a:r>
        </a:p>
      </dsp:txBody>
      <dsp:txXfrm rot="-5400000">
        <a:off x="463707" y="2857715"/>
        <a:ext cx="2612701" cy="388546"/>
      </dsp:txXfrm>
    </dsp:sp>
    <dsp:sp modelId="{92D76D7B-6323-4898-97B0-E8B408DF9DE6}">
      <dsp:nvSpPr>
        <dsp:cNvPr id="0" name=""/>
        <dsp:cNvSpPr/>
      </dsp:nvSpPr>
      <dsp:spPr>
        <a:xfrm rot="5400000">
          <a:off x="-99365" y="3511270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3643757"/>
        <a:ext cx="463706" cy="198732"/>
      </dsp:txXfrm>
    </dsp:sp>
    <dsp:sp modelId="{C1280A5D-26D7-448E-A3E1-E17FE1FAFECE}">
      <dsp:nvSpPr>
        <dsp:cNvPr id="0" name=""/>
        <dsp:cNvSpPr/>
      </dsp:nvSpPr>
      <dsp:spPr>
        <a:xfrm rot="5400000">
          <a:off x="1565274" y="2302096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Perspective d’évolution 	</a:t>
          </a:r>
        </a:p>
      </dsp:txBody>
      <dsp:txXfrm rot="-5400000">
        <a:off x="463707" y="3424683"/>
        <a:ext cx="2612701" cy="388546"/>
      </dsp:txXfrm>
    </dsp:sp>
    <dsp:sp modelId="{5A5D9116-BA9D-443C-9123-D69478EA6B17}">
      <dsp:nvSpPr>
        <dsp:cNvPr id="0" name=""/>
        <dsp:cNvSpPr/>
      </dsp:nvSpPr>
      <dsp:spPr>
        <a:xfrm rot="5400000">
          <a:off x="-99365" y="4069997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4202484"/>
        <a:ext cx="463706" cy="198732"/>
      </dsp:txXfrm>
    </dsp:sp>
    <dsp:sp modelId="{0B521773-2D00-4703-AF27-1A80B1EACE9F}">
      <dsp:nvSpPr>
        <dsp:cNvPr id="0" name=""/>
        <dsp:cNvSpPr/>
      </dsp:nvSpPr>
      <dsp:spPr>
        <a:xfrm rot="5400000">
          <a:off x="1565274" y="2869064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Question</a:t>
          </a:r>
        </a:p>
      </dsp:txBody>
      <dsp:txXfrm rot="-5400000">
        <a:off x="463707" y="3991651"/>
        <a:ext cx="2612701" cy="388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AADC9-6A6B-4453-970B-F4950629D2F7}">
      <dsp:nvSpPr>
        <dsp:cNvPr id="0" name=""/>
        <dsp:cNvSpPr/>
      </dsp:nvSpPr>
      <dsp:spPr>
        <a:xfrm rot="5400000">
          <a:off x="-99365" y="101223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 </a:t>
          </a:r>
        </a:p>
      </dsp:txBody>
      <dsp:txXfrm rot="-5400000">
        <a:off x="1" y="233710"/>
        <a:ext cx="463706" cy="198732"/>
      </dsp:txXfrm>
    </dsp:sp>
    <dsp:sp modelId="{15843F94-EBEB-47EA-86B1-0E28C41F8939}">
      <dsp:nvSpPr>
        <dsp:cNvPr id="0" name=""/>
        <dsp:cNvSpPr/>
      </dsp:nvSpPr>
      <dsp:spPr>
        <a:xfrm rot="5400000">
          <a:off x="1565274" y="-1101567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Présentation du groupe</a:t>
          </a:r>
        </a:p>
      </dsp:txBody>
      <dsp:txXfrm rot="-5400000">
        <a:off x="463707" y="21019"/>
        <a:ext cx="2612701" cy="388546"/>
      </dsp:txXfrm>
    </dsp:sp>
    <dsp:sp modelId="{5C1B990F-84F2-4015-9570-5E38E07B19D8}">
      <dsp:nvSpPr>
        <dsp:cNvPr id="0" name=""/>
        <dsp:cNvSpPr/>
      </dsp:nvSpPr>
      <dsp:spPr>
        <a:xfrm rot="5400000">
          <a:off x="-99365" y="668191"/>
          <a:ext cx="662438" cy="463706"/>
        </a:xfrm>
        <a:prstGeom prst="chevron">
          <a:avLst/>
        </a:prstGeom>
        <a:solidFill>
          <a:schemeClr val="accent3">
            <a:lumMod val="60000"/>
            <a:lumOff val="4000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 </a:t>
          </a:r>
        </a:p>
      </dsp:txBody>
      <dsp:txXfrm rot="-5400000">
        <a:off x="1" y="800678"/>
        <a:ext cx="463706" cy="198732"/>
      </dsp:txXfrm>
    </dsp:sp>
    <dsp:sp modelId="{AD8E1CB4-76A5-4C73-93E7-AEEAD8CC5A28}">
      <dsp:nvSpPr>
        <dsp:cNvPr id="0" name=""/>
        <dsp:cNvSpPr/>
      </dsp:nvSpPr>
      <dsp:spPr>
        <a:xfrm rot="5400000">
          <a:off x="1565274" y="-532742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Rappel du contexte</a:t>
          </a:r>
        </a:p>
      </dsp:txBody>
      <dsp:txXfrm rot="-5400000">
        <a:off x="463707" y="589844"/>
        <a:ext cx="2612701" cy="388546"/>
      </dsp:txXfrm>
    </dsp:sp>
    <dsp:sp modelId="{2DE72F47-5DA2-4C49-8A1C-5AC5DD2146E5}">
      <dsp:nvSpPr>
        <dsp:cNvPr id="0" name=""/>
        <dsp:cNvSpPr/>
      </dsp:nvSpPr>
      <dsp:spPr>
        <a:xfrm rot="5400000">
          <a:off x="-99365" y="1235159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/>
            <a:t> </a:t>
          </a:r>
        </a:p>
      </dsp:txBody>
      <dsp:txXfrm rot="-5400000">
        <a:off x="1" y="1367646"/>
        <a:ext cx="463706" cy="198732"/>
      </dsp:txXfrm>
    </dsp:sp>
    <dsp:sp modelId="{6359ED9D-F310-46D6-9F22-9970B56BF87A}">
      <dsp:nvSpPr>
        <dsp:cNvPr id="0" name=""/>
        <dsp:cNvSpPr/>
      </dsp:nvSpPr>
      <dsp:spPr>
        <a:xfrm rot="5400000">
          <a:off x="1565274" y="34225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Rappel du besoin </a:t>
          </a:r>
        </a:p>
      </dsp:txBody>
      <dsp:txXfrm rot="-5400000">
        <a:off x="463707" y="1156812"/>
        <a:ext cx="2612701" cy="388546"/>
      </dsp:txXfrm>
    </dsp:sp>
    <dsp:sp modelId="{97AC5984-C2D5-4BEA-BC8D-F261E14D193D}">
      <dsp:nvSpPr>
        <dsp:cNvPr id="0" name=""/>
        <dsp:cNvSpPr/>
      </dsp:nvSpPr>
      <dsp:spPr>
        <a:xfrm rot="5400000">
          <a:off x="-99365" y="1802126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1934613"/>
        <a:ext cx="463706" cy="198732"/>
      </dsp:txXfrm>
    </dsp:sp>
    <dsp:sp modelId="{6BB0528B-EA12-4048-BC41-038054AD1460}">
      <dsp:nvSpPr>
        <dsp:cNvPr id="0" name=""/>
        <dsp:cNvSpPr/>
      </dsp:nvSpPr>
      <dsp:spPr>
        <a:xfrm rot="5400000">
          <a:off x="1565274" y="601193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Rappel des contraintes</a:t>
          </a:r>
        </a:p>
      </dsp:txBody>
      <dsp:txXfrm rot="-5400000">
        <a:off x="463707" y="1723780"/>
        <a:ext cx="2612701" cy="388546"/>
      </dsp:txXfrm>
    </dsp:sp>
    <dsp:sp modelId="{8C191B2E-3433-4B23-9E5A-8FFB9C776806}">
      <dsp:nvSpPr>
        <dsp:cNvPr id="0" name=""/>
        <dsp:cNvSpPr/>
      </dsp:nvSpPr>
      <dsp:spPr>
        <a:xfrm rot="5400000">
          <a:off x="-99365" y="2369094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2501581"/>
        <a:ext cx="463706" cy="198732"/>
      </dsp:txXfrm>
    </dsp:sp>
    <dsp:sp modelId="{36907F87-8D2E-4979-9AAE-2F674D150113}">
      <dsp:nvSpPr>
        <dsp:cNvPr id="0" name=""/>
        <dsp:cNvSpPr/>
      </dsp:nvSpPr>
      <dsp:spPr>
        <a:xfrm rot="5400000">
          <a:off x="1565274" y="1168160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Présentation de la solution</a:t>
          </a:r>
        </a:p>
      </dsp:txBody>
      <dsp:txXfrm rot="-5400000">
        <a:off x="463707" y="2290747"/>
        <a:ext cx="2612701" cy="388546"/>
      </dsp:txXfrm>
    </dsp:sp>
    <dsp:sp modelId="{96233442-0F54-46C5-8268-D02A7E6398CC}">
      <dsp:nvSpPr>
        <dsp:cNvPr id="0" name=""/>
        <dsp:cNvSpPr/>
      </dsp:nvSpPr>
      <dsp:spPr>
        <a:xfrm rot="5400000">
          <a:off x="-99365" y="2936062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3068549"/>
        <a:ext cx="463706" cy="198732"/>
      </dsp:txXfrm>
    </dsp:sp>
    <dsp:sp modelId="{7B1CBA74-BE69-4BA0-9841-E471C4418616}">
      <dsp:nvSpPr>
        <dsp:cNvPr id="0" name=""/>
        <dsp:cNvSpPr/>
      </dsp:nvSpPr>
      <dsp:spPr>
        <a:xfrm rot="5400000">
          <a:off x="1565274" y="1735128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Conclusion</a:t>
          </a:r>
        </a:p>
      </dsp:txBody>
      <dsp:txXfrm rot="-5400000">
        <a:off x="463707" y="2857715"/>
        <a:ext cx="2612701" cy="388546"/>
      </dsp:txXfrm>
    </dsp:sp>
    <dsp:sp modelId="{92D76D7B-6323-4898-97B0-E8B408DF9DE6}">
      <dsp:nvSpPr>
        <dsp:cNvPr id="0" name=""/>
        <dsp:cNvSpPr/>
      </dsp:nvSpPr>
      <dsp:spPr>
        <a:xfrm rot="5400000">
          <a:off x="-99365" y="3511270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3643757"/>
        <a:ext cx="463706" cy="198732"/>
      </dsp:txXfrm>
    </dsp:sp>
    <dsp:sp modelId="{C1280A5D-26D7-448E-A3E1-E17FE1FAFECE}">
      <dsp:nvSpPr>
        <dsp:cNvPr id="0" name=""/>
        <dsp:cNvSpPr/>
      </dsp:nvSpPr>
      <dsp:spPr>
        <a:xfrm rot="5400000">
          <a:off x="1565274" y="2302096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Perspective d’évolution 	</a:t>
          </a:r>
        </a:p>
      </dsp:txBody>
      <dsp:txXfrm rot="-5400000">
        <a:off x="463707" y="3424683"/>
        <a:ext cx="2612701" cy="388546"/>
      </dsp:txXfrm>
    </dsp:sp>
    <dsp:sp modelId="{5A5D9116-BA9D-443C-9123-D69478EA6B17}">
      <dsp:nvSpPr>
        <dsp:cNvPr id="0" name=""/>
        <dsp:cNvSpPr/>
      </dsp:nvSpPr>
      <dsp:spPr>
        <a:xfrm rot="5400000">
          <a:off x="-99365" y="4069997"/>
          <a:ext cx="662438" cy="46370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/>
        </a:p>
      </dsp:txBody>
      <dsp:txXfrm rot="-5400000">
        <a:off x="1" y="4202484"/>
        <a:ext cx="463706" cy="198732"/>
      </dsp:txXfrm>
    </dsp:sp>
    <dsp:sp modelId="{0B521773-2D00-4703-AF27-1A80B1EACE9F}">
      <dsp:nvSpPr>
        <dsp:cNvPr id="0" name=""/>
        <dsp:cNvSpPr/>
      </dsp:nvSpPr>
      <dsp:spPr>
        <a:xfrm rot="5400000">
          <a:off x="1565274" y="2869064"/>
          <a:ext cx="430584" cy="2633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6000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400" kern="1200" dirty="0"/>
            <a:t>Question</a:t>
          </a:r>
        </a:p>
      </dsp:txBody>
      <dsp:txXfrm rot="-5400000">
        <a:off x="463707" y="3991651"/>
        <a:ext cx="2612701" cy="3885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CC06-1355-4583-B9CA-904303C7CB69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6739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CC06-1355-4583-B9CA-904303C7CB69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871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CC06-1355-4583-B9CA-904303C7CB69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9395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CC06-1355-4583-B9CA-904303C7CB69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475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CC06-1355-4583-B9CA-904303C7CB69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8077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CC06-1355-4583-B9CA-904303C7CB69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4838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CC06-1355-4583-B9CA-904303C7CB69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777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CC06-1355-4583-B9CA-904303C7CB69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88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CC06-1355-4583-B9CA-904303C7CB69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61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CC06-1355-4583-B9CA-904303C7CB69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376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CC06-1355-4583-B9CA-904303C7CB69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05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CC06-1355-4583-B9CA-904303C7CB69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22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CC06-1355-4583-B9CA-904303C7CB69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40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CC06-1355-4583-B9CA-904303C7CB69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66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CC06-1355-4583-B9CA-904303C7CB69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09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CC06-1355-4583-B9CA-904303C7CB69}" type="datetimeFigureOut">
              <a:rPr lang="fr-FR" smtClean="0"/>
              <a:t>16/12/2016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86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2CC06-1355-4583-B9CA-904303C7CB69}" type="datetimeFigureOut">
              <a:rPr lang="fr-FR" smtClean="0"/>
              <a:t>16/12/2016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41ED96D-DF4A-48FA-8D7D-9574F32E8F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03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  <p:sldLayoutId id="2147483902" r:id="rId15"/>
    <p:sldLayoutId id="21474839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.tmp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.tmp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.tmp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tmp"/><Relationship Id="rId3" Type="http://schemas.openxmlformats.org/officeDocument/2006/relationships/diagramLayout" Target="../diagrams/layout9.xml"/><Relationship Id="rId7" Type="http://schemas.openxmlformats.org/officeDocument/2006/relationships/image" Target="../media/image12.gif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tmp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5.jpe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tmp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tmp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tmp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.tmp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image" Target="../media/image8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7067" y="1442007"/>
            <a:ext cx="7766936" cy="1646302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  <a:latin typeface="Castellar" panose="020A0402060406010301" pitchFamily="18" charset="0"/>
              </a:rPr>
              <a:t> 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480246" y="3601654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fr-FR" sz="5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sz="5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fr-FR" sz="5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IASAVER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946483" y="5614737"/>
            <a:ext cx="4668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 A1 2016/2017</a:t>
            </a:r>
          </a:p>
        </p:txBody>
      </p:sp>
      <p:pic>
        <p:nvPicPr>
          <p:cNvPr id="5" name="Espace réservé du contenu 3" descr="Capture d’écra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58" y="159889"/>
            <a:ext cx="2597642" cy="112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8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e 7"/>
          <p:cNvGraphicFramePr/>
          <p:nvPr>
            <p:extLst/>
          </p:nvPr>
        </p:nvGraphicFramePr>
        <p:xfrm>
          <a:off x="9152238" y="826759"/>
          <a:ext cx="3097427" cy="4634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Espace réservé du contenu 3" descr="Capture d’écran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0" y="90685"/>
            <a:ext cx="2399605" cy="1037829"/>
          </a:xfrm>
        </p:spPr>
      </p:pic>
      <p:sp>
        <p:nvSpPr>
          <p:cNvPr id="4" name="ZoneTexte 3"/>
          <p:cNvSpPr txBox="1"/>
          <p:nvPr/>
        </p:nvSpPr>
        <p:spPr>
          <a:xfrm>
            <a:off x="2459944" y="432944"/>
            <a:ext cx="6021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Présentation de la solution 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7"/>
          <a:stretch/>
        </p:blipFill>
        <p:spPr>
          <a:xfrm>
            <a:off x="328248" y="1367692"/>
            <a:ext cx="8941224" cy="478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7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2931075179"/>
              </p:ext>
            </p:extLst>
          </p:nvPr>
        </p:nvGraphicFramePr>
        <p:xfrm>
          <a:off x="9152238" y="826759"/>
          <a:ext cx="3097427" cy="4634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Espace réservé du contenu 3" descr="Capture d’écran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0" y="90685"/>
            <a:ext cx="2399605" cy="1037829"/>
          </a:xfrm>
        </p:spPr>
      </p:pic>
      <p:sp>
        <p:nvSpPr>
          <p:cNvPr id="3" name="ZoneTexte 2"/>
          <p:cNvSpPr txBox="1"/>
          <p:nvPr/>
        </p:nvSpPr>
        <p:spPr>
          <a:xfrm>
            <a:off x="2290119" y="1128514"/>
            <a:ext cx="5577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290119" y="2232454"/>
            <a:ext cx="88474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Nous avons répondu à l’appel d’offre</a:t>
            </a:r>
          </a:p>
          <a:p>
            <a:endParaRPr lang="fr-FR" dirty="0"/>
          </a:p>
          <a:p>
            <a:r>
              <a:rPr lang="fr-FR" dirty="0"/>
              <a:t>Nous avons rendu un projet fonctionnel </a:t>
            </a:r>
          </a:p>
          <a:p>
            <a:endParaRPr lang="fr-FR" dirty="0"/>
          </a:p>
          <a:p>
            <a:r>
              <a:rPr lang="fr-FR" dirty="0"/>
              <a:t>Nous devons améliorer et perfectionner nos codes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7" name="Flèche droite 6"/>
          <p:cNvSpPr/>
          <p:nvPr/>
        </p:nvSpPr>
        <p:spPr>
          <a:xfrm>
            <a:off x="1912913" y="2345173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>
            <a:off x="1912913" y="2900840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1912913" y="3474754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81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3077423979"/>
              </p:ext>
            </p:extLst>
          </p:nvPr>
        </p:nvGraphicFramePr>
        <p:xfrm>
          <a:off x="9152238" y="826759"/>
          <a:ext cx="3097427" cy="4634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Espace réservé du contenu 3" descr="Capture d’écran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0" y="90685"/>
            <a:ext cx="2399605" cy="1037829"/>
          </a:xfrm>
        </p:spPr>
      </p:pic>
      <p:sp>
        <p:nvSpPr>
          <p:cNvPr id="2" name="ZoneTexte 1"/>
          <p:cNvSpPr txBox="1"/>
          <p:nvPr/>
        </p:nvSpPr>
        <p:spPr>
          <a:xfrm>
            <a:off x="2630905" y="1046205"/>
            <a:ext cx="5165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Perspective d’évolution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922638" y="2438400"/>
            <a:ext cx="76117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Améliorer les codes de chaque programmes afin de perfectionner celui-ci.</a:t>
            </a:r>
          </a:p>
          <a:p>
            <a:endParaRPr lang="fr-FR" dirty="0"/>
          </a:p>
          <a:p>
            <a:r>
              <a:rPr lang="fr-FR" dirty="0"/>
              <a:t>Ajouter des couleurs dans les images.</a:t>
            </a:r>
          </a:p>
          <a:p>
            <a:endParaRPr lang="fr-FR" dirty="0"/>
          </a:p>
          <a:p>
            <a:r>
              <a:rPr lang="fr-FR" dirty="0"/>
              <a:t>Modifier l’avion afin de le rendre graphiquement plus beau.</a:t>
            </a:r>
          </a:p>
          <a:p>
            <a:endParaRPr lang="fr-FR" dirty="0"/>
          </a:p>
          <a:p>
            <a:r>
              <a:rPr lang="fr-FR" dirty="0"/>
              <a:t>Modifier le tri pour l’historique présent dans le launcher.</a:t>
            </a:r>
          </a:p>
        </p:txBody>
      </p:sp>
      <p:sp>
        <p:nvSpPr>
          <p:cNvPr id="6" name="Flèche droite 5"/>
          <p:cNvSpPr/>
          <p:nvPr/>
        </p:nvSpPr>
        <p:spPr>
          <a:xfrm>
            <a:off x="545432" y="2589074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droite 6"/>
          <p:cNvSpPr/>
          <p:nvPr/>
        </p:nvSpPr>
        <p:spPr>
          <a:xfrm>
            <a:off x="545432" y="3362711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>
            <a:off x="545432" y="3891716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545432" y="4420721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61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3588501700"/>
              </p:ext>
            </p:extLst>
          </p:nvPr>
        </p:nvGraphicFramePr>
        <p:xfrm>
          <a:off x="9152238" y="826759"/>
          <a:ext cx="3097427" cy="4634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question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067" y="2383523"/>
            <a:ext cx="4610100" cy="38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Espace réservé du contenu 3" descr="Capture d’écran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0" y="90685"/>
            <a:ext cx="2399605" cy="1037829"/>
          </a:xfrm>
        </p:spPr>
      </p:pic>
      <p:sp>
        <p:nvSpPr>
          <p:cNvPr id="2" name="ZoneTexte 1"/>
          <p:cNvSpPr txBox="1"/>
          <p:nvPr/>
        </p:nvSpPr>
        <p:spPr>
          <a:xfrm>
            <a:off x="3459892" y="1128514"/>
            <a:ext cx="4135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QUESTIONS/REPONSES</a:t>
            </a:r>
          </a:p>
        </p:txBody>
      </p:sp>
    </p:spTree>
    <p:extLst>
      <p:ext uri="{BB962C8B-B14F-4D97-AF65-F5344CB8AC3E}">
        <p14:creationId xmlns:p14="http://schemas.microsoft.com/office/powerpoint/2010/main" val="274452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65285" y="1134081"/>
            <a:ext cx="8596668" cy="5448749"/>
          </a:xfrm>
        </p:spPr>
        <p:txBody>
          <a:bodyPr>
            <a:normAutofit fontScale="90000"/>
          </a:bodyPr>
          <a:lstStyle/>
          <a:p>
            <a:r>
              <a:rPr lang="fr-FR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Sommaire</a:t>
            </a:r>
            <a:br>
              <a:rPr lang="fr-FR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fr-FR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Présentation du groupe</a:t>
            </a:r>
            <a:r>
              <a:rPr lang="fr-FR" sz="16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fr-FR" sz="16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6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                               </a:t>
            </a:r>
            <a:br>
              <a:rPr lang="fr-FR" sz="16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Rappel du contexte</a:t>
            </a:r>
            <a:b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Rappel du besoin </a:t>
            </a:r>
            <a:b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Rappel des contraintes</a:t>
            </a:r>
            <a:b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Présentation de la solution</a:t>
            </a:r>
            <a:b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Perspective d’évolution</a:t>
            </a:r>
            <a:b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Conclusion</a:t>
            </a:r>
            <a:b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</a:t>
            </a:r>
            <a:b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		          </a:t>
            </a:r>
            <a:b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8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</a:t>
            </a:r>
            <a:r>
              <a:rPr lang="fr-FR" sz="16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/>
            </a:r>
            <a:br>
              <a:rPr lang="fr-FR" sz="16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6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                      </a:t>
            </a:r>
            <a:br>
              <a:rPr lang="fr-FR" sz="16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fr-FR" sz="1600" dirty="0">
                <a:ln w="0"/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                                                                                                                                                                                                                        </a:t>
            </a:r>
            <a:endParaRPr lang="fr-FR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Espace réservé du contenu 3" descr="Capture d’écran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0" y="90685"/>
            <a:ext cx="2399605" cy="1037829"/>
          </a:xfrm>
        </p:spPr>
      </p:pic>
      <p:sp>
        <p:nvSpPr>
          <p:cNvPr id="5" name="Flèche droite 4"/>
          <p:cNvSpPr/>
          <p:nvPr/>
        </p:nvSpPr>
        <p:spPr>
          <a:xfrm>
            <a:off x="2506254" y="2249573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droite 6"/>
          <p:cNvSpPr/>
          <p:nvPr/>
        </p:nvSpPr>
        <p:spPr>
          <a:xfrm>
            <a:off x="2506254" y="2705388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/>
          <p:cNvSpPr/>
          <p:nvPr/>
        </p:nvSpPr>
        <p:spPr>
          <a:xfrm>
            <a:off x="2506254" y="3132419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>
            <a:off x="2506254" y="3637363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2506254" y="4058111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2506254" y="4590429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11"/>
          <p:cNvSpPr/>
          <p:nvPr/>
        </p:nvSpPr>
        <p:spPr>
          <a:xfrm>
            <a:off x="2506254" y="5084265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12"/>
          <p:cNvSpPr/>
          <p:nvPr/>
        </p:nvSpPr>
        <p:spPr>
          <a:xfrm>
            <a:off x="2515191" y="5578101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55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2479013840"/>
              </p:ext>
            </p:extLst>
          </p:nvPr>
        </p:nvGraphicFramePr>
        <p:xfrm>
          <a:off x="9152238" y="826759"/>
          <a:ext cx="3097427" cy="4634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ZoneTexte 1"/>
          <p:cNvSpPr txBox="1"/>
          <p:nvPr/>
        </p:nvSpPr>
        <p:spPr>
          <a:xfrm>
            <a:off x="2483708" y="507943"/>
            <a:ext cx="5618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Présentation du groupe 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4780006" y="1433837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Van-Camp Rémy</a:t>
            </a:r>
          </a:p>
          <a:p>
            <a:pPr algn="just"/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	   Responsable Saver Interactif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54083" y="1465871"/>
            <a:ext cx="31468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Podevin Jean-Clément</a:t>
            </a:r>
          </a:p>
          <a:p>
            <a:pPr algn="just"/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	Chef de </a:t>
            </a:r>
            <a:r>
              <a:rPr lang="fr-FR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Projet</a:t>
            </a:r>
          </a:p>
          <a:p>
            <a:pPr algn="just"/>
            <a:endParaRPr lang="fr-FR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31300" y="3914004"/>
            <a:ext cx="4258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Rigault Arnaud</a:t>
            </a:r>
          </a:p>
          <a:p>
            <a:pPr algn="just"/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         Responsable Saver Dynamique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979773" y="3775504"/>
            <a:ext cx="4481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Lecomte Alexandre</a:t>
            </a:r>
          </a:p>
          <a:p>
            <a:pPr algn="just"/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	Responsable Saver</a:t>
            </a:r>
          </a:p>
          <a:p>
            <a:pPr algn="just"/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           Statique/ Launcher</a:t>
            </a:r>
          </a:p>
        </p:txBody>
      </p:sp>
      <p:pic>
        <p:nvPicPr>
          <p:cNvPr id="11" name="Espace réservé du contenu 3" descr="Capture d’écran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0" y="90685"/>
            <a:ext cx="2399605" cy="1037829"/>
          </a:xfrm>
        </p:spPr>
      </p:pic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43" b="21330"/>
          <a:stretch/>
        </p:blipFill>
        <p:spPr>
          <a:xfrm rot="5400000">
            <a:off x="5905332" y="5004832"/>
            <a:ext cx="2008309" cy="139631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45508" y="4887443"/>
            <a:ext cx="2174789" cy="163109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368478" y="2319334"/>
            <a:ext cx="1913326" cy="143499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789404" y="2160181"/>
            <a:ext cx="2004369" cy="150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9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3351696095"/>
              </p:ext>
            </p:extLst>
          </p:nvPr>
        </p:nvGraphicFramePr>
        <p:xfrm>
          <a:off x="9152238" y="826759"/>
          <a:ext cx="3097427" cy="4634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ZoneTexte 1"/>
          <p:cNvSpPr txBox="1"/>
          <p:nvPr/>
        </p:nvSpPr>
        <p:spPr>
          <a:xfrm>
            <a:off x="560174" y="465664"/>
            <a:ext cx="8946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Rappel du contexte 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86032" y="2356021"/>
            <a:ext cx="8534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	</a:t>
            </a:r>
            <a:r>
              <a:rPr lang="fr-FR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MATRIX International Company </a:t>
            </a:r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est un leader mondial dans la création et la diffusion d’écran de veille multi-OS.</a:t>
            </a:r>
          </a:p>
          <a:p>
            <a:pPr algn="just"/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Les chercheurs de cette compagnie ont décidé de faire des recherches Linux en particulier dans le mode console.</a:t>
            </a:r>
          </a:p>
          <a:p>
            <a:pPr algn="just"/>
            <a:endParaRPr lang="fr-FR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fr-FR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MATRIX</a:t>
            </a:r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à donc lancé un appel d’offre afin d’aider les chercheurs dans leurs recherche et à la réalisation d’un écran de veille en mode console sur Linux.</a:t>
            </a:r>
          </a:p>
        </p:txBody>
      </p:sp>
      <p:pic>
        <p:nvPicPr>
          <p:cNvPr id="5" name="Espace réservé du contenu 3" descr="Capture d’écran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0" y="90685"/>
            <a:ext cx="2399605" cy="1037829"/>
          </a:xfrm>
        </p:spPr>
      </p:pic>
      <p:sp>
        <p:nvSpPr>
          <p:cNvPr id="6" name="Flèche droite 5"/>
          <p:cNvSpPr/>
          <p:nvPr/>
        </p:nvSpPr>
        <p:spPr>
          <a:xfrm>
            <a:off x="924589" y="2401133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1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3680964366"/>
              </p:ext>
            </p:extLst>
          </p:nvPr>
        </p:nvGraphicFramePr>
        <p:xfrm>
          <a:off x="9152238" y="826759"/>
          <a:ext cx="3097427" cy="4634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Espace réservé du contenu 3" descr="Capture d’écran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0" y="90685"/>
            <a:ext cx="2399605" cy="1037829"/>
          </a:xfrm>
        </p:spPr>
      </p:pic>
      <p:sp>
        <p:nvSpPr>
          <p:cNvPr id="2" name="ZoneTexte 1"/>
          <p:cNvSpPr txBox="1"/>
          <p:nvPr/>
        </p:nvSpPr>
        <p:spPr>
          <a:xfrm>
            <a:off x="2382253" y="1079017"/>
            <a:ext cx="5519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Rappel du besoin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078217" y="3397706"/>
            <a:ext cx="70680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Coder au moins l’un des 2 screensavers (dynamique ou interactif) sur 3 (statique) et un launcher</a:t>
            </a:r>
          </a:p>
          <a:p>
            <a:pPr algn="just"/>
            <a:endParaRPr lang="fr-FR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Lancement aléatoire d’un des 3 saver ou lancement de l’historique présent dans le launcher</a:t>
            </a:r>
          </a:p>
          <a:p>
            <a:pPr algn="just"/>
            <a:endParaRPr lang="fr-FR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Flèche droite 5"/>
          <p:cNvSpPr/>
          <p:nvPr/>
        </p:nvSpPr>
        <p:spPr>
          <a:xfrm>
            <a:off x="1364704" y="3507797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>
            <a:off x="1364704" y="4363890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31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2099768775"/>
              </p:ext>
            </p:extLst>
          </p:nvPr>
        </p:nvGraphicFramePr>
        <p:xfrm>
          <a:off x="9152238" y="826759"/>
          <a:ext cx="3097427" cy="4634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Espace réservé du contenu 3" descr="Capture d’écran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0" y="90685"/>
            <a:ext cx="2399605" cy="1037829"/>
          </a:xfrm>
        </p:spPr>
      </p:pic>
      <p:sp>
        <p:nvSpPr>
          <p:cNvPr id="2" name="ZoneTexte 1"/>
          <p:cNvSpPr txBox="1"/>
          <p:nvPr/>
        </p:nvSpPr>
        <p:spPr>
          <a:xfrm>
            <a:off x="1878226" y="1128514"/>
            <a:ext cx="6137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Rappel des contraintes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904055" y="2131450"/>
            <a:ext cx="75129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Temporelle ( 8 jours ) </a:t>
            </a:r>
          </a:p>
          <a:p>
            <a:endParaRPr lang="fr-FR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Type dynamique</a:t>
            </a:r>
          </a:p>
          <a:p>
            <a:endParaRPr lang="fr-FR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Type Statique</a:t>
            </a:r>
          </a:p>
          <a:p>
            <a:endParaRPr lang="fr-FR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Type Interactif</a:t>
            </a:r>
          </a:p>
          <a:p>
            <a:endParaRPr lang="fr-FR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ExiaSaver</a:t>
            </a:r>
          </a:p>
          <a:p>
            <a:endParaRPr lang="fr-FR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Flèche droite 5"/>
          <p:cNvSpPr/>
          <p:nvPr/>
        </p:nvSpPr>
        <p:spPr>
          <a:xfrm>
            <a:off x="2253699" y="2254375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droite 6"/>
          <p:cNvSpPr/>
          <p:nvPr/>
        </p:nvSpPr>
        <p:spPr>
          <a:xfrm>
            <a:off x="2253699" y="2826475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>
            <a:off x="2253699" y="3354922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2253699" y="3852827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2253699" y="4445851"/>
            <a:ext cx="377206" cy="189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41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192080247"/>
              </p:ext>
            </p:extLst>
          </p:nvPr>
        </p:nvGraphicFramePr>
        <p:xfrm>
          <a:off x="9152238" y="826759"/>
          <a:ext cx="3097427" cy="4634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Espace réservé du contenu 3" descr="Capture d’écran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00" y="90685"/>
            <a:ext cx="2399605" cy="1037829"/>
          </a:xfrm>
        </p:spPr>
      </p:pic>
      <p:sp>
        <p:nvSpPr>
          <p:cNvPr id="4" name="ZoneTexte 3"/>
          <p:cNvSpPr txBox="1"/>
          <p:nvPr/>
        </p:nvSpPr>
        <p:spPr>
          <a:xfrm>
            <a:off x="2553729" y="347989"/>
            <a:ext cx="6021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1"/>
                </a:solidFill>
              </a:rPr>
              <a:t>Présentation de la solution 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" r="1042"/>
          <a:stretch/>
        </p:blipFill>
        <p:spPr>
          <a:xfrm rot="21307171">
            <a:off x="429590" y="1304398"/>
            <a:ext cx="4248278" cy="266504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25040">
            <a:off x="6339851" y="1652494"/>
            <a:ext cx="2037196" cy="364196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86635" y="4461019"/>
            <a:ext cx="3178024" cy="200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9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741"/>
          <a:stretch/>
        </p:blipFill>
        <p:spPr>
          <a:xfrm>
            <a:off x="-3842" y="524475"/>
            <a:ext cx="12195842" cy="376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9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4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Rouge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234</TotalTime>
  <Words>352</Words>
  <Application>Microsoft Office PowerPoint</Application>
  <PresentationFormat>Grand écran</PresentationFormat>
  <Paragraphs>149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Castellar</vt:lpstr>
      <vt:lpstr>Trebuchet MS</vt:lpstr>
      <vt:lpstr>Wingdings 3</vt:lpstr>
      <vt:lpstr>Facette</vt:lpstr>
      <vt:lpstr>Projet </vt:lpstr>
      <vt:lpstr>Sommaire  Présentation du groupe                                  Rappel du contexte  Rappel du besoin   Rappel des contraintes  Présentation de la solution  Perspective d’évolution  Conclusion  Question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Jc</dc:creator>
  <cp:lastModifiedBy>Jc</cp:lastModifiedBy>
  <cp:revision>25</cp:revision>
  <dcterms:created xsi:type="dcterms:W3CDTF">2016-12-14T12:29:25Z</dcterms:created>
  <dcterms:modified xsi:type="dcterms:W3CDTF">2016-12-16T07:42:14Z</dcterms:modified>
</cp:coreProperties>
</file>