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Présentation du groupe</a:t>
          </a: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Contexte et besoins</a:t>
          </a: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 et plans physiques</a:t>
          </a: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Postes Utilisateurs</a:t>
          </a: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Perspectives d’évolution</a:t>
          </a: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DC1D85-F50A-4620-8AEC-434835560A77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</a:p>
      </dgm:t>
    </dgm:pt>
    <dgm:pt modelId="{49CCFBC1-EAD3-4CE1-91B1-F28B32681B33}" type="parTrans" cxnId="{389F5985-A53D-445E-95CA-808DFC3453BA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ECCA83-03DD-4B93-B156-B7E4AB5A44C0}" type="sibTrans" cxnId="{389F5985-A53D-445E-95CA-808DFC3453BA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BA6BC9-C473-4B06-90B7-22CCA7808811}">
      <dgm:prSet phldrT="[Texte]" custT="1"/>
      <dgm:spPr/>
      <dgm:t>
        <a:bodyPr/>
        <a:lstStyle/>
        <a:p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</a:p>
      </dgm:t>
    </dgm:pt>
    <dgm:pt modelId="{451079C6-5BED-4CC3-8F52-00ABCDB6A1C5}" type="parTrans" cxnId="{E7B8F6BE-60AE-4298-A212-48114A3593A6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F95471-7B81-4AAD-8E3F-82F31CBC4E27}" type="sibTrans" cxnId="{E7B8F6BE-60AE-4298-A212-48114A3593A6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8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8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8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8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8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8">
        <dgm:presLayoutVars>
          <dgm:bulletEnabled val="1"/>
        </dgm:presLayoutVars>
      </dgm:prSet>
      <dgm:spPr/>
    </dgm:pt>
    <dgm:pt modelId="{C0BE5A69-334F-4BA8-B41B-897A03E9E1AD}" type="pres">
      <dgm:prSet presAssocID="{B941F781-D409-430E-92E7-E968321966A7}" presName="parSpace" presStyleCnt="0"/>
      <dgm:spPr/>
    </dgm:pt>
    <dgm:pt modelId="{669A9913-6015-49CF-A35F-F7CB583848D1}" type="pres">
      <dgm:prSet presAssocID="{7ADC1D85-F50A-4620-8AEC-434835560A77}" presName="parTxOnly" presStyleLbl="node1" presStyleIdx="6" presStyleCnt="8">
        <dgm:presLayoutVars>
          <dgm:bulletEnabled val="1"/>
        </dgm:presLayoutVars>
      </dgm:prSet>
      <dgm:spPr/>
    </dgm:pt>
    <dgm:pt modelId="{7E5C80CD-BD1A-4820-B392-8C3617171D7F}" type="pres">
      <dgm:prSet presAssocID="{C7ECCA83-03DD-4B93-B156-B7E4AB5A44C0}" presName="parSpace" presStyleCnt="0"/>
      <dgm:spPr/>
    </dgm:pt>
    <dgm:pt modelId="{9A506C1A-B01F-419E-B942-A63D0D810328}" type="pres">
      <dgm:prSet presAssocID="{42BA6BC9-C473-4B06-90B7-22CCA7808811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C2BDE588-22B7-4994-95F3-E67CED22ECD3}" type="presOf" srcId="{42BA6BC9-C473-4B06-90B7-22CCA7808811}" destId="{9A506C1A-B01F-419E-B942-A63D0D810328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E7B8F6BE-60AE-4298-A212-48114A3593A6}" srcId="{8C7DE1ED-9F0F-4DF6-897C-A87B45A9CCC6}" destId="{42BA6BC9-C473-4B06-90B7-22CCA7808811}" srcOrd="7" destOrd="0" parTransId="{451079C6-5BED-4CC3-8F52-00ABCDB6A1C5}" sibTransId="{BDF95471-7B81-4AAD-8E3F-82F31CBC4E27}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389F5985-A53D-445E-95CA-808DFC3453BA}" srcId="{8C7DE1ED-9F0F-4DF6-897C-A87B45A9CCC6}" destId="{7ADC1D85-F50A-4620-8AEC-434835560A77}" srcOrd="6" destOrd="0" parTransId="{49CCFBC1-EAD3-4CE1-91B1-F28B32681B33}" sibTransId="{C7ECCA83-03DD-4B93-B156-B7E4AB5A44C0}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CCD1D7BB-D4CD-4213-A559-4B2FBF4268BD}" type="presOf" srcId="{7ADC1D85-F50A-4620-8AEC-434835560A77}" destId="{669A9913-6015-49CF-A35F-F7CB583848D1}" srcOrd="0" destOrd="0" presId="urn:microsoft.com/office/officeart/2005/8/layout/hChevron3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59BCEECD-D1B4-4136-834B-5AB560663288}" type="presParOf" srcId="{4EEEA37D-02D0-4642-9363-D3C950BA1AC0}" destId="{C0BE5A69-334F-4BA8-B41B-897A03E9E1AD}" srcOrd="11" destOrd="0" presId="urn:microsoft.com/office/officeart/2005/8/layout/hChevron3"/>
    <dgm:cxn modelId="{727D1F7E-B5E9-48FE-862B-9868F3363E39}" type="presParOf" srcId="{4EEEA37D-02D0-4642-9363-D3C950BA1AC0}" destId="{669A9913-6015-49CF-A35F-F7CB583848D1}" srcOrd="12" destOrd="0" presId="urn:microsoft.com/office/officeart/2005/8/layout/hChevron3"/>
    <dgm:cxn modelId="{8000F3DA-D66F-4947-8FEF-00222358EB44}" type="presParOf" srcId="{4EEEA37D-02D0-4642-9363-D3C950BA1AC0}" destId="{7E5C80CD-BD1A-4820-B392-8C3617171D7F}" srcOrd="13" destOrd="0" presId="urn:microsoft.com/office/officeart/2005/8/layout/hChevron3"/>
    <dgm:cxn modelId="{774F6641-5C71-4DED-9B15-36B7025689D9}" type="presParOf" srcId="{4EEEA37D-02D0-4642-9363-D3C950BA1AC0}" destId="{9A506C1A-B01F-419E-B942-A63D0D810328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4948" y="427348"/>
          <a:ext cx="1534045" cy="613618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Présentation du groupe</a:t>
          </a:r>
        </a:p>
      </dsp:txBody>
      <dsp:txXfrm>
        <a:off x="4948" y="427348"/>
        <a:ext cx="1380641" cy="613618"/>
      </dsp:txXfrm>
    </dsp:sp>
    <dsp:sp modelId="{67A74306-3822-42FF-A0E2-EDFF44BBD8A7}">
      <dsp:nvSpPr>
        <dsp:cNvPr id="0" name=""/>
        <dsp:cNvSpPr/>
      </dsp:nvSpPr>
      <dsp:spPr>
        <a:xfrm>
          <a:off x="1232185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Contexte et besoins</a:t>
          </a:r>
        </a:p>
      </dsp:txBody>
      <dsp:txXfrm>
        <a:off x="1538994" y="427348"/>
        <a:ext cx="920427" cy="613618"/>
      </dsp:txXfrm>
    </dsp:sp>
    <dsp:sp modelId="{9AFA1570-EF20-41DB-A723-1DD2D5C4ECD3}">
      <dsp:nvSpPr>
        <dsp:cNvPr id="0" name=""/>
        <dsp:cNvSpPr/>
      </dsp:nvSpPr>
      <dsp:spPr>
        <a:xfrm>
          <a:off x="2459421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 et plans physiques</a:t>
          </a:r>
        </a:p>
      </dsp:txBody>
      <dsp:txXfrm>
        <a:off x="2766230" y="427348"/>
        <a:ext cx="920427" cy="613618"/>
      </dsp:txXfrm>
    </dsp:sp>
    <dsp:sp modelId="{AE1DFBE7-CB0D-4364-BDC6-F9849907D0B2}">
      <dsp:nvSpPr>
        <dsp:cNvPr id="0" name=""/>
        <dsp:cNvSpPr/>
      </dsp:nvSpPr>
      <dsp:spPr>
        <a:xfrm>
          <a:off x="3686658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Simulation </a:t>
          </a:r>
        </a:p>
      </dsp:txBody>
      <dsp:txXfrm>
        <a:off x="3993467" y="427348"/>
        <a:ext cx="920427" cy="613618"/>
      </dsp:txXfrm>
    </dsp:sp>
    <dsp:sp modelId="{A795B972-4214-41A8-B546-0DE90A5FAAF1}">
      <dsp:nvSpPr>
        <dsp:cNvPr id="0" name=""/>
        <dsp:cNvSpPr/>
      </dsp:nvSpPr>
      <dsp:spPr>
        <a:xfrm>
          <a:off x="4913895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Postes Utilisateurs</a:t>
          </a:r>
        </a:p>
      </dsp:txBody>
      <dsp:txXfrm>
        <a:off x="5220704" y="427348"/>
        <a:ext cx="920427" cy="613618"/>
      </dsp:txXfrm>
    </dsp:sp>
    <dsp:sp modelId="{C0DD0DDC-A6AB-431C-A879-D2AC0822A7BE}">
      <dsp:nvSpPr>
        <dsp:cNvPr id="0" name=""/>
        <dsp:cNvSpPr/>
      </dsp:nvSpPr>
      <dsp:spPr>
        <a:xfrm>
          <a:off x="6141132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Perspectives d’évolution</a:t>
          </a:r>
        </a:p>
      </dsp:txBody>
      <dsp:txXfrm>
        <a:off x="6447941" y="427348"/>
        <a:ext cx="920427" cy="613618"/>
      </dsp:txXfrm>
    </dsp:sp>
    <dsp:sp modelId="{669A9913-6015-49CF-A35F-F7CB583848D1}">
      <dsp:nvSpPr>
        <dsp:cNvPr id="0" name=""/>
        <dsp:cNvSpPr/>
      </dsp:nvSpPr>
      <dsp:spPr>
        <a:xfrm>
          <a:off x="7368368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</a:t>
          </a:r>
        </a:p>
      </dsp:txBody>
      <dsp:txXfrm>
        <a:off x="7675177" y="427348"/>
        <a:ext cx="920427" cy="613618"/>
      </dsp:txXfrm>
    </dsp:sp>
    <dsp:sp modelId="{9A506C1A-B01F-419E-B942-A63D0D810328}">
      <dsp:nvSpPr>
        <dsp:cNvPr id="0" name=""/>
        <dsp:cNvSpPr/>
      </dsp:nvSpPr>
      <dsp:spPr>
        <a:xfrm>
          <a:off x="8595605" y="427348"/>
          <a:ext cx="1534045" cy="61361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</a:p>
      </dsp:txBody>
      <dsp:txXfrm>
        <a:off x="8902414" y="427348"/>
        <a:ext cx="920427" cy="61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245451"/>
            <a:ext cx="8791575" cy="1682383"/>
          </a:xfrm>
        </p:spPr>
        <p:txBody>
          <a:bodyPr>
            <a:normAutofit/>
          </a:bodyPr>
          <a:lstStyle/>
          <a:p>
            <a:r>
              <a:rPr lang="en-US" sz="6000" dirty="0" err="1"/>
              <a:t>Projet</a:t>
            </a:r>
            <a:r>
              <a:rPr lang="en-US" sz="6000" dirty="0"/>
              <a:t> </a:t>
            </a:r>
            <a:r>
              <a:rPr lang="en-US" sz="6000" dirty="0" err="1"/>
              <a:t>carnofluxe</a:t>
            </a:r>
            <a:endParaRPr lang="en-US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35847" y="3830638"/>
            <a:ext cx="449799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Paul </a:t>
            </a:r>
            <a:r>
              <a:rPr lang="en-US" dirty="0" err="1"/>
              <a:t>Boogaerts</a:t>
            </a:r>
            <a:r>
              <a:rPr lang="en-US" dirty="0"/>
              <a:t> </a:t>
            </a:r>
          </a:p>
          <a:p>
            <a:r>
              <a:rPr lang="en-US" dirty="0"/>
              <a:t>Alexandre </a:t>
            </a:r>
            <a:r>
              <a:rPr lang="en-US" dirty="0" err="1"/>
              <a:t>lecomte</a:t>
            </a:r>
            <a:endParaRPr lang="en-US" dirty="0"/>
          </a:p>
          <a:p>
            <a:r>
              <a:rPr lang="en-US" dirty="0"/>
              <a:t>Valentin </a:t>
            </a:r>
            <a:r>
              <a:rPr lang="en-US" dirty="0" err="1"/>
              <a:t>Naessens</a:t>
            </a:r>
            <a:endParaRPr lang="en-US" dirty="0"/>
          </a:p>
          <a:p>
            <a:r>
              <a:rPr lang="en-US" dirty="0"/>
              <a:t>Thibault Poly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430775"/>
            <a:ext cx="3763109" cy="31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-96712"/>
            <a:ext cx="2148937" cy="182364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820008"/>
            <a:ext cx="9905999" cy="44137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groupe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Contexte</a:t>
            </a:r>
            <a:r>
              <a:rPr lang="en-US" dirty="0"/>
              <a:t> et </a:t>
            </a:r>
            <a:r>
              <a:rPr lang="en-US" dirty="0" err="1"/>
              <a:t>besoins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Architecture et plan physiques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Postes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Perspectives </a:t>
            </a:r>
            <a:r>
              <a:rPr lang="en-US" dirty="0" err="1"/>
              <a:t>d’evolution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54141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812" y="-96712"/>
            <a:ext cx="2148937" cy="1823640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Presentation du </a:t>
            </a:r>
            <a:r>
              <a:rPr lang="en-US" dirty="0" err="1"/>
              <a:t>groupe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1412" y="1820007"/>
            <a:ext cx="10051196" cy="3631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Valentin </a:t>
            </a:r>
            <a:r>
              <a:rPr lang="en-US" dirty="0" err="1"/>
              <a:t>Naessens</a:t>
            </a:r>
            <a:r>
              <a:rPr lang="en-US"/>
              <a:t> 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0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51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Circuit</vt:lpstr>
      <vt:lpstr>Projet carnofluxe</vt:lpstr>
      <vt:lpstr>Sommaire</vt:lpstr>
      <vt:lpstr>Presentation du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carnofluxe</dc:title>
  <dc:creator>Lecomte Alexandre</dc:creator>
  <cp:lastModifiedBy>Lecomte Alexandre</cp:lastModifiedBy>
  <cp:revision>3</cp:revision>
  <dcterms:created xsi:type="dcterms:W3CDTF">2017-02-09T13:20:50Z</dcterms:created>
  <dcterms:modified xsi:type="dcterms:W3CDTF">2017-02-09T13:44:14Z</dcterms:modified>
</cp:coreProperties>
</file>