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78" y="-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33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71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26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47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8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06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2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8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13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98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52E3-39A2-4374-AAE8-CC6FA3464D70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913D2-8D48-46E1-9563-6736FFA9A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4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5051B1-32EF-C6F5-C36B-F503E758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13"/>
            <a:ext cx="6858000" cy="86533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D27564-0738-F8A1-B638-B1D895A1B10A}"/>
              </a:ext>
            </a:extLst>
          </p:cNvPr>
          <p:cNvSpPr/>
          <p:nvPr/>
        </p:nvSpPr>
        <p:spPr>
          <a:xfrm>
            <a:off x="71120" y="777240"/>
            <a:ext cx="6736080" cy="7582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2E17C4-2E9E-DE5D-1C43-A4D1016DDE86}"/>
              </a:ext>
            </a:extLst>
          </p:cNvPr>
          <p:cNvSpPr txBox="1"/>
          <p:nvPr/>
        </p:nvSpPr>
        <p:spPr>
          <a:xfrm>
            <a:off x="-833120" y="777240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2E20F-FC1D-B8F8-AE1A-6E97A4120BFA}"/>
              </a:ext>
            </a:extLst>
          </p:cNvPr>
          <p:cNvSpPr/>
          <p:nvPr/>
        </p:nvSpPr>
        <p:spPr>
          <a:xfrm>
            <a:off x="121920" y="7749540"/>
            <a:ext cx="6736080" cy="11963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0CA735-6430-5876-127A-50D0E4865BE5}"/>
              </a:ext>
            </a:extLst>
          </p:cNvPr>
          <p:cNvSpPr txBox="1"/>
          <p:nvPr/>
        </p:nvSpPr>
        <p:spPr>
          <a:xfrm>
            <a:off x="-711200" y="7749540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2"/>
                </a:solidFill>
              </a:rPr>
              <a:t>footer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697BC-6F26-434F-BF12-D54EF9E6923F}"/>
              </a:ext>
            </a:extLst>
          </p:cNvPr>
          <p:cNvSpPr/>
          <p:nvPr/>
        </p:nvSpPr>
        <p:spPr>
          <a:xfrm>
            <a:off x="678180" y="2914888"/>
            <a:ext cx="3611880" cy="25593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47973A-939A-D7C8-9CC0-B21A1FBEB90F}"/>
              </a:ext>
            </a:extLst>
          </p:cNvPr>
          <p:cNvSpPr txBox="1"/>
          <p:nvPr/>
        </p:nvSpPr>
        <p:spPr>
          <a:xfrm>
            <a:off x="2941320" y="5212598"/>
            <a:ext cx="1436116" cy="41549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Section class=</a:t>
            </a:r>
            <a:r>
              <a:rPr lang="fr-FR" sz="1050" dirty="0" err="1"/>
              <a:t>hebergements</a:t>
            </a:r>
            <a:endParaRPr lang="fr-FR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5E41D-AA93-8A18-C7DF-FF43E48334E5}"/>
              </a:ext>
            </a:extLst>
          </p:cNvPr>
          <p:cNvSpPr/>
          <p:nvPr/>
        </p:nvSpPr>
        <p:spPr>
          <a:xfrm>
            <a:off x="663448" y="5577840"/>
            <a:ext cx="5531104" cy="214526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46DAFF-6304-0DC3-8D48-D968E9BC2ABF}"/>
              </a:ext>
            </a:extLst>
          </p:cNvPr>
          <p:cNvSpPr txBox="1"/>
          <p:nvPr/>
        </p:nvSpPr>
        <p:spPr>
          <a:xfrm>
            <a:off x="4925822" y="5116881"/>
            <a:ext cx="1714754" cy="40011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Section class=</a:t>
            </a:r>
            <a:r>
              <a:rPr lang="fr-FR" sz="1000" dirty="0" err="1"/>
              <a:t>lespluspopulaires</a:t>
            </a:r>
            <a:endParaRPr lang="fr-FR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78A13E-D228-8731-2CAA-5F07371EAC41}"/>
              </a:ext>
            </a:extLst>
          </p:cNvPr>
          <p:cNvSpPr/>
          <p:nvPr/>
        </p:nvSpPr>
        <p:spPr>
          <a:xfrm>
            <a:off x="4448556" y="2923032"/>
            <a:ext cx="1731264" cy="25328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8ABA729-9AE0-6377-F672-3C4924173321}"/>
              </a:ext>
            </a:extLst>
          </p:cNvPr>
          <p:cNvSpPr txBox="1"/>
          <p:nvPr/>
        </p:nvSpPr>
        <p:spPr>
          <a:xfrm>
            <a:off x="5085080" y="5563408"/>
            <a:ext cx="1158240" cy="26161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Section class=3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4FFE6-D814-33EC-B718-01AC3C599C99}"/>
              </a:ext>
            </a:extLst>
          </p:cNvPr>
          <p:cNvSpPr/>
          <p:nvPr/>
        </p:nvSpPr>
        <p:spPr>
          <a:xfrm>
            <a:off x="71120" y="2819400"/>
            <a:ext cx="6715760" cy="27584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9A78EE9-1120-6D23-E66E-1B428ECF7D65}"/>
              </a:ext>
            </a:extLst>
          </p:cNvPr>
          <p:cNvSpPr txBox="1"/>
          <p:nvPr/>
        </p:nvSpPr>
        <p:spPr>
          <a:xfrm>
            <a:off x="-753364" y="3004066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Div class = Box1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3C3088-E338-8E3A-2FC8-F83D3DAF39F0}"/>
              </a:ext>
            </a:extLst>
          </p:cNvPr>
          <p:cNvSpPr/>
          <p:nvPr/>
        </p:nvSpPr>
        <p:spPr>
          <a:xfrm>
            <a:off x="678180" y="1625600"/>
            <a:ext cx="2415540" cy="127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1CD6F98-BFFB-FA24-1AA4-2440C41D60F4}"/>
              </a:ext>
            </a:extLst>
          </p:cNvPr>
          <p:cNvSpPr txBox="1"/>
          <p:nvPr/>
        </p:nvSpPr>
        <p:spPr>
          <a:xfrm>
            <a:off x="3090037" y="1581866"/>
            <a:ext cx="404368" cy="2308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2B4211-5DDF-4DA2-956F-7A2872A21002}"/>
              </a:ext>
            </a:extLst>
          </p:cNvPr>
          <p:cNvSpPr/>
          <p:nvPr/>
        </p:nvSpPr>
        <p:spPr>
          <a:xfrm>
            <a:off x="727964" y="3013199"/>
            <a:ext cx="2415540" cy="127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A54987-ED9A-48FB-C322-B1B678C43CDC}"/>
              </a:ext>
            </a:extLst>
          </p:cNvPr>
          <p:cNvSpPr txBox="1"/>
          <p:nvPr/>
        </p:nvSpPr>
        <p:spPr>
          <a:xfrm>
            <a:off x="422402" y="2970327"/>
            <a:ext cx="369316" cy="2308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490289-3CF5-CCF6-D52C-DCE5776D2D80}"/>
              </a:ext>
            </a:extLst>
          </p:cNvPr>
          <p:cNvSpPr/>
          <p:nvPr/>
        </p:nvSpPr>
        <p:spPr>
          <a:xfrm>
            <a:off x="4410964" y="3004066"/>
            <a:ext cx="1070356" cy="1626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FC6E663-1E78-5A7B-DD4A-C3D239453D54}"/>
              </a:ext>
            </a:extLst>
          </p:cNvPr>
          <p:cNvSpPr txBox="1"/>
          <p:nvPr/>
        </p:nvSpPr>
        <p:spPr>
          <a:xfrm>
            <a:off x="4215638" y="2875434"/>
            <a:ext cx="369316" cy="2308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132FF2-EC7D-DC36-C38D-F8D067A9218C}"/>
              </a:ext>
            </a:extLst>
          </p:cNvPr>
          <p:cNvSpPr/>
          <p:nvPr/>
        </p:nvSpPr>
        <p:spPr>
          <a:xfrm>
            <a:off x="643128" y="5612568"/>
            <a:ext cx="992632" cy="1879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9227A9-AD43-9046-AC70-4AF66F6EE765}"/>
              </a:ext>
            </a:extLst>
          </p:cNvPr>
          <p:cNvSpPr txBox="1"/>
          <p:nvPr/>
        </p:nvSpPr>
        <p:spPr>
          <a:xfrm>
            <a:off x="337566" y="5569696"/>
            <a:ext cx="369316" cy="2308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4F93FA-0E80-E701-A02C-91D85230092F}"/>
              </a:ext>
            </a:extLst>
          </p:cNvPr>
          <p:cNvSpPr/>
          <p:nvPr/>
        </p:nvSpPr>
        <p:spPr>
          <a:xfrm>
            <a:off x="71120" y="5620712"/>
            <a:ext cx="6799326" cy="21105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C453BB-3A96-689A-4038-C6F4AB4D9546}"/>
              </a:ext>
            </a:extLst>
          </p:cNvPr>
          <p:cNvSpPr txBox="1"/>
          <p:nvPr/>
        </p:nvSpPr>
        <p:spPr>
          <a:xfrm>
            <a:off x="-521970" y="5798059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Div class = Box2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5D0EA9-BAA6-4863-D450-8D72D0AF7674}"/>
              </a:ext>
            </a:extLst>
          </p:cNvPr>
          <p:cNvSpPr/>
          <p:nvPr/>
        </p:nvSpPr>
        <p:spPr>
          <a:xfrm>
            <a:off x="162560" y="812800"/>
            <a:ext cx="6478016" cy="7517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81E3C1-0EFE-0009-F2A7-E3706E06BDF0}"/>
              </a:ext>
            </a:extLst>
          </p:cNvPr>
          <p:cNvSpPr txBox="1"/>
          <p:nvPr/>
        </p:nvSpPr>
        <p:spPr>
          <a:xfrm>
            <a:off x="118618" y="865350"/>
            <a:ext cx="655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header1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9B034A-0229-0055-7172-A9495A5D3345}"/>
              </a:ext>
            </a:extLst>
          </p:cNvPr>
          <p:cNvSpPr/>
          <p:nvPr/>
        </p:nvSpPr>
        <p:spPr>
          <a:xfrm>
            <a:off x="127508" y="1898973"/>
            <a:ext cx="6478016" cy="31439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CC6B45-371E-C901-4C31-3731D7086D6F}"/>
              </a:ext>
            </a:extLst>
          </p:cNvPr>
          <p:cNvSpPr txBox="1"/>
          <p:nvPr/>
        </p:nvSpPr>
        <p:spPr>
          <a:xfrm>
            <a:off x="83566" y="1951523"/>
            <a:ext cx="655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header4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A7B013-9163-5B5B-D27A-242DEA4A2467}"/>
              </a:ext>
            </a:extLst>
          </p:cNvPr>
          <p:cNvSpPr/>
          <p:nvPr/>
        </p:nvSpPr>
        <p:spPr>
          <a:xfrm>
            <a:off x="152908" y="1766220"/>
            <a:ext cx="6478016" cy="15057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68BAEA9-EF31-3DFB-0E2D-CFC986684155}"/>
              </a:ext>
            </a:extLst>
          </p:cNvPr>
          <p:cNvSpPr txBox="1"/>
          <p:nvPr/>
        </p:nvSpPr>
        <p:spPr>
          <a:xfrm>
            <a:off x="58166" y="1740366"/>
            <a:ext cx="655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header3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37264-D10B-19FE-83EF-E961588F265A}"/>
              </a:ext>
            </a:extLst>
          </p:cNvPr>
          <p:cNvSpPr/>
          <p:nvPr/>
        </p:nvSpPr>
        <p:spPr>
          <a:xfrm>
            <a:off x="235712" y="1623312"/>
            <a:ext cx="6478016" cy="15057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6A0E30-49CA-EEE1-F35D-E26092E45744}"/>
              </a:ext>
            </a:extLst>
          </p:cNvPr>
          <p:cNvSpPr txBox="1"/>
          <p:nvPr/>
        </p:nvSpPr>
        <p:spPr>
          <a:xfrm>
            <a:off x="243840" y="1571379"/>
            <a:ext cx="655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header2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99A38-B529-DE4E-C363-DD94776A5671}"/>
              </a:ext>
            </a:extLst>
          </p:cNvPr>
          <p:cNvSpPr/>
          <p:nvPr/>
        </p:nvSpPr>
        <p:spPr>
          <a:xfrm>
            <a:off x="111760" y="2212137"/>
            <a:ext cx="6478016" cy="31439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2598BA-B3CD-5F48-DABD-0639E1D8B4A8}"/>
              </a:ext>
            </a:extLst>
          </p:cNvPr>
          <p:cNvSpPr txBox="1"/>
          <p:nvPr/>
        </p:nvSpPr>
        <p:spPr>
          <a:xfrm>
            <a:off x="67818" y="2264687"/>
            <a:ext cx="655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header5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7EFD34-984A-25B0-F800-88DBB9D355BF}"/>
              </a:ext>
            </a:extLst>
          </p:cNvPr>
          <p:cNvSpPr/>
          <p:nvPr/>
        </p:nvSpPr>
        <p:spPr>
          <a:xfrm>
            <a:off x="171450" y="2498303"/>
            <a:ext cx="6478016" cy="31439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61D1FA0-B4A5-A71E-4F19-5FA1AF68E452}"/>
              </a:ext>
            </a:extLst>
          </p:cNvPr>
          <p:cNvSpPr txBox="1"/>
          <p:nvPr/>
        </p:nvSpPr>
        <p:spPr>
          <a:xfrm>
            <a:off x="127508" y="2550853"/>
            <a:ext cx="655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header6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6473E22-BF01-547C-17CF-871FC4C07FC9}"/>
              </a:ext>
            </a:extLst>
          </p:cNvPr>
          <p:cNvSpPr txBox="1"/>
          <p:nvPr/>
        </p:nvSpPr>
        <p:spPr>
          <a:xfrm>
            <a:off x="522224" y="1170581"/>
            <a:ext cx="944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h1a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35BA611-64DA-25E9-370D-440E582669AE}"/>
              </a:ext>
            </a:extLst>
          </p:cNvPr>
          <p:cNvSpPr txBox="1"/>
          <p:nvPr/>
        </p:nvSpPr>
        <p:spPr>
          <a:xfrm>
            <a:off x="5830443" y="878298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h1b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105A59-A43C-03E6-217A-DD3670AFFB94}"/>
              </a:ext>
            </a:extLst>
          </p:cNvPr>
          <p:cNvSpPr/>
          <p:nvPr/>
        </p:nvSpPr>
        <p:spPr>
          <a:xfrm>
            <a:off x="4651248" y="878298"/>
            <a:ext cx="1938528" cy="751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57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34</Words>
  <Application>Microsoft Office PowerPoint</Application>
  <PresentationFormat>Format A4 (210 x 297 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5</cp:revision>
  <dcterms:created xsi:type="dcterms:W3CDTF">2023-01-02T10:12:17Z</dcterms:created>
  <dcterms:modified xsi:type="dcterms:W3CDTF">2023-01-04T15:21:26Z</dcterms:modified>
</cp:coreProperties>
</file>