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9460B-B255-5D0A-C872-7BD183643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920257-B9E8-E09E-5483-CFFCB60C5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DF179D-1A29-0D72-4EC0-DE652A35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804-431A-493C-B698-C5E56265F2E4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712CD5-126A-2D71-EEB9-24152C90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A440A3-AACB-59F2-D2B2-97036DEB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6848-871B-4A45-9A5A-76E4B8FDC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26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C7182-A32A-F368-0194-2131AC05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5FCB0F-4951-215E-DC23-AA317E020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553138-D1C4-A103-A953-161CC0D1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804-431A-493C-B698-C5E56265F2E4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66DAE5-87F8-575B-2BBB-5F6EB7D0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D56E16-DBD6-49C1-7CA1-3F371FC5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6848-871B-4A45-9A5A-76E4B8FDC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83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4906E9-D394-F1A2-D841-15CC498E8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4CA3A5-0F00-49A3-10BA-AC7285C60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CF483B-A62D-6B0B-5176-0A886CF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804-431A-493C-B698-C5E56265F2E4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9ECB4C-2E97-3B8D-E928-454652A6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968F7E-2C86-6A44-600D-39907193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6848-871B-4A45-9A5A-76E4B8FDC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36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EBA25-4C1C-1AE2-DCD9-EF5A627C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B11939-3A14-DFF1-E81E-5E58C9481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1CFF36-0A37-52AF-000B-7330C725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804-431A-493C-B698-C5E56265F2E4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240618-874B-B486-0D2F-2EE16B8E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4D93E-6A8B-160F-453C-B062048B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6848-871B-4A45-9A5A-76E4B8FDC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76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73F07-4F27-E733-AC81-E83664E8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84CFD6-9086-92CD-F509-FDBB24537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5B42C1-98FB-B50D-A540-8054C413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804-431A-493C-B698-C5E56265F2E4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0B4A0-B1A6-A78E-0E9C-E2EBF7BF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6F2CB8-96F8-2510-CE66-C90E7819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6848-871B-4A45-9A5A-76E4B8FDC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6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55A90-D6C9-6D5B-80C3-ECC5B81B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21B0AD-7E7A-9C49-14CE-AFE1C0A79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0DE98D-99C6-58FD-5655-A15CBEA4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7AD001-D6AC-EAC1-71C0-624F51A8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804-431A-493C-B698-C5E56265F2E4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90EFE6-E167-3810-1A45-2B1536C9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A8679E-7E59-C81C-9D9D-F59898C6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6848-871B-4A45-9A5A-76E4B8FDC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2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03BD5-9A6A-37FB-97E7-2FD0E4E0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7D3B4F-FC3A-2CFA-B5BC-E6D714BDF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7A81E5-3098-AC37-15AA-8796418FF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7FC4B5-7D63-9125-64C5-86B6D0EA5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B9FB50-F71B-4390-6270-8B49EA84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0F24D4-E56F-A70E-7E5C-085FB49C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804-431A-493C-B698-C5E56265F2E4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95121E-15CB-FA2B-70C2-6289E237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700B63-02BB-A5D2-C1A8-7E31E976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6848-871B-4A45-9A5A-76E4B8FDC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91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2B4AA-FBDC-066D-147E-5660309D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A0D673-BFEC-F668-2AE4-69BFD1CE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804-431A-493C-B698-C5E56265F2E4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98A62C-67AF-195A-A7C6-9F296680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3C1CF1-D8BA-2F70-57F0-74CF68D8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6848-871B-4A45-9A5A-76E4B8FDC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68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3296AF-1370-4A6D-C4E5-B992EE4C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804-431A-493C-B698-C5E56265F2E4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D692A2-9798-5016-3BD5-5D6DC3AF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264452-F92A-3B64-91BD-B9481150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6848-871B-4A45-9A5A-76E4B8FDC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85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665DF-9434-D630-CA39-36D24DD4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7CCAA-6E60-1715-8F3C-F5F5BADB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2546F0-077C-ED0E-B5BA-C9293B6DE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846507-FDC8-1FEB-55E9-B58CA71C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804-431A-493C-B698-C5E56265F2E4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333FDE-B875-CDC3-059B-9AF1511F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A7BB6F-2C99-A71E-E8DF-6A256DC4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6848-871B-4A45-9A5A-76E4B8FDC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58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93DE8-608A-F122-6FD1-E5E56D32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D5AC6B-ABB9-DC8D-A85A-61AD7D633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C87FF3-C809-CD17-BDE1-3A911D6AA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FBE9B2-90C9-7717-B39C-227BA689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804-431A-493C-B698-C5E56265F2E4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A381FF-4567-EA27-14F7-895CDE72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48A085-8E3C-68C3-035B-E5A48D63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6848-871B-4A45-9A5A-76E4B8FDC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40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C7AAF7-0C1E-8746-753F-2D091AAC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F20C7D-9E7B-39D8-1636-E54058E4F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DA892D-48B5-003E-4402-2E39BDEAC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77804-431A-493C-B698-C5E56265F2E4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8E9E51-F6DD-D3E5-C836-2CB5A96E0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8A1521-A0EC-21FE-C7B4-775A0F3D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6848-871B-4A45-9A5A-76E4B8FDC5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95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ctogone 7">
            <a:extLst>
              <a:ext uri="{FF2B5EF4-FFF2-40B4-BE49-F238E27FC236}">
                <a16:creationId xmlns:a16="http://schemas.microsoft.com/office/drawing/2014/main" id="{DA8765C0-D43D-1CBC-364D-E5A43A1D04FB}"/>
              </a:ext>
            </a:extLst>
          </p:cNvPr>
          <p:cNvSpPr/>
          <p:nvPr/>
        </p:nvSpPr>
        <p:spPr>
          <a:xfrm>
            <a:off x="537881" y="505732"/>
            <a:ext cx="3836155" cy="3740117"/>
          </a:xfrm>
          <a:prstGeom prst="octagon">
            <a:avLst/>
          </a:prstGeom>
          <a:solidFill>
            <a:srgbClr val="C00000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200" b="1" dirty="0">
                <a:solidFill>
                  <a:schemeClr val="bg1">
                    <a:lumMod val="85000"/>
                  </a:schemeClr>
                </a:solidFill>
                <a:latin typeface="Agency FB" panose="020B0503020202020204" pitchFamily="34" charset="0"/>
              </a:rPr>
              <a:t>STOP</a:t>
            </a:r>
          </a:p>
        </p:txBody>
      </p:sp>
      <p:sp>
        <p:nvSpPr>
          <p:cNvPr id="9" name="Losange 8">
            <a:extLst>
              <a:ext uri="{FF2B5EF4-FFF2-40B4-BE49-F238E27FC236}">
                <a16:creationId xmlns:a16="http://schemas.microsoft.com/office/drawing/2014/main" id="{8E7D42BC-2A27-70FE-AC29-9ECA8B14C930}"/>
              </a:ext>
            </a:extLst>
          </p:cNvPr>
          <p:cNvSpPr/>
          <p:nvPr/>
        </p:nvSpPr>
        <p:spPr>
          <a:xfrm>
            <a:off x="7233206" y="354904"/>
            <a:ext cx="3836155" cy="3740117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600" dirty="0">
              <a:latin typeface="Agency FB" panose="020B0503020202020204" pitchFamily="34" charset="0"/>
            </a:endParaRPr>
          </a:p>
        </p:txBody>
      </p:sp>
      <p:sp>
        <p:nvSpPr>
          <p:cNvPr id="10" name="Losange 9">
            <a:extLst>
              <a:ext uri="{FF2B5EF4-FFF2-40B4-BE49-F238E27FC236}">
                <a16:creationId xmlns:a16="http://schemas.microsoft.com/office/drawing/2014/main" id="{0360D7FD-3082-D4CD-BA7C-A67F8F157E85}"/>
              </a:ext>
            </a:extLst>
          </p:cNvPr>
          <p:cNvSpPr/>
          <p:nvPr/>
        </p:nvSpPr>
        <p:spPr>
          <a:xfrm>
            <a:off x="7588643" y="668667"/>
            <a:ext cx="3125280" cy="3112590"/>
          </a:xfrm>
          <a:prstGeom prst="diamon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SLOW DOWN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ACE97F-9F77-A554-E306-38D9B7BB1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15" y="4636999"/>
            <a:ext cx="2168244" cy="151777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628E281-FDF9-92D2-A5ED-30408A95A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73" y="4636998"/>
            <a:ext cx="1951420" cy="15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9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osange 8">
            <a:extLst>
              <a:ext uri="{FF2B5EF4-FFF2-40B4-BE49-F238E27FC236}">
                <a16:creationId xmlns:a16="http://schemas.microsoft.com/office/drawing/2014/main" id="{8E7D42BC-2A27-70FE-AC29-9ECA8B14C930}"/>
              </a:ext>
            </a:extLst>
          </p:cNvPr>
          <p:cNvSpPr/>
          <p:nvPr/>
        </p:nvSpPr>
        <p:spPr>
          <a:xfrm>
            <a:off x="7233206" y="354904"/>
            <a:ext cx="3836155" cy="3740117"/>
          </a:xfrm>
          <a:prstGeom prst="diamon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600" dirty="0">
              <a:latin typeface="Agency FB" panose="020B0503020202020204" pitchFamily="34" charset="0"/>
            </a:endParaRPr>
          </a:p>
        </p:txBody>
      </p:sp>
      <p:sp>
        <p:nvSpPr>
          <p:cNvPr id="10" name="Losange 9">
            <a:extLst>
              <a:ext uri="{FF2B5EF4-FFF2-40B4-BE49-F238E27FC236}">
                <a16:creationId xmlns:a16="http://schemas.microsoft.com/office/drawing/2014/main" id="{0360D7FD-3082-D4CD-BA7C-A67F8F157E85}"/>
              </a:ext>
            </a:extLst>
          </p:cNvPr>
          <p:cNvSpPr/>
          <p:nvPr/>
        </p:nvSpPr>
        <p:spPr>
          <a:xfrm>
            <a:off x="7588643" y="668667"/>
            <a:ext cx="3125280" cy="3112590"/>
          </a:xfrm>
          <a:prstGeom prst="diamond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Agency FB" panose="020B0503020202020204" pitchFamily="34" charset="0"/>
              </a:rPr>
              <a:t>GOTTA GO FAST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389818-E3C3-3A60-0279-25AE37ABC220}"/>
              </a:ext>
            </a:extLst>
          </p:cNvPr>
          <p:cNvSpPr/>
          <p:nvPr/>
        </p:nvSpPr>
        <p:spPr>
          <a:xfrm>
            <a:off x="537881" y="505732"/>
            <a:ext cx="3836155" cy="3740117"/>
          </a:xfrm>
          <a:prstGeom prst="ellipse">
            <a:avLst/>
          </a:prstGeom>
          <a:solidFill>
            <a:srgbClr val="C00000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42CEC1-19F0-AC02-1902-01BEF671901A}"/>
              </a:ext>
            </a:extLst>
          </p:cNvPr>
          <p:cNvSpPr/>
          <p:nvPr/>
        </p:nvSpPr>
        <p:spPr>
          <a:xfrm>
            <a:off x="1070218" y="2069419"/>
            <a:ext cx="2771480" cy="612742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E12C87-96C2-794F-0DD5-5341FE746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36" y="4771467"/>
            <a:ext cx="2168244" cy="15177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7FC217-147D-B7D4-D6A2-60EFC9159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03" y="4747869"/>
            <a:ext cx="1981760" cy="15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85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SALLE</dc:creator>
  <cp:lastModifiedBy>Adrien SALLE</cp:lastModifiedBy>
  <cp:revision>2</cp:revision>
  <dcterms:created xsi:type="dcterms:W3CDTF">2022-12-12T13:52:24Z</dcterms:created>
  <dcterms:modified xsi:type="dcterms:W3CDTF">2022-12-12T14:40:12Z</dcterms:modified>
</cp:coreProperties>
</file>