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316" r:id="rId8"/>
    <p:sldId id="270" r:id="rId9"/>
    <p:sldId id="274" r:id="rId10"/>
    <p:sldId id="300" r:id="rId11"/>
    <p:sldId id="301" r:id="rId12"/>
    <p:sldId id="317" r:id="rId13"/>
    <p:sldId id="299" r:id="rId14"/>
    <p:sldId id="321" r:id="rId15"/>
    <p:sldId id="322" r:id="rId16"/>
    <p:sldId id="323" r:id="rId17"/>
    <p:sldId id="282" r:id="rId18"/>
    <p:sldId id="320" r:id="rId19"/>
    <p:sldId id="326" r:id="rId20"/>
    <p:sldId id="325" r:id="rId21"/>
    <p:sldId id="272" r:id="rId22"/>
    <p:sldId id="278" r:id="rId23"/>
    <p:sldId id="324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A1"/>
    <a:srgbClr val="19122F"/>
    <a:srgbClr val="E89E0B"/>
    <a:srgbClr val="87FF0F"/>
    <a:srgbClr val="80FF00"/>
    <a:srgbClr val="FF8000"/>
    <a:srgbClr val="FF3333"/>
    <a:srgbClr val="A3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D431B-0BC5-4E17-9202-1492D46CAEE6}" v="1687" dt="2023-01-17T20:30:34.821"/>
    <p1510:client id="{AD843ADE-C0E1-4E4B-A6B2-713BF7DAE452}" v="2002" dt="2023-01-17T14:19:46.146"/>
    <p1510:client id="{F0C76F0C-2588-4E49-9CAF-9D31C13C082C}" v="16" dt="2023-01-17T21:44:49.255"/>
    <p1510:client id="{F6F7476B-7A52-4375-B24B-D37A873FC58C}" v="85" dt="2023-01-17T21:32:53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A766474-0D48-5218-7C3D-D29179C1A90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等线"/>
                <a:ea typeface="等线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F51C4-302A-6F2E-8652-4F032483DC1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等线"/>
                <a:ea typeface="等线" pitchFamily="2"/>
              </a:defRPr>
            </a:lvl1pPr>
          </a:lstStyle>
          <a:p>
            <a:pPr lvl="0"/>
            <a:fld id="{E067D817-9755-4E9A-BD20-B6DFE83C2BD5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9526766-F2B1-1047-4470-EF5B9EAE09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F736D30-1223-EEF3-610F-23161157B20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0A53D-987D-7AC8-684C-531137F222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等线"/>
                <a:ea typeface="等线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AA803-6127-8B1F-02E1-0C9CC0BD08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等线"/>
                <a:ea typeface="等线" pitchFamily="2"/>
              </a:defRPr>
            </a:lvl1pPr>
          </a:lstStyle>
          <a:p>
            <a:pPr lvl="0"/>
            <a:fld id="{D8BD90D8-5F23-43CD-BC4A-B8278F33403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200" cap="none" spc="0" baseline="0">
        <a:solidFill>
          <a:srgbClr val="000000"/>
        </a:solidFill>
        <a:uFillTx/>
        <a:latin typeface="等线"/>
        <a:ea typeface="等线" pitchFamily="2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200" cap="none" spc="0" baseline="0">
        <a:solidFill>
          <a:srgbClr val="000000"/>
        </a:solidFill>
        <a:uFillTx/>
        <a:latin typeface="等线"/>
        <a:ea typeface="等线" pitchFamily="2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200" cap="none" spc="0" baseline="0">
        <a:solidFill>
          <a:srgbClr val="000000"/>
        </a:solidFill>
        <a:uFillTx/>
        <a:latin typeface="等线"/>
        <a:ea typeface="等线" pitchFamily="2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200" cap="none" spc="0" baseline="0">
        <a:solidFill>
          <a:srgbClr val="000000"/>
        </a:solidFill>
        <a:uFillTx/>
        <a:latin typeface="等线"/>
        <a:ea typeface="等线" pitchFamily="2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200" cap="none" spc="0" baseline="0">
        <a:solidFill>
          <a:srgbClr val="000000"/>
        </a:solidFill>
        <a:uFillTx/>
        <a:latin typeface="等线"/>
        <a:ea typeface="等线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D47A20-5908-1125-83C1-AAAEAB271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E33359-3473-E76C-8B0C-DCAAB6F6F2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6EB47B-6745-8545-62CE-5022BDFA0F6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1E34A1-10DF-43FE-AF24-3135B22E03F4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449985-3FF6-8139-3EA6-FF4E0C124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3E78613-7DC1-F5EB-E87A-67063DE1F2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908B86-F0BD-189B-3AB6-71E72114F78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AE5DCC8-A598-4BA4-B5FF-1B4818901EFA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D27DE8-DAAB-614F-A235-13F95AE6E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5A4CCB-E1A7-3868-91F6-20F0EE389D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CF4B3-9211-21D6-B724-880707B8AFE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564A8F-0619-4EEF-877F-0280909B4155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3814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D27DE8-DAAB-614F-A235-13F95AE6E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5A4CCB-E1A7-3868-91F6-20F0EE389D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CF4B3-9211-21D6-B724-880707B8AFE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564A8F-0619-4EEF-877F-0280909B4155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00551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D27DE8-DAAB-614F-A235-13F95AE6E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5A4CCB-E1A7-3868-91F6-20F0EE389D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CF4B3-9211-21D6-B724-880707B8AFE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564A8F-0619-4EEF-877F-0280909B4155}" type="slidenum">
              <a:t>13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1683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F15090-BF79-DD12-E772-2B2A59F49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59B496-926F-EC95-1B69-E8BCC08843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750D8-3848-15B0-0C0E-815A3C0E557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DCB58E-52E4-4F44-AB24-A02C009BA5C0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D27DE8-DAAB-614F-A235-13F95AE6E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5A4CCB-E1A7-3868-91F6-20F0EE389D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CF4B3-9211-21D6-B724-880707B8AFE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564A8F-0619-4EEF-877F-0280909B4155}" type="slidenum">
              <a:t>15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33159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D27DE8-DAAB-614F-A235-13F95AE6E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5A4CCB-E1A7-3868-91F6-20F0EE389D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CF4B3-9211-21D6-B724-880707B8AFE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564A8F-0619-4EEF-877F-0280909B4155}" type="slidenum">
              <a:t>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82716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D27DE8-DAAB-614F-A235-13F95AE6E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5A4CCB-E1A7-3868-91F6-20F0EE389D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CF4B3-9211-21D6-B724-880707B8AFE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564A8F-0619-4EEF-877F-0280909B4155}" type="slidenum">
              <a:t>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25508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B4DC86-C83A-CC2B-660C-4B0A429B4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335A1F6-0406-3C8E-9BE8-895B238E77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9CF15-3705-361A-C789-2E8D5C0B820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03A484-E24E-4569-8A4C-4EB8C20A4C45}" type="slidenum">
              <a:t>18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80DF07-A57C-13F8-9E2E-F3776FE045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08A8D5-7CD9-8036-8DCC-25B183F927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91129-FA72-1E34-5736-AB5B47C07F4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94628F-23F6-4E8C-9A22-F710B392542F}" type="slidenum">
              <a:t>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2BCD9F-6633-6292-92FE-AE72A33A5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EB9F170-32E0-3E82-D45A-41C1D951CA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CC797-F995-583E-EE31-1915C077A5E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4A030B-72F3-47A6-AA7E-144E84CD3D2B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D27DE8-DAAB-614F-A235-13F95AE6E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5A4CCB-E1A7-3868-91F6-20F0EE389D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CF4B3-9211-21D6-B724-880707B8AFE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564A8F-0619-4EEF-877F-0280909B4155}" type="slidenum">
              <a:t>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59879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FB200BE-16CC-8685-2FDA-7F467F075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A939187-CDEF-FE98-9025-75AE0B43AC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87A4B-D58A-8F9D-328A-D948AB0E858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47EB6C-BA75-4A50-B9AC-99FA0A3393F6}" type="slidenum">
              <a:t>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1015F3-C5E4-C7EC-8343-5891B87F4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EC251E-B44A-3462-90EA-E1C68DC60A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AFA4C-B073-484F-F084-60B33F27CAF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A5F7EA1-E8AE-46E8-BAE6-A87F41064F5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2BCD9F-6633-6292-92FE-AE72A33A5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EB9F170-32E0-3E82-D45A-41C1D951CA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CC797-F995-583E-EE31-1915C077A5E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4A030B-72F3-47A6-AA7E-144E84CD3D2B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883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2B3D6A-833E-E639-49B8-97AAB812B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1AD258-886F-C83B-FD10-EED6F3F1C8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EF397-CA44-E9B4-6708-15BF935ED58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7D2FAE-07CA-43DC-9E55-857FA28DC4CF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E45E91-F0B0-16B3-1315-9EB986783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5273374-9C9D-DC2C-5BC4-19BFFC8845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A19E3E-A7E8-0447-75DA-A119C9DC9EE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18BBAD1-8893-4893-8012-1B3A23B1BCD9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9F60D5-01B1-B374-F93D-D7B11B167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A38FA7-9712-6337-959C-7AD792742D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altLang="zh-CN" err="1"/>
              <a:t>Why</a:t>
            </a:r>
            <a:r>
              <a:rPr lang="fr-FR" altLang="zh-CN"/>
              <a:t> </a:t>
            </a:r>
            <a:r>
              <a:rPr lang="fr-FR" altLang="zh-CN" err="1"/>
              <a:t>did</a:t>
            </a:r>
            <a:r>
              <a:rPr lang="fr-FR" altLang="zh-CN"/>
              <a:t> </a:t>
            </a:r>
            <a:r>
              <a:rPr lang="fr-FR" altLang="zh-CN" err="1"/>
              <a:t>we</a:t>
            </a:r>
            <a:r>
              <a:rPr lang="fr-FR" altLang="zh-CN"/>
              <a:t> </a:t>
            </a:r>
            <a:r>
              <a:rPr lang="fr-FR" altLang="zh-CN" err="1"/>
              <a:t>choose</a:t>
            </a:r>
            <a:r>
              <a:rPr lang="fr-FR" altLang="zh-CN"/>
              <a:t> </a:t>
            </a:r>
            <a:r>
              <a:rPr lang="fr-FR" altLang="zh-CN" err="1"/>
              <a:t>these</a:t>
            </a:r>
            <a:r>
              <a:rPr lang="fr-FR" altLang="zh-CN"/>
              <a:t> components?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8667A6-CEA0-868E-8FCE-C2532C4D392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0133C7-B0B8-4C6B-8C06-7891EFE764C8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D27DE8-DAAB-614F-A235-13F95AE6E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5A4CCB-E1A7-3868-91F6-20F0EE389D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CF4B3-9211-21D6-B724-880707B8AFE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564A8F-0619-4EEF-877F-0280909B4155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D27DE8-DAAB-614F-A235-13F95AE6E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5A4CCB-E1A7-3868-91F6-20F0EE389D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CF4B3-9211-21D6-B724-880707B8AFE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564A8F-0619-4EEF-877F-0280909B4155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531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E0E02-D2E7-36C4-0957-BCEDE4F71DF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D4E006-C269-C2C1-E510-E38FC204C4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85FB2-9344-BC2A-841A-054D1EE203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3DE97-7731-758D-AE49-C8E80F0851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1F655-0DD8-AA7E-E7F1-B4E6804BE7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2155E0-DA82-43FF-B5C9-3C954369FB8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95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815B9-231D-9DBA-0EF2-1249D9E88B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989204-0B1E-3797-450C-3330197414A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7A4A5-6C46-9BA8-94C6-1A70126F505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9AB75-7B0D-C24F-3E9B-C27734B38C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2159F-87FD-82CB-7E7A-1F55A6FF58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D39A4-4BC8-296F-3763-86B2DA3C85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066938-E2B5-4943-B23A-B99FF95C3C2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2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41BA-5D36-CABE-08CF-50F042FFD4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18B7E-95C3-91B8-42E7-9E7E68C9799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87709-39B2-F62F-BDB2-5BA7E3A46F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4A708-FC53-84F4-067F-BA76544016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49AEE-BEFD-9389-75C3-E19F58E955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CF5C1A-BEA5-47F1-8978-64913375CF9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2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19EED6-4AE7-41E4-7F3A-B6E47C531E9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5C113-0B24-8571-3072-3DE49D58CDF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EBD15-D5B9-0183-6F64-9EE4E3866D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89627-3504-61E5-2EB1-830E73FC4B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822BB-6ADA-07E2-0B2D-7A8F9BF5E7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D8CB41-857A-47BC-AEA0-340F7E8995A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3C22C-44F5-51D8-F59E-98C42F88C2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B257C-94E2-5A90-4837-17200C663FC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EAD9B-FA83-68AB-366E-EF9ABB0D26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8207-8C9A-24FA-CE46-3B28B7A557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18D90-47CA-DC16-01C8-69F983CDFC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CFF7DE-0F8E-463F-BED6-DC301DDC007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5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8681-20D0-0F3D-3FA4-91ED1354B4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893B2-CBF8-8DCD-06DF-C8F29C5D7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576EC-BD3F-BA2F-7624-379A82C791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7A61D-C9E4-AD91-C55A-5EC059D9B2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891D3-6821-43EF-AEFC-8FD3B758F8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DE802A-F59C-4ABC-AAD1-E55849341D5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08B17-F414-6940-30B9-9478D98AEE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E4A2-505C-7AF0-50AA-FED211812F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3E238-3E16-450F-8803-F235A81B277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9D1D1-E51E-CE7F-E025-A65D05E1B8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C516A-5EC1-7277-CB65-5BDB6494C5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C1FB4-857C-D1B6-EB35-F5762B60DE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D1F733-199A-4080-B9B2-F290D14CFBE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C1DFD-97EC-1CBF-3BCD-AB0FE552C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EFD61C-794F-11E9-9F33-82F8F2DD33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13AA2D-4A6C-316B-5740-A2E3C2313CB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10ACC3-A0FF-5A9D-6DD1-7798CB00052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01E7E3-377E-199F-027A-5CCE63AA38A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147E0B-9A1A-7138-509E-323473E284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03181D-C141-23A4-5495-9919E1498F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4A471D-93C6-6C09-5571-2D6E9791C5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5AB23F-D531-45F9-A8F3-0909C9FCB2A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7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4E7CF-A1FB-8D7A-E7E4-2AFE848169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6C6D6-9FA3-9AC9-0674-5587FF974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0CD596-99B5-BEF1-3280-95828F6A0B3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B0700-66C1-2FD7-5F88-257545247F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E8FBB-78CD-7341-207B-8040068E862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6D70F6-65D4-F6D5-74D6-6C1F4B58F8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96DB4F-73D1-6819-50DE-5B1C205CE6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B5478A-8F13-8A65-12D7-A753882341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19C705-86B5-48B9-930B-A76A94CBB6B0}" type="slidenum">
              <a:t>‹N°›</a:t>
            </a:fld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62CEE68-C88F-7389-4585-3800178C93B9}"/>
              </a:ext>
            </a:extLst>
          </p:cNvPr>
          <p:cNvSpPr txBox="1"/>
          <p:nvPr/>
        </p:nvSpPr>
        <p:spPr>
          <a:xfrm>
            <a:off x="1780702" y="6712747"/>
            <a:ext cx="1440161" cy="1184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00" b="0" i="0" u="none" strike="noStrike" kern="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hlinkClick r:id="rId2"/>
              </a:rPr>
              <a:t>行业</a:t>
            </a:r>
            <a:r>
              <a:rPr lang="en-US" sz="100" b="0" i="0" u="none" strike="noStrike" kern="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hlinkClick r:id="rId2"/>
              </a:rPr>
              <a:t>PPT</a:t>
            </a:r>
            <a:r>
              <a:rPr lang="zh-CN" sz="100" b="0" i="0" u="none" strike="noStrike" kern="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hlinkClick r:id="rId2"/>
              </a:rPr>
              <a:t>模板</a:t>
            </a:r>
            <a:r>
              <a:rPr lang="en-US" sz="100" b="0" i="0" u="none" strike="noStrike" kern="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43642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F4FD8-AF8C-007C-1D07-0E905EA888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7531C2-DA5C-B0AF-6E7A-EAB8B2D619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DF4381-0089-AB82-10EA-4F8A350621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04E897-F6A7-E557-107D-95E092A173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77B5F0-B206-4C5C-954B-472049A124E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8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2AC6C-E4D7-646E-93DA-91FD2D6627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D0082B-71C3-9B7B-B84F-C26E721CDF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46A92-4538-07C6-9245-9AA85E1813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303999-DB57-45F5-BF18-BEEBC043BEC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3A53-CEE2-B1B9-3A68-F67922F79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B11B2-A955-C5AB-8F47-88924499FA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885DA-74A0-074F-2EB7-DEEB1ABDDB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9D901-BA0F-601F-2B0A-305613328F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45EF6-8533-F402-1869-7DC7C01F70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08112-1A96-E284-0E25-FE54768396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6F4A15-B8A0-4669-9250-3C35B44CE97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F826D6-9359-4B28-415D-E4D103BC6C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53F1E-B3C9-6F1A-BE80-B5DDEF677D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60EA3-070D-12ED-1FED-BD6F9F9FB86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微软雅黑"/>
                <a:ea typeface="微软雅黑"/>
              </a:defRPr>
            </a:lvl1pPr>
          </a:lstStyle>
          <a:p>
            <a:pPr lvl="0"/>
            <a:r>
              <a:rPr lang="en-US"/>
              <a:t>2022/10/5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9589A-D0FD-C0C6-1D88-0890CE62452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微软雅黑"/>
                <a:ea typeface="微软雅黑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BE6E0-177F-7123-81F3-9681FDB7E0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微软雅黑"/>
                <a:ea typeface="微软雅黑"/>
              </a:defRPr>
            </a:lvl1pPr>
          </a:lstStyle>
          <a:p>
            <a:pPr lvl="0"/>
            <a:fld id="{681DFD14-3311-41F7-9078-2A899B1636FA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200" cap="none" spc="0" baseline="0">
          <a:solidFill>
            <a:srgbClr val="000000"/>
          </a:solidFill>
          <a:uFillTx/>
          <a:latin typeface="微软雅黑"/>
          <a:ea typeface="微软雅黑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zh-CN" sz="2800" b="0" i="0" u="none" strike="noStrike" kern="1200" cap="none" spc="0" baseline="0">
          <a:solidFill>
            <a:srgbClr val="000000"/>
          </a:solidFill>
          <a:uFillTx/>
          <a:latin typeface="微软雅黑"/>
          <a:ea typeface="微软雅黑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微软雅黑"/>
          <a:ea typeface="微软雅黑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微软雅黑"/>
          <a:ea typeface="微软雅黑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微软雅黑"/>
          <a:ea typeface="微软雅黑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微软雅黑"/>
          <a:ea typeface="微软雅黑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06352A9-A522-91CF-6772-4630B2F5C9F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B1378AC-1A82-5FDD-80BF-A2F6C75D190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E7E6E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9EBC8EE-491D-90CB-3534-43F27990E477}"/>
              </a:ext>
            </a:extLst>
          </p:cNvPr>
          <p:cNvSpPr>
            <a:spLocks noMove="1" noResize="1"/>
          </p:cNvSpPr>
          <p:nvPr/>
        </p:nvSpPr>
        <p:spPr>
          <a:xfrm>
            <a:off x="477015" y="480060"/>
            <a:ext cx="11237976" cy="58978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st="17775" dir="5400000" algn="tl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" name="组合 64">
            <a:extLst>
              <a:ext uri="{FF2B5EF4-FFF2-40B4-BE49-F238E27FC236}">
                <a16:creationId xmlns:a16="http://schemas.microsoft.com/office/drawing/2014/main" id="{0B8B5913-5039-616A-D470-ABF45D003C9D}"/>
              </a:ext>
            </a:extLst>
          </p:cNvPr>
          <p:cNvGrpSpPr/>
          <p:nvPr/>
        </p:nvGrpSpPr>
        <p:grpSpPr>
          <a:xfrm>
            <a:off x="2229270" y="2447684"/>
            <a:ext cx="8666902" cy="2029839"/>
            <a:chOff x="2229270" y="2447684"/>
            <a:chExt cx="8666902" cy="2029839"/>
          </a:xfrm>
        </p:grpSpPr>
        <p:grpSp>
          <p:nvGrpSpPr>
            <p:cNvPr id="6" name="组合 68">
              <a:extLst>
                <a:ext uri="{FF2B5EF4-FFF2-40B4-BE49-F238E27FC236}">
                  <a16:creationId xmlns:a16="http://schemas.microsoft.com/office/drawing/2014/main" id="{9AC47366-847E-77BA-F8E5-7A2C06392612}"/>
                </a:ext>
              </a:extLst>
            </p:cNvPr>
            <p:cNvGrpSpPr/>
            <p:nvPr/>
          </p:nvGrpSpPr>
          <p:grpSpPr>
            <a:xfrm>
              <a:off x="2229270" y="2447684"/>
              <a:ext cx="8666902" cy="1766145"/>
              <a:chOff x="2229270" y="2447684"/>
              <a:chExt cx="8666902" cy="1766145"/>
            </a:xfrm>
          </p:grpSpPr>
          <p:sp>
            <p:nvSpPr>
              <p:cNvPr id="7" name="矩形 70">
                <a:extLst>
                  <a:ext uri="{FF2B5EF4-FFF2-40B4-BE49-F238E27FC236}">
                    <a16:creationId xmlns:a16="http://schemas.microsoft.com/office/drawing/2014/main" id="{EA2D8601-10BB-3671-2A18-96FA3A5C08A7}"/>
                  </a:ext>
                </a:extLst>
              </p:cNvPr>
              <p:cNvSpPr/>
              <p:nvPr/>
            </p:nvSpPr>
            <p:spPr>
              <a:xfrm>
                <a:off x="5562084" y="2810701"/>
                <a:ext cx="2001283" cy="584777"/>
              </a:xfrm>
              <a:prstGeom prst="rect">
                <a:avLst/>
              </a:prstGeom>
              <a:gradFill>
                <a:gsLst>
                  <a:gs pos="0">
                    <a:srgbClr val="45C3F6"/>
                  </a:gs>
                  <a:gs pos="100000">
                    <a:srgbClr val="8540CE"/>
                  </a:gs>
                </a:gsLst>
                <a:path path="circle">
                  <a:fillToRect l="100000" b="100000"/>
                </a:path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3200" b="1" i="0" u="none" strike="noStrike" kern="1200" cap="none" spc="300" baseline="0">
                    <a:solidFill>
                      <a:srgbClr val="FFFFFF"/>
                    </a:solidFill>
                    <a:effectLst>
                      <a:outerShdw dist="38096" dir="2700000">
                        <a:srgbClr val="000000"/>
                      </a:outerShdw>
                    </a:effectLst>
                    <a:uFillTx/>
                    <a:latin typeface="微软雅黑"/>
                    <a:ea typeface="微软雅黑"/>
                    <a:cs typeface="微软雅黑"/>
                  </a:rPr>
                  <a:t>Year-end report</a:t>
                </a:r>
                <a:endParaRPr lang="en-US" sz="3200" b="1" i="0" u="none" strike="noStrike" kern="1200" cap="none" spc="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8" name="矩形 71">
                <a:extLst>
                  <a:ext uri="{FF2B5EF4-FFF2-40B4-BE49-F238E27FC236}">
                    <a16:creationId xmlns:a16="http://schemas.microsoft.com/office/drawing/2014/main" id="{C5EF31F0-84FF-ED27-BDB4-9AAE40C31DC8}"/>
                  </a:ext>
                </a:extLst>
              </p:cNvPr>
              <p:cNvSpPr/>
              <p:nvPr/>
            </p:nvSpPr>
            <p:spPr>
              <a:xfrm>
                <a:off x="2229270" y="3429000"/>
                <a:ext cx="8666902" cy="784829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b="0" i="0" u="none" strike="noStrike" kern="1200" cap="none" spc="0" baseline="0">
                    <a:solidFill>
                      <a:srgbClr val="FFFFFF"/>
                    </a:solidFill>
                    <a:uFillTx/>
                    <a:latin typeface="微软雅黑"/>
                    <a:ea typeface="微软雅黑"/>
                    <a:cs typeface="微软雅黑"/>
                  </a:rPr>
                  <a:t>By faith I mean a vision of good one cherishes and the enthusiasm </a:t>
                </a:r>
              </a:p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b="0" i="0" u="none" strike="noStrike" kern="1200" cap="none" spc="0" baseline="0">
                    <a:solidFill>
                      <a:srgbClr val="FFFFFF"/>
                    </a:solidFill>
                    <a:uFillTx/>
                    <a:latin typeface="微软雅黑"/>
                    <a:ea typeface="微软雅黑"/>
                    <a:cs typeface="微软雅黑"/>
                  </a:rPr>
                  <a:t>that pushes one to seek its fulfillment regardless of obstacles. </a:t>
                </a:r>
              </a:p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000" b="0" i="0" u="none" strike="noStrike" kern="1200" cap="none" spc="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9" name="TextBox 60">
                <a:extLst>
                  <a:ext uri="{FF2B5EF4-FFF2-40B4-BE49-F238E27FC236}">
                    <a16:creationId xmlns:a16="http://schemas.microsoft.com/office/drawing/2014/main" id="{3388EACD-9685-ADD8-1D59-31F79BCFF38F}"/>
                  </a:ext>
                </a:extLst>
              </p:cNvPr>
              <p:cNvSpPr txBox="1"/>
              <p:nvPr/>
            </p:nvSpPr>
            <p:spPr>
              <a:xfrm>
                <a:off x="5261430" y="2447684"/>
                <a:ext cx="2613218" cy="23083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217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900" b="1" i="0" u="none" strike="noStrike" kern="1200" cap="none" spc="150" baseline="0">
                    <a:solidFill>
                      <a:srgbClr val="FFFFFF"/>
                    </a:solidFill>
                    <a:uFillTx/>
                    <a:latin typeface="微软雅黑"/>
                    <a:ea typeface="微软雅黑"/>
                    <a:cs typeface="微软雅黑"/>
                  </a:rPr>
                  <a:t>WRITE A TITLE IN THIS SECTION</a:t>
                </a:r>
                <a:endParaRPr lang="en-US" sz="1000" b="1" i="0" u="none" strike="noStrike" kern="1200" cap="none" spc="15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10" name="文本框 69">
              <a:extLst>
                <a:ext uri="{FF2B5EF4-FFF2-40B4-BE49-F238E27FC236}">
                  <a16:creationId xmlns:a16="http://schemas.microsoft.com/office/drawing/2014/main" id="{50C352AF-EB51-1FF6-B64B-56DC98A566E0}"/>
                </a:ext>
              </a:extLst>
            </p:cNvPr>
            <p:cNvSpPr txBox="1"/>
            <p:nvPr/>
          </p:nvSpPr>
          <p:spPr>
            <a:xfrm>
              <a:off x="4685678" y="4169746"/>
              <a:ext cx="3754087" cy="307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rPr>
                <a:t>Designer: DreamsPPT   </a:t>
              </a:r>
              <a:r>
                <a:rPr lang="en-US" sz="1200" b="1" i="0" u="none" strike="noStrike" kern="1200" cap="none" spc="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rPr>
                <a:t>department</a:t>
              </a:r>
              <a:r>
                <a:rPr lang="en-US" sz="1400" b="1" i="0" u="none" strike="noStrike" kern="1200" cap="none" spc="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rPr>
                <a:t>: Marketing</a:t>
              </a:r>
            </a:p>
          </p:txBody>
        </p:sp>
      </p:grpSp>
      <p:pic>
        <p:nvPicPr>
          <p:cNvPr id="11" name="图片 18">
            <a:extLst>
              <a:ext uri="{FF2B5EF4-FFF2-40B4-BE49-F238E27FC236}">
                <a16:creationId xmlns:a16="http://schemas.microsoft.com/office/drawing/2014/main" id="{DD2618EF-B79B-014A-BF98-22D5A034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30"/>
          <a:stretch>
            <a:fillRect/>
          </a:stretch>
        </p:blipFill>
        <p:spPr>
          <a:xfrm>
            <a:off x="0" y="-49976"/>
            <a:ext cx="12241954" cy="69255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矩形 23">
            <a:extLst>
              <a:ext uri="{FF2B5EF4-FFF2-40B4-BE49-F238E27FC236}">
                <a16:creationId xmlns:a16="http://schemas.microsoft.com/office/drawing/2014/main" id="{79E41743-34CD-CFA0-47B7-AA5E86AB35E8}"/>
              </a:ext>
            </a:extLst>
          </p:cNvPr>
          <p:cNvSpPr/>
          <p:nvPr/>
        </p:nvSpPr>
        <p:spPr>
          <a:xfrm>
            <a:off x="3946120" y="2948884"/>
            <a:ext cx="4399672" cy="21852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1200" cap="none" spc="300" baseline="0">
                <a:solidFill>
                  <a:srgbClr val="00B0F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微软雅黑"/>
                <a:ea typeface="微软雅黑"/>
                <a:cs typeface="微软雅黑"/>
              </a:rPr>
              <a:t>CRUISE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300" baseline="0">
                <a:solidFill>
                  <a:srgbClr val="00B0F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微软雅黑"/>
                <a:ea typeface="微软雅黑"/>
                <a:cs typeface="微软雅黑"/>
              </a:rPr>
              <a:t>CONTROL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spc="300">
                <a:solidFill>
                  <a:schemeClr val="accent2">
                    <a:lumMod val="75000"/>
                  </a:schemeClr>
                </a:solidFill>
                <a:effectLst>
                  <a:outerShdw dist="38096" dir="2700000">
                    <a:srgbClr val="000000"/>
                  </a:outerShdw>
                </a:effectLst>
                <a:latin typeface="微软雅黑"/>
                <a:ea typeface="微软雅黑"/>
                <a:cs typeface="微软雅黑"/>
              </a:rPr>
              <a:t>FINAL PRESENTATION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i="0" u="none" strike="noStrike" kern="1200" cap="none" spc="0" baseline="0">
              <a:solidFill>
                <a:schemeClr val="accent2">
                  <a:lumMod val="75000"/>
                </a:schemeClr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24">
            <a:extLst>
              <a:ext uri="{FF2B5EF4-FFF2-40B4-BE49-F238E27FC236}">
                <a16:creationId xmlns:a16="http://schemas.microsoft.com/office/drawing/2014/main" id="{EBE8E9C6-36B4-56BC-DD9F-6DEDFC38BF48}"/>
              </a:ext>
            </a:extLst>
          </p:cNvPr>
          <p:cNvSpPr/>
          <p:nvPr/>
        </p:nvSpPr>
        <p:spPr>
          <a:xfrm>
            <a:off x="3892109" y="4775507"/>
            <a:ext cx="4382508" cy="66530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Team : Ctrl Alt Elite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B6DBB37F-48E4-4FBE-2932-4F5F6BBB0C95}"/>
              </a:ext>
            </a:extLst>
          </p:cNvPr>
          <p:cNvSpPr txBox="1"/>
          <p:nvPr/>
        </p:nvSpPr>
        <p:spPr>
          <a:xfrm>
            <a:off x="4110786" y="2447684"/>
            <a:ext cx="4070341" cy="2308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21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0" u="none" strike="noStrike" kern="1200" cap="none" spc="15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CONTRAINTES ET IMPLEMENTATION DES SYSTEMES​</a:t>
            </a:r>
            <a:endParaRPr lang="en-US" sz="1000" b="1" i="0" u="none" strike="noStrike" kern="1200" cap="none" spc="15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5" name="图片 75">
            <a:extLst>
              <a:ext uri="{FF2B5EF4-FFF2-40B4-BE49-F238E27FC236}">
                <a16:creationId xmlns:a16="http://schemas.microsoft.com/office/drawing/2014/main" id="{1E4E74F1-4369-33CA-1ADD-A6C36D134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946023">
            <a:off x="6240621" y="-1788827"/>
            <a:ext cx="6086475" cy="11152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图片 74">
            <a:extLst>
              <a:ext uri="{FF2B5EF4-FFF2-40B4-BE49-F238E27FC236}">
                <a16:creationId xmlns:a16="http://schemas.microsoft.com/office/drawing/2014/main" id="{8ABC72F9-D570-79F7-67C2-4D957E81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30792">
            <a:off x="7514750" y="-1089334"/>
            <a:ext cx="6086475" cy="1115247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7" name="组合 2">
            <a:extLst>
              <a:ext uri="{FF2B5EF4-FFF2-40B4-BE49-F238E27FC236}">
                <a16:creationId xmlns:a16="http://schemas.microsoft.com/office/drawing/2014/main" id="{537C6387-A432-4998-52D7-B107FF4D39A1}"/>
              </a:ext>
            </a:extLst>
          </p:cNvPr>
          <p:cNvGrpSpPr/>
          <p:nvPr/>
        </p:nvGrpSpPr>
        <p:grpSpPr>
          <a:xfrm>
            <a:off x="-2177679" y="5697391"/>
            <a:ext cx="6086475" cy="6086475"/>
            <a:chOff x="-2177679" y="5697391"/>
            <a:chExt cx="6086475" cy="6086475"/>
          </a:xfrm>
        </p:grpSpPr>
        <p:pic>
          <p:nvPicPr>
            <p:cNvPr id="18" name="图片 73">
              <a:extLst>
                <a:ext uri="{FF2B5EF4-FFF2-40B4-BE49-F238E27FC236}">
                  <a16:creationId xmlns:a16="http://schemas.microsoft.com/office/drawing/2014/main" id="{C6B163A9-6529-A717-8B65-35130339F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430792">
              <a:off x="-2089191" y="8183005"/>
              <a:ext cx="6086475" cy="111524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9" name="图片 60">
              <a:extLst>
                <a:ext uri="{FF2B5EF4-FFF2-40B4-BE49-F238E27FC236}">
                  <a16:creationId xmlns:a16="http://schemas.microsoft.com/office/drawing/2014/main" id="{FEF34943-36E3-E8E2-63E0-5E3B3E54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755012">
              <a:off x="-2177679" y="7456554"/>
              <a:ext cx="6086475" cy="1115247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0" name="椭圆 61">
            <a:extLst>
              <a:ext uri="{FF2B5EF4-FFF2-40B4-BE49-F238E27FC236}">
                <a16:creationId xmlns:a16="http://schemas.microsoft.com/office/drawing/2014/main" id="{B2F9A54A-16E3-8492-7C54-B6F0520A61FD}"/>
              </a:ext>
            </a:extLst>
          </p:cNvPr>
          <p:cNvSpPr/>
          <p:nvPr/>
        </p:nvSpPr>
        <p:spPr>
          <a:xfrm>
            <a:off x="9860322" y="4909230"/>
            <a:ext cx="580570" cy="580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B5F4F9"/>
              </a:gs>
              <a:gs pos="100000">
                <a:srgbClr val="369AC5"/>
              </a:gs>
            </a:gsLst>
            <a:lin ang="27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椭圆 76">
            <a:extLst>
              <a:ext uri="{FF2B5EF4-FFF2-40B4-BE49-F238E27FC236}">
                <a16:creationId xmlns:a16="http://schemas.microsoft.com/office/drawing/2014/main" id="{0C7369BF-DA01-9FCD-B2BF-B5721F5D4A5D}"/>
              </a:ext>
            </a:extLst>
          </p:cNvPr>
          <p:cNvSpPr/>
          <p:nvPr/>
        </p:nvSpPr>
        <p:spPr>
          <a:xfrm>
            <a:off x="2229270" y="1330131"/>
            <a:ext cx="942682" cy="9426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B5F4F9"/>
              </a:gs>
              <a:gs pos="100000">
                <a:srgbClr val="369AC5"/>
              </a:gs>
            </a:gsLst>
            <a:lin ang="27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椭圆 77">
            <a:extLst>
              <a:ext uri="{FF2B5EF4-FFF2-40B4-BE49-F238E27FC236}">
                <a16:creationId xmlns:a16="http://schemas.microsoft.com/office/drawing/2014/main" id="{3BD4A5D5-65DE-AD0C-7E14-D489123E30D9}"/>
              </a:ext>
            </a:extLst>
          </p:cNvPr>
          <p:cNvSpPr/>
          <p:nvPr/>
        </p:nvSpPr>
        <p:spPr>
          <a:xfrm>
            <a:off x="575249" y="1982528"/>
            <a:ext cx="580570" cy="580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B5F4F9"/>
              </a:gs>
              <a:gs pos="100000">
                <a:srgbClr val="369AC5"/>
              </a:gs>
            </a:gsLst>
            <a:lin ang="27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3" name="Groupe 4">
            <a:extLst>
              <a:ext uri="{FF2B5EF4-FFF2-40B4-BE49-F238E27FC236}">
                <a16:creationId xmlns:a16="http://schemas.microsoft.com/office/drawing/2014/main" id="{24F4B896-7DA8-D413-04F5-13559984E10F}"/>
              </a:ext>
            </a:extLst>
          </p:cNvPr>
          <p:cNvGrpSpPr/>
          <p:nvPr/>
        </p:nvGrpSpPr>
        <p:grpSpPr>
          <a:xfrm>
            <a:off x="10116949" y="-49973"/>
            <a:ext cx="2083213" cy="942682"/>
            <a:chOff x="10116949" y="-49973"/>
            <a:chExt cx="2083213" cy="942682"/>
          </a:xfrm>
        </p:grpSpPr>
        <p:sp>
          <p:nvSpPr>
            <p:cNvPr id="24" name="Rectangle : avec coin rogné 3">
              <a:extLst>
                <a:ext uri="{FF2B5EF4-FFF2-40B4-BE49-F238E27FC236}">
                  <a16:creationId xmlns:a16="http://schemas.microsoft.com/office/drawing/2014/main" id="{706E29CA-65CA-1793-9DDA-7542CD5E4E13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25" name="Image 1">
              <a:extLst>
                <a:ext uri="{FF2B5EF4-FFF2-40B4-BE49-F238E27FC236}">
                  <a16:creationId xmlns:a16="http://schemas.microsoft.com/office/drawing/2014/main" id="{9EBD59D7-82E9-DDD2-9421-272FBF66B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E5B5B558-4797-A6E5-E086-D4790C94DD80}"/>
              </a:ext>
            </a:extLst>
          </p:cNvPr>
          <p:cNvSpPr/>
          <p:nvPr/>
        </p:nvSpPr>
        <p:spPr>
          <a:xfrm>
            <a:off x="0" y="0"/>
            <a:ext cx="12200180" cy="6858000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CDAC16AB-FF44-D6C8-363A-9199CB06535F}"/>
              </a:ext>
            </a:extLst>
          </p:cNvPr>
          <p:cNvGrpSpPr/>
          <p:nvPr/>
        </p:nvGrpSpPr>
        <p:grpSpPr>
          <a:xfrm>
            <a:off x="3940460" y="1320942"/>
            <a:ext cx="4044692" cy="4044674"/>
            <a:chOff x="3940460" y="1320942"/>
            <a:chExt cx="4044692" cy="4044674"/>
          </a:xfrm>
        </p:grpSpPr>
        <p:sp>
          <p:nvSpPr>
            <p:cNvPr id="4" name="椭圆 5">
              <a:extLst>
                <a:ext uri="{FF2B5EF4-FFF2-40B4-BE49-F238E27FC236}">
                  <a16:creationId xmlns:a16="http://schemas.microsoft.com/office/drawing/2014/main" id="{A5E6EB73-92F8-2C65-B0F6-2237D6E7559E}"/>
                </a:ext>
              </a:extLst>
            </p:cNvPr>
            <p:cNvSpPr/>
            <p:nvPr/>
          </p:nvSpPr>
          <p:spPr>
            <a:xfrm>
              <a:off x="3940460" y="1320942"/>
              <a:ext cx="4044692" cy="404467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B5F4F9"/>
                </a:gs>
                <a:gs pos="100000">
                  <a:srgbClr val="369AC5"/>
                </a:gs>
              </a:gsLst>
              <a:lin ang="2700000"/>
            </a:gra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5" name="组合 6">
              <a:extLst>
                <a:ext uri="{FF2B5EF4-FFF2-40B4-BE49-F238E27FC236}">
                  <a16:creationId xmlns:a16="http://schemas.microsoft.com/office/drawing/2014/main" id="{EEEFD27B-F151-8517-22F1-E5AF64678780}"/>
                </a:ext>
              </a:extLst>
            </p:cNvPr>
            <p:cNvGrpSpPr/>
            <p:nvPr/>
          </p:nvGrpSpPr>
          <p:grpSpPr>
            <a:xfrm>
              <a:off x="4623249" y="2056156"/>
              <a:ext cx="2887130" cy="2215987"/>
              <a:chOff x="4623249" y="2056156"/>
              <a:chExt cx="2887130" cy="2215987"/>
            </a:xfrm>
          </p:grpSpPr>
          <p:sp>
            <p:nvSpPr>
              <p:cNvPr id="6" name="TextBox 48">
                <a:extLst>
                  <a:ext uri="{FF2B5EF4-FFF2-40B4-BE49-F238E27FC236}">
                    <a16:creationId xmlns:a16="http://schemas.microsoft.com/office/drawing/2014/main" id="{6F298329-0F52-F15A-2574-8EB099444E96}"/>
                  </a:ext>
                </a:extLst>
              </p:cNvPr>
              <p:cNvSpPr txBox="1"/>
              <p:nvPr/>
            </p:nvSpPr>
            <p:spPr>
              <a:xfrm>
                <a:off x="4623249" y="3287258"/>
                <a:ext cx="2887130" cy="98488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3200" kern="0">
                    <a:solidFill>
                      <a:srgbClr val="19122F"/>
                    </a:solidFill>
                    <a:latin typeface="微软雅黑"/>
                    <a:ea typeface="微软雅黑"/>
                    <a:cs typeface="微软雅黑"/>
                  </a:rPr>
                  <a:t>Software Structure </a:t>
                </a:r>
              </a:p>
            </p:txBody>
          </p:sp>
          <p:sp>
            <p:nvSpPr>
              <p:cNvPr id="7" name="TextBox 48">
                <a:extLst>
                  <a:ext uri="{FF2B5EF4-FFF2-40B4-BE49-F238E27FC236}">
                    <a16:creationId xmlns:a16="http://schemas.microsoft.com/office/drawing/2014/main" id="{88983696-E065-E408-E4C6-0D6885C45043}"/>
                  </a:ext>
                </a:extLst>
              </p:cNvPr>
              <p:cNvSpPr txBox="1"/>
              <p:nvPr/>
            </p:nvSpPr>
            <p:spPr>
              <a:xfrm>
                <a:off x="5324523" y="2056156"/>
                <a:ext cx="1484583" cy="123110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8000" b="0" i="0" u="none" strike="noStrike" kern="1200" cap="none" spc="0" baseline="0">
                    <a:solidFill>
                      <a:srgbClr val="404040"/>
                    </a:solidFill>
                    <a:uFillTx/>
                    <a:latin typeface="微软雅黑"/>
                    <a:ea typeface="微软雅黑"/>
                    <a:cs typeface="微软雅黑"/>
                  </a:rPr>
                  <a:t>03</a:t>
                </a:r>
                <a:endParaRPr lang="en-GB" sz="8000" b="0" i="0" u="none" strike="noStrike" kern="1200" cap="none" spc="0" baseline="0">
                  <a:solidFill>
                    <a:srgbClr val="404040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14A40A92-37A4-9A17-9947-D913CEA90E19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5E7E14-F323-4C3E-99B6-46DCFD117B13}" type="slidenum">
              <a:rPr lang="fr-FR">
                <a:solidFill>
                  <a:schemeClr val="bg1"/>
                </a:solidFill>
              </a:rPr>
              <a:t>10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</p:spTree>
  </p:cSld>
  <p:clrMapOvr>
    <a:masterClrMapping/>
  </p:clrMapOvr>
  <p:transition spd="slow" advTm="3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7">
            <a:extLst>
              <a:ext uri="{FF2B5EF4-FFF2-40B4-BE49-F238E27FC236}">
                <a16:creationId xmlns:a16="http://schemas.microsoft.com/office/drawing/2014/main" id="{B6B5CB5B-B679-1657-7A36-6E6362AA5645}"/>
              </a:ext>
            </a:extLst>
          </p:cNvPr>
          <p:cNvSpPr/>
          <p:nvPr/>
        </p:nvSpPr>
        <p:spPr>
          <a:xfrm>
            <a:off x="0" y="5853879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6885F6D9-AFF4-49C6-22C4-6632E90EB222}"/>
              </a:ext>
            </a:extLst>
          </p:cNvPr>
          <p:cNvSpPr/>
          <p:nvPr/>
        </p:nvSpPr>
        <p:spPr>
          <a:xfrm>
            <a:off x="0" y="-12746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3C2454-B395-534A-5BED-E4D43B4C8395}"/>
              </a:ext>
            </a:extLst>
          </p:cNvPr>
          <p:cNvSpPr txBox="1"/>
          <p:nvPr/>
        </p:nvSpPr>
        <p:spPr>
          <a:xfrm>
            <a:off x="382630" y="261609"/>
            <a:ext cx="5033653" cy="5180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Code structure : State machine</a:t>
            </a:r>
            <a:endParaRPr lang="en-ID" sz="16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Espace réservé du numéro de diapositive 34">
            <a:extLst>
              <a:ext uri="{FF2B5EF4-FFF2-40B4-BE49-F238E27FC236}">
                <a16:creationId xmlns:a16="http://schemas.microsoft.com/office/drawing/2014/main" id="{6C2955FD-23D7-FD52-6B40-592BC7E44F2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1D9F47-140D-421D-8956-F9A40AFD399F}" type="slidenum">
              <a:rPr lang="fr-FR">
                <a:solidFill>
                  <a:schemeClr val="bg1"/>
                </a:solidFill>
              </a:rPr>
              <a:t>11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grpSp>
        <p:nvGrpSpPr>
          <p:cNvPr id="26" name="Groupe 8">
            <a:extLst>
              <a:ext uri="{FF2B5EF4-FFF2-40B4-BE49-F238E27FC236}">
                <a16:creationId xmlns:a16="http://schemas.microsoft.com/office/drawing/2014/main" id="{C7D479F7-8657-C2ED-63D0-35968CC35D94}"/>
              </a:ext>
            </a:extLst>
          </p:cNvPr>
          <p:cNvGrpSpPr/>
          <p:nvPr/>
        </p:nvGrpSpPr>
        <p:grpSpPr>
          <a:xfrm>
            <a:off x="9976347" y="-62546"/>
            <a:ext cx="2215653" cy="1195282"/>
            <a:chOff x="10116949" y="-49973"/>
            <a:chExt cx="2083213" cy="942682"/>
          </a:xfrm>
        </p:grpSpPr>
        <p:sp>
          <p:nvSpPr>
            <p:cNvPr id="27" name="Rectangle : avec coin rogné 9">
              <a:extLst>
                <a:ext uri="{FF2B5EF4-FFF2-40B4-BE49-F238E27FC236}">
                  <a16:creationId xmlns:a16="http://schemas.microsoft.com/office/drawing/2014/main" id="{AC3E8403-DEF8-75EC-A972-E273E0E8A482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28" name="Image 10">
              <a:extLst>
                <a:ext uri="{FF2B5EF4-FFF2-40B4-BE49-F238E27FC236}">
                  <a16:creationId xmlns:a16="http://schemas.microsoft.com/office/drawing/2014/main" id="{358695CE-7429-F421-7793-48C063FF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04C0B2-A75F-AA33-0DC9-AD4AB085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28" y="1130229"/>
            <a:ext cx="9355497" cy="47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763169"/>
      </p:ext>
    </p:extLst>
  </p:cSld>
  <p:clrMapOvr>
    <a:masterClrMapping/>
  </p:clrMapOvr>
  <p:transition spd="slow" advTm="8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7">
            <a:extLst>
              <a:ext uri="{FF2B5EF4-FFF2-40B4-BE49-F238E27FC236}">
                <a16:creationId xmlns:a16="http://schemas.microsoft.com/office/drawing/2014/main" id="{B6B5CB5B-B679-1657-7A36-6E6362AA5645}"/>
              </a:ext>
            </a:extLst>
          </p:cNvPr>
          <p:cNvSpPr/>
          <p:nvPr/>
        </p:nvSpPr>
        <p:spPr>
          <a:xfrm>
            <a:off x="0" y="5853879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6885F6D9-AFF4-49C6-22C4-6632E90EB222}"/>
              </a:ext>
            </a:extLst>
          </p:cNvPr>
          <p:cNvSpPr/>
          <p:nvPr/>
        </p:nvSpPr>
        <p:spPr>
          <a:xfrm>
            <a:off x="0" y="-12746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3C2454-B395-534A-5BED-E4D43B4C8395}"/>
              </a:ext>
            </a:extLst>
          </p:cNvPr>
          <p:cNvSpPr txBox="1"/>
          <p:nvPr/>
        </p:nvSpPr>
        <p:spPr>
          <a:xfrm>
            <a:off x="382630" y="261609"/>
            <a:ext cx="5033653" cy="5180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Code structure : Threading </a:t>
            </a:r>
            <a:endParaRPr lang="en-ID" sz="16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Espace réservé du numéro de diapositive 34">
            <a:extLst>
              <a:ext uri="{FF2B5EF4-FFF2-40B4-BE49-F238E27FC236}">
                <a16:creationId xmlns:a16="http://schemas.microsoft.com/office/drawing/2014/main" id="{6C2955FD-23D7-FD52-6B40-592BC7E44F2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1D9F47-140D-421D-8956-F9A40AFD399F}" type="slidenum">
              <a:rPr lang="fr-FR">
                <a:solidFill>
                  <a:schemeClr val="bg1"/>
                </a:solidFill>
              </a:rPr>
              <a:t>12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grpSp>
        <p:nvGrpSpPr>
          <p:cNvPr id="26" name="Groupe 8">
            <a:extLst>
              <a:ext uri="{FF2B5EF4-FFF2-40B4-BE49-F238E27FC236}">
                <a16:creationId xmlns:a16="http://schemas.microsoft.com/office/drawing/2014/main" id="{C7D479F7-8657-C2ED-63D0-35968CC35D94}"/>
              </a:ext>
            </a:extLst>
          </p:cNvPr>
          <p:cNvGrpSpPr/>
          <p:nvPr/>
        </p:nvGrpSpPr>
        <p:grpSpPr>
          <a:xfrm>
            <a:off x="9976347" y="-62546"/>
            <a:ext cx="2215653" cy="1195282"/>
            <a:chOff x="10116949" y="-49973"/>
            <a:chExt cx="2083213" cy="942682"/>
          </a:xfrm>
        </p:grpSpPr>
        <p:sp>
          <p:nvSpPr>
            <p:cNvPr id="27" name="Rectangle : avec coin rogné 9">
              <a:extLst>
                <a:ext uri="{FF2B5EF4-FFF2-40B4-BE49-F238E27FC236}">
                  <a16:creationId xmlns:a16="http://schemas.microsoft.com/office/drawing/2014/main" id="{AC3E8403-DEF8-75EC-A972-E273E0E8A482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28" name="Image 10">
              <a:extLst>
                <a:ext uri="{FF2B5EF4-FFF2-40B4-BE49-F238E27FC236}">
                  <a16:creationId xmlns:a16="http://schemas.microsoft.com/office/drawing/2014/main" id="{358695CE-7429-F421-7793-48C063FF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6832A280-70BA-FCEF-2341-1EC34EC9E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2" y="1054053"/>
            <a:ext cx="10131161" cy="46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46295"/>
      </p:ext>
    </p:extLst>
  </p:cSld>
  <p:clrMapOvr>
    <a:masterClrMapping/>
  </p:clrMapOvr>
  <p:transition spd="slow" advTm="8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7">
            <a:extLst>
              <a:ext uri="{FF2B5EF4-FFF2-40B4-BE49-F238E27FC236}">
                <a16:creationId xmlns:a16="http://schemas.microsoft.com/office/drawing/2014/main" id="{B6B5CB5B-B679-1657-7A36-6E6362AA5645}"/>
              </a:ext>
            </a:extLst>
          </p:cNvPr>
          <p:cNvSpPr/>
          <p:nvPr/>
        </p:nvSpPr>
        <p:spPr>
          <a:xfrm>
            <a:off x="0" y="5853879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6885F6D9-AFF4-49C6-22C4-6632E90EB222}"/>
              </a:ext>
            </a:extLst>
          </p:cNvPr>
          <p:cNvSpPr/>
          <p:nvPr/>
        </p:nvSpPr>
        <p:spPr>
          <a:xfrm>
            <a:off x="0" y="-12746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3C2454-B395-534A-5BED-E4D43B4C8395}"/>
              </a:ext>
            </a:extLst>
          </p:cNvPr>
          <p:cNvSpPr txBox="1"/>
          <p:nvPr/>
        </p:nvSpPr>
        <p:spPr>
          <a:xfrm>
            <a:off x="382630" y="261609"/>
            <a:ext cx="5033653" cy="5180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Code structure : Classes </a:t>
            </a:r>
            <a:endParaRPr lang="en-ID" sz="16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Espace réservé du numéro de diapositive 34">
            <a:extLst>
              <a:ext uri="{FF2B5EF4-FFF2-40B4-BE49-F238E27FC236}">
                <a16:creationId xmlns:a16="http://schemas.microsoft.com/office/drawing/2014/main" id="{6C2955FD-23D7-FD52-6B40-592BC7E44F2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1D9F47-140D-421D-8956-F9A40AFD399F}" type="slidenum">
              <a:rPr lang="fr-FR">
                <a:solidFill>
                  <a:schemeClr val="bg1"/>
                </a:solidFill>
              </a:rPr>
              <a:t>13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grpSp>
        <p:nvGrpSpPr>
          <p:cNvPr id="26" name="Groupe 8">
            <a:extLst>
              <a:ext uri="{FF2B5EF4-FFF2-40B4-BE49-F238E27FC236}">
                <a16:creationId xmlns:a16="http://schemas.microsoft.com/office/drawing/2014/main" id="{C7D479F7-8657-C2ED-63D0-35968CC35D94}"/>
              </a:ext>
            </a:extLst>
          </p:cNvPr>
          <p:cNvGrpSpPr/>
          <p:nvPr/>
        </p:nvGrpSpPr>
        <p:grpSpPr>
          <a:xfrm>
            <a:off x="9976347" y="-62546"/>
            <a:ext cx="2215653" cy="1195282"/>
            <a:chOff x="10116949" y="-49973"/>
            <a:chExt cx="2083213" cy="942682"/>
          </a:xfrm>
        </p:grpSpPr>
        <p:sp>
          <p:nvSpPr>
            <p:cNvPr id="27" name="Rectangle : avec coin rogné 9">
              <a:extLst>
                <a:ext uri="{FF2B5EF4-FFF2-40B4-BE49-F238E27FC236}">
                  <a16:creationId xmlns:a16="http://schemas.microsoft.com/office/drawing/2014/main" id="{AC3E8403-DEF8-75EC-A972-E273E0E8A482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28" name="Image 10">
              <a:extLst>
                <a:ext uri="{FF2B5EF4-FFF2-40B4-BE49-F238E27FC236}">
                  <a16:creationId xmlns:a16="http://schemas.microsoft.com/office/drawing/2014/main" id="{358695CE-7429-F421-7793-48C063FF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A270A6F2-E57F-D2DF-D44F-20194AEE41CC}"/>
              </a:ext>
            </a:extLst>
          </p:cNvPr>
          <p:cNvSpPr txBox="1"/>
          <p:nvPr/>
        </p:nvSpPr>
        <p:spPr>
          <a:xfrm>
            <a:off x="5579107" y="1368257"/>
            <a:ext cx="2694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robot.py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err="1">
                <a:solidFill>
                  <a:srgbClr val="005FA1"/>
                </a:solidFill>
              </a:rPr>
              <a:t>Sensors</a:t>
            </a:r>
            <a:r>
              <a:rPr lang="fr-FR">
                <a:solidFill>
                  <a:srgbClr val="005FA1"/>
                </a:solidFill>
              </a:rPr>
              <a:t> </a:t>
            </a:r>
            <a:r>
              <a:rPr lang="fr-FR" err="1">
                <a:solidFill>
                  <a:srgbClr val="005FA1"/>
                </a:solidFill>
              </a:rPr>
              <a:t>initialization</a:t>
            </a:r>
            <a:endParaRPr lang="fr-FR">
              <a:solidFill>
                <a:srgbClr val="005FA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>
                <a:solidFill>
                  <a:srgbClr val="005FA1"/>
                </a:solidFill>
              </a:rPr>
              <a:t>Motors </a:t>
            </a:r>
            <a:r>
              <a:rPr lang="fr-FR" err="1">
                <a:solidFill>
                  <a:srgbClr val="005FA1"/>
                </a:solidFill>
              </a:rPr>
              <a:t>initialization</a:t>
            </a:r>
            <a:endParaRPr lang="fr-FR">
              <a:solidFill>
                <a:srgbClr val="005FA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>
                <a:solidFill>
                  <a:srgbClr val="005FA1"/>
                </a:solidFill>
              </a:rPr>
              <a:t>Camera </a:t>
            </a:r>
            <a:r>
              <a:rPr lang="fr-FR" err="1">
                <a:solidFill>
                  <a:srgbClr val="005FA1"/>
                </a:solidFill>
              </a:rPr>
              <a:t>initialization</a:t>
            </a:r>
            <a:endParaRPr lang="fr-FR">
              <a:solidFill>
                <a:srgbClr val="005FA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>
                <a:solidFill>
                  <a:srgbClr val="19122F"/>
                </a:solidFill>
              </a:rPr>
              <a:t>Global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>
                <a:solidFill>
                  <a:srgbClr val="19122F"/>
                </a:solidFill>
              </a:rPr>
              <a:t>Settings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err="1">
                <a:solidFill>
                  <a:srgbClr val="E89E0B"/>
                </a:solidFill>
              </a:rPr>
              <a:t>cameraThread</a:t>
            </a:r>
            <a:r>
              <a:rPr lang="fr-FR">
                <a:solidFill>
                  <a:srgbClr val="E89E0B"/>
                </a:solidFill>
              </a:rPr>
              <a:t> class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err="1">
                <a:solidFill>
                  <a:srgbClr val="E89E0B"/>
                </a:solidFill>
              </a:rPr>
              <a:t>ulSensorThread</a:t>
            </a:r>
            <a:r>
              <a:rPr lang="fr-FR">
                <a:solidFill>
                  <a:srgbClr val="E89E0B"/>
                </a:solidFill>
              </a:rPr>
              <a:t> class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err="1">
                <a:solidFill>
                  <a:srgbClr val="005FA1"/>
                </a:solidFill>
              </a:rPr>
              <a:t>TurnLeft</a:t>
            </a:r>
            <a:endParaRPr lang="fr-FR">
              <a:solidFill>
                <a:srgbClr val="005FA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err="1">
                <a:solidFill>
                  <a:srgbClr val="005FA1"/>
                </a:solidFill>
              </a:rPr>
              <a:t>TurnRight</a:t>
            </a:r>
            <a:endParaRPr lang="fr-FR">
              <a:solidFill>
                <a:srgbClr val="005FA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err="1">
                <a:solidFill>
                  <a:srgbClr val="005FA1"/>
                </a:solidFill>
              </a:rPr>
              <a:t>IncreaseSpeed</a:t>
            </a:r>
            <a:endParaRPr lang="fr-FR">
              <a:solidFill>
                <a:srgbClr val="005FA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err="1">
                <a:solidFill>
                  <a:srgbClr val="005FA1"/>
                </a:solidFill>
              </a:rPr>
              <a:t>DecreaseSpeed</a:t>
            </a:r>
            <a:endParaRPr lang="fr-FR">
              <a:solidFill>
                <a:srgbClr val="005FA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>
                <a:solidFill>
                  <a:srgbClr val="005FA1"/>
                </a:solidFill>
              </a:rPr>
              <a:t>Stop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1FAF1C-D0F8-24C4-9016-5D6BFFCEB642}"/>
              </a:ext>
            </a:extLst>
          </p:cNvPr>
          <p:cNvSpPr txBox="1"/>
          <p:nvPr/>
        </p:nvSpPr>
        <p:spPr>
          <a:xfrm>
            <a:off x="8745667" y="2233250"/>
            <a:ext cx="2008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pixy2.py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>
                <a:solidFill>
                  <a:srgbClr val="E89E0B"/>
                </a:solidFill>
              </a:rPr>
              <a:t>Pixy2 class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261815-1027-AD37-6077-38598EDB40B6}"/>
              </a:ext>
            </a:extLst>
          </p:cNvPr>
          <p:cNvSpPr txBox="1"/>
          <p:nvPr/>
        </p:nvSpPr>
        <p:spPr>
          <a:xfrm>
            <a:off x="8892394" y="3429000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E89E0B"/>
                </a:solidFill>
              </a:rPr>
              <a:t>Class</a:t>
            </a:r>
          </a:p>
          <a:p>
            <a:r>
              <a:rPr lang="fr-FR" err="1">
                <a:solidFill>
                  <a:srgbClr val="005FA1"/>
                </a:solidFill>
              </a:rPr>
              <a:t>Function</a:t>
            </a:r>
            <a:endParaRPr lang="fr-FR">
              <a:solidFill>
                <a:srgbClr val="005FA1"/>
              </a:solidFill>
            </a:endParaRPr>
          </a:p>
          <a:p>
            <a:r>
              <a:rPr lang="fr-FR">
                <a:solidFill>
                  <a:srgbClr val="19122F"/>
                </a:solidFill>
              </a:rPr>
              <a:t>Variables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E6858E-8DD0-0532-43B3-EC7A13402006}"/>
              </a:ext>
            </a:extLst>
          </p:cNvPr>
          <p:cNvSpPr txBox="1"/>
          <p:nvPr/>
        </p:nvSpPr>
        <p:spPr>
          <a:xfrm>
            <a:off x="8711653" y="1368257"/>
            <a:ext cx="2810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Ev3dev (OS):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err="1">
                <a:solidFill>
                  <a:srgbClr val="E89E0B"/>
                </a:solidFill>
              </a:rPr>
              <a:t>Sensor</a:t>
            </a:r>
            <a:r>
              <a:rPr lang="fr-FR">
                <a:solidFill>
                  <a:srgbClr val="E89E0B"/>
                </a:solidFill>
              </a:rPr>
              <a:t>/</a:t>
            </a:r>
            <a:r>
              <a:rPr lang="fr-FR" err="1">
                <a:solidFill>
                  <a:srgbClr val="E89E0B"/>
                </a:solidFill>
              </a:rPr>
              <a:t>actuators</a:t>
            </a:r>
            <a:r>
              <a:rPr lang="fr-FR">
                <a:solidFill>
                  <a:srgbClr val="E89E0B"/>
                </a:solidFill>
              </a:rPr>
              <a:t> class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AB7610A-F3A2-1E07-E6F8-8AE4BE668D8C}"/>
              </a:ext>
            </a:extLst>
          </p:cNvPr>
          <p:cNvSpPr/>
          <p:nvPr/>
        </p:nvSpPr>
        <p:spPr>
          <a:xfrm>
            <a:off x="5579107" y="3595665"/>
            <a:ext cx="1936118" cy="1450053"/>
          </a:xfrm>
          <a:prstGeom prst="roundRect">
            <a:avLst>
              <a:gd name="adj" fmla="val 2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587DE37-661D-A2F6-6AFF-CD18883458D0}"/>
              </a:ext>
            </a:extLst>
          </p:cNvPr>
          <p:cNvGrpSpPr/>
          <p:nvPr/>
        </p:nvGrpSpPr>
        <p:grpSpPr>
          <a:xfrm>
            <a:off x="-54419" y="1351661"/>
            <a:ext cx="5483511" cy="3139321"/>
            <a:chOff x="81537" y="1368257"/>
            <a:chExt cx="5483511" cy="313932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E2C3715B-2A5B-D1C5-20D0-65CD9D161ADA}"/>
                </a:ext>
              </a:extLst>
            </p:cNvPr>
            <p:cNvSpPr txBox="1"/>
            <p:nvPr/>
          </p:nvSpPr>
          <p:spPr>
            <a:xfrm>
              <a:off x="81537" y="1368257"/>
              <a:ext cx="5483511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main.py :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fr-FR"/>
                <a:t>Main </a:t>
              </a:r>
              <a:r>
                <a:rPr lang="fr-FR" err="1"/>
                <a:t>function</a:t>
              </a:r>
              <a:endParaRPr lang="fr-FR"/>
            </a:p>
            <a:p>
              <a:pPr marL="742950" lvl="1" indent="-285750">
                <a:buFont typeface="Wingdings" panose="05000000000000000000" pitchFamily="2" charset="2"/>
                <a:buChar char="v"/>
              </a:pPr>
              <a:r>
                <a:rPr lang="fr-FR">
                  <a:solidFill>
                    <a:srgbClr val="005FA1"/>
                  </a:solidFill>
                </a:rPr>
                <a:t>Threads starts</a:t>
              </a:r>
            </a:p>
            <a:p>
              <a:pPr marL="742950" lvl="1" indent="-285750">
                <a:buFont typeface="Wingdings" panose="05000000000000000000" pitchFamily="2" charset="2"/>
                <a:buChar char="v"/>
              </a:pPr>
              <a:r>
                <a:rPr lang="fr-FR" err="1">
                  <a:solidFill>
                    <a:srgbClr val="005FA1"/>
                  </a:solidFill>
                </a:rPr>
                <a:t>Sensor</a:t>
              </a:r>
              <a:r>
                <a:rPr lang="fr-FR">
                  <a:solidFill>
                    <a:srgbClr val="005FA1"/>
                  </a:solidFill>
                </a:rPr>
                <a:t> </a:t>
              </a:r>
              <a:r>
                <a:rPr lang="fr-FR" err="1">
                  <a:solidFill>
                    <a:srgbClr val="005FA1"/>
                  </a:solidFill>
                </a:rPr>
                <a:t>reading</a:t>
              </a:r>
              <a:endParaRPr lang="fr-FR">
                <a:solidFill>
                  <a:srgbClr val="005FA1"/>
                </a:solidFill>
              </a:endParaRPr>
            </a:p>
            <a:p>
              <a:pPr marL="742950" lvl="1" indent="-285750">
                <a:buFont typeface="Wingdings" panose="05000000000000000000" pitchFamily="2" charset="2"/>
                <a:buChar char="v"/>
              </a:pPr>
              <a:r>
                <a:rPr lang="fr-FR"/>
                <a:t>State Machine :</a:t>
              </a:r>
            </a:p>
            <a:p>
              <a:pPr marL="1200150" lvl="2" indent="-285750">
                <a:buFont typeface="Wingdings" panose="05000000000000000000" pitchFamily="2" charset="2"/>
                <a:buChar char="v"/>
              </a:pPr>
              <a:r>
                <a:rPr lang="fr-FR"/>
                <a:t>PID control</a:t>
              </a:r>
            </a:p>
            <a:p>
              <a:pPr marL="1200150" lvl="2" indent="-285750">
                <a:buFont typeface="Wingdings" panose="05000000000000000000" pitchFamily="2" charset="2"/>
                <a:buChar char="v"/>
              </a:pPr>
              <a:r>
                <a:rPr lang="fr-FR" err="1">
                  <a:solidFill>
                    <a:srgbClr val="005FA1"/>
                  </a:solidFill>
                </a:rPr>
                <a:t>Increase</a:t>
              </a:r>
              <a:r>
                <a:rPr lang="fr-FR">
                  <a:solidFill>
                    <a:srgbClr val="005FA1"/>
                  </a:solidFill>
                </a:rPr>
                <a:t> speed (</a:t>
              </a:r>
              <a:r>
                <a:rPr lang="fr-FR" err="1">
                  <a:solidFill>
                    <a:srgbClr val="005FA1"/>
                  </a:solidFill>
                </a:rPr>
                <a:t>called</a:t>
              </a:r>
              <a:r>
                <a:rPr lang="fr-FR">
                  <a:solidFill>
                    <a:srgbClr val="005FA1"/>
                  </a:solidFill>
                </a:rPr>
                <a:t> </a:t>
              </a:r>
              <a:r>
                <a:rPr lang="fr-FR" err="1">
                  <a:solidFill>
                    <a:srgbClr val="005FA1"/>
                  </a:solidFill>
                </a:rPr>
                <a:t>from</a:t>
              </a:r>
              <a:r>
                <a:rPr lang="fr-FR">
                  <a:solidFill>
                    <a:srgbClr val="005FA1"/>
                  </a:solidFill>
                </a:rPr>
                <a:t> robot.py)</a:t>
              </a:r>
            </a:p>
            <a:p>
              <a:pPr marL="1200150" lvl="2" indent="-285750">
                <a:buFont typeface="Wingdings" panose="05000000000000000000" pitchFamily="2" charset="2"/>
                <a:buChar char="v"/>
              </a:pPr>
              <a:r>
                <a:rPr lang="fr-FR" err="1">
                  <a:solidFill>
                    <a:srgbClr val="005FA1"/>
                  </a:solidFill>
                </a:rPr>
                <a:t>Decrease</a:t>
              </a:r>
              <a:r>
                <a:rPr lang="fr-FR">
                  <a:solidFill>
                    <a:srgbClr val="005FA1"/>
                  </a:solidFill>
                </a:rPr>
                <a:t> speed (</a:t>
              </a:r>
              <a:r>
                <a:rPr lang="fr-FR" err="1">
                  <a:solidFill>
                    <a:srgbClr val="005FA1"/>
                  </a:solidFill>
                </a:rPr>
                <a:t>called</a:t>
              </a:r>
              <a:r>
                <a:rPr lang="fr-FR">
                  <a:solidFill>
                    <a:srgbClr val="005FA1"/>
                  </a:solidFill>
                </a:rPr>
                <a:t> </a:t>
              </a:r>
              <a:r>
                <a:rPr lang="fr-FR" err="1">
                  <a:solidFill>
                    <a:srgbClr val="005FA1"/>
                  </a:solidFill>
                </a:rPr>
                <a:t>from</a:t>
              </a:r>
              <a:r>
                <a:rPr lang="fr-FR">
                  <a:solidFill>
                    <a:srgbClr val="005FA1"/>
                  </a:solidFill>
                </a:rPr>
                <a:t> robot.py)</a:t>
              </a:r>
            </a:p>
            <a:p>
              <a:pPr marL="1200150" lvl="2" indent="-285750">
                <a:buFont typeface="Wingdings" panose="05000000000000000000" pitchFamily="2" charset="2"/>
                <a:buChar char="v"/>
              </a:pPr>
              <a:r>
                <a:rPr lang="fr-FR">
                  <a:solidFill>
                    <a:srgbClr val="005FA1"/>
                  </a:solidFill>
                </a:rPr>
                <a:t>Stop for 3 seconds (</a:t>
              </a:r>
              <a:r>
                <a:rPr lang="fr-FR" err="1">
                  <a:solidFill>
                    <a:srgbClr val="005FA1"/>
                  </a:solidFill>
                </a:rPr>
                <a:t>called</a:t>
              </a:r>
              <a:r>
                <a:rPr lang="fr-FR">
                  <a:solidFill>
                    <a:srgbClr val="005FA1"/>
                  </a:solidFill>
                </a:rPr>
                <a:t> </a:t>
              </a:r>
              <a:r>
                <a:rPr lang="fr-FR" err="1">
                  <a:solidFill>
                    <a:srgbClr val="005FA1"/>
                  </a:solidFill>
                </a:rPr>
                <a:t>from</a:t>
              </a:r>
              <a:r>
                <a:rPr lang="fr-FR">
                  <a:solidFill>
                    <a:srgbClr val="005FA1"/>
                  </a:solidFill>
                </a:rPr>
                <a:t> robot.py)</a:t>
              </a:r>
            </a:p>
            <a:p>
              <a:pPr marL="1200150" lvl="2" indent="-285750">
                <a:buFont typeface="Wingdings" panose="05000000000000000000" pitchFamily="2" charset="2"/>
                <a:buChar char="v"/>
              </a:pPr>
              <a:r>
                <a:rPr lang="fr-FR" err="1">
                  <a:solidFill>
                    <a:srgbClr val="005FA1"/>
                  </a:solidFill>
                </a:rPr>
                <a:t>Turn</a:t>
              </a:r>
              <a:r>
                <a:rPr lang="fr-FR">
                  <a:solidFill>
                    <a:srgbClr val="005FA1"/>
                  </a:solidFill>
                </a:rPr>
                <a:t> Right (</a:t>
              </a:r>
              <a:r>
                <a:rPr lang="fr-FR" err="1">
                  <a:solidFill>
                    <a:srgbClr val="005FA1"/>
                  </a:solidFill>
                </a:rPr>
                <a:t>called</a:t>
              </a:r>
              <a:r>
                <a:rPr lang="fr-FR">
                  <a:solidFill>
                    <a:srgbClr val="005FA1"/>
                  </a:solidFill>
                </a:rPr>
                <a:t> </a:t>
              </a:r>
              <a:r>
                <a:rPr lang="fr-FR" err="1">
                  <a:solidFill>
                    <a:srgbClr val="005FA1"/>
                  </a:solidFill>
                </a:rPr>
                <a:t>from</a:t>
              </a:r>
              <a:r>
                <a:rPr lang="fr-FR">
                  <a:solidFill>
                    <a:srgbClr val="005FA1"/>
                  </a:solidFill>
                </a:rPr>
                <a:t> robot.py)</a:t>
              </a:r>
            </a:p>
            <a:p>
              <a:pPr marL="1200150" lvl="2" indent="-285750">
                <a:buFont typeface="Wingdings" panose="05000000000000000000" pitchFamily="2" charset="2"/>
                <a:buChar char="v"/>
              </a:pPr>
              <a:r>
                <a:rPr lang="fr-FR" err="1">
                  <a:solidFill>
                    <a:srgbClr val="005FA1"/>
                  </a:solidFill>
                </a:rPr>
                <a:t>Turn</a:t>
              </a:r>
              <a:r>
                <a:rPr lang="fr-FR">
                  <a:solidFill>
                    <a:srgbClr val="005FA1"/>
                  </a:solidFill>
                </a:rPr>
                <a:t> </a:t>
              </a:r>
              <a:r>
                <a:rPr lang="fr-FR" err="1">
                  <a:solidFill>
                    <a:srgbClr val="005FA1"/>
                  </a:solidFill>
                </a:rPr>
                <a:t>Left</a:t>
              </a:r>
              <a:r>
                <a:rPr lang="fr-FR">
                  <a:solidFill>
                    <a:srgbClr val="005FA1"/>
                  </a:solidFill>
                </a:rPr>
                <a:t> (</a:t>
              </a:r>
              <a:r>
                <a:rPr lang="fr-FR" err="1">
                  <a:solidFill>
                    <a:srgbClr val="005FA1"/>
                  </a:solidFill>
                </a:rPr>
                <a:t>called</a:t>
              </a:r>
              <a:r>
                <a:rPr lang="fr-FR">
                  <a:solidFill>
                    <a:srgbClr val="005FA1"/>
                  </a:solidFill>
                </a:rPr>
                <a:t> </a:t>
              </a:r>
              <a:r>
                <a:rPr lang="fr-FR" err="1">
                  <a:solidFill>
                    <a:srgbClr val="005FA1"/>
                  </a:solidFill>
                </a:rPr>
                <a:t>from</a:t>
              </a:r>
              <a:r>
                <a:rPr lang="fr-FR">
                  <a:solidFill>
                    <a:srgbClr val="005FA1"/>
                  </a:solidFill>
                </a:rPr>
                <a:t> robot.py)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2C9B4763-CC69-8AD9-2EA8-56E14AE40527}"/>
                </a:ext>
              </a:extLst>
            </p:cNvPr>
            <p:cNvSpPr/>
            <p:nvPr/>
          </p:nvSpPr>
          <p:spPr>
            <a:xfrm>
              <a:off x="866775" y="3057525"/>
              <a:ext cx="4549508" cy="1450053"/>
            </a:xfrm>
            <a:prstGeom prst="roundRect">
              <a:avLst>
                <a:gd name="adj" fmla="val 287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40962F8A-4319-438F-4D31-3ECE94738609}"/>
                </a:ext>
              </a:extLst>
            </p:cNvPr>
            <p:cNvSpPr/>
            <p:nvPr/>
          </p:nvSpPr>
          <p:spPr>
            <a:xfrm>
              <a:off x="634227" y="1981200"/>
              <a:ext cx="1861323" cy="537292"/>
            </a:xfrm>
            <a:prstGeom prst="roundRect">
              <a:avLst>
                <a:gd name="adj" fmla="val 287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D8FEB26-072E-D920-603F-2BA13E5038F2}"/>
              </a:ext>
            </a:extLst>
          </p:cNvPr>
          <p:cNvSpPr/>
          <p:nvPr/>
        </p:nvSpPr>
        <p:spPr>
          <a:xfrm>
            <a:off x="5579107" y="3057525"/>
            <a:ext cx="2488568" cy="537292"/>
          </a:xfrm>
          <a:prstGeom prst="roundRect">
            <a:avLst>
              <a:gd name="adj" fmla="val 2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082B0EF7-CF7F-B54F-1DB3-9A1D8F9F9398}"/>
              </a:ext>
            </a:extLst>
          </p:cNvPr>
          <p:cNvCxnSpPr>
            <a:stCxn id="17" idx="3"/>
            <a:endCxn id="8" idx="1"/>
          </p:cNvCxnSpPr>
          <p:nvPr/>
        </p:nvCxnSpPr>
        <p:spPr>
          <a:xfrm>
            <a:off x="2359594" y="2233250"/>
            <a:ext cx="3219513" cy="1120166"/>
          </a:xfrm>
          <a:prstGeom prst="bentConnector3">
            <a:avLst>
              <a:gd name="adj1" fmla="val 92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2D045819-A320-222B-2AF2-4F907B7C1B9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280327" y="3765956"/>
            <a:ext cx="298780" cy="554736"/>
          </a:xfrm>
          <a:prstGeom prst="bentConnector3">
            <a:avLst>
              <a:gd name="adj1" fmla="val 21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9022DDC-B588-1C35-EB0F-B3DC92FDE4AA}"/>
              </a:ext>
            </a:extLst>
          </p:cNvPr>
          <p:cNvSpPr/>
          <p:nvPr/>
        </p:nvSpPr>
        <p:spPr>
          <a:xfrm>
            <a:off x="5651431" y="1667463"/>
            <a:ext cx="2341689" cy="582383"/>
          </a:xfrm>
          <a:prstGeom prst="roundRect">
            <a:avLst>
              <a:gd name="adj" fmla="val 2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5C3EB19F-6250-BCEC-1AA2-46DF7FED55A4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 flipV="1">
            <a:off x="7993120" y="1829922"/>
            <a:ext cx="718533" cy="128733"/>
          </a:xfrm>
          <a:prstGeom prst="bentConnector3">
            <a:avLst>
              <a:gd name="adj1" fmla="val 39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BFFB51B-FB3A-2698-9962-13CFAD9C1C22}"/>
              </a:ext>
            </a:extLst>
          </p:cNvPr>
          <p:cNvSpPr/>
          <p:nvPr/>
        </p:nvSpPr>
        <p:spPr>
          <a:xfrm>
            <a:off x="5651431" y="2257861"/>
            <a:ext cx="2341689" cy="260632"/>
          </a:xfrm>
          <a:prstGeom prst="roundRect">
            <a:avLst>
              <a:gd name="adj" fmla="val 2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93F01E69-9B62-D914-59E4-1418F000EEEB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7993120" y="2388177"/>
            <a:ext cx="752547" cy="306738"/>
          </a:xfrm>
          <a:prstGeom prst="bentConnector3">
            <a:avLst>
              <a:gd name="adj1" fmla="val 36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D374E38-9A20-E3A0-8E31-5F94175B40FF}"/>
              </a:ext>
            </a:extLst>
          </p:cNvPr>
          <p:cNvCxnSpPr/>
          <p:nvPr/>
        </p:nvCxnSpPr>
        <p:spPr>
          <a:xfrm flipH="1">
            <a:off x="5416283" y="1351661"/>
            <a:ext cx="12809" cy="4068064"/>
          </a:xfrm>
          <a:prstGeom prst="line">
            <a:avLst/>
          </a:prstGeom>
          <a:ln w="19050">
            <a:solidFill>
              <a:srgbClr val="19122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40BBC07-0D31-E1A4-A068-8075DA985D83}"/>
              </a:ext>
            </a:extLst>
          </p:cNvPr>
          <p:cNvCxnSpPr/>
          <p:nvPr/>
        </p:nvCxnSpPr>
        <p:spPr>
          <a:xfrm flipH="1">
            <a:off x="8369393" y="1368257"/>
            <a:ext cx="12809" cy="4068064"/>
          </a:xfrm>
          <a:prstGeom prst="line">
            <a:avLst/>
          </a:prstGeom>
          <a:ln w="19050">
            <a:solidFill>
              <a:srgbClr val="19122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EDBB1FD-985D-1FC9-2827-4D03C59F0477}"/>
              </a:ext>
            </a:extLst>
          </p:cNvPr>
          <p:cNvCxnSpPr>
            <a:cxnSpLocks/>
          </p:cNvCxnSpPr>
          <p:nvPr/>
        </p:nvCxnSpPr>
        <p:spPr>
          <a:xfrm>
            <a:off x="8397126" y="2233250"/>
            <a:ext cx="3124974" cy="0"/>
          </a:xfrm>
          <a:prstGeom prst="line">
            <a:avLst/>
          </a:prstGeom>
          <a:ln w="19050">
            <a:solidFill>
              <a:srgbClr val="19122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31774"/>
      </p:ext>
    </p:extLst>
  </p:cSld>
  <p:clrMapOvr>
    <a:masterClrMapping/>
  </p:clrMapOvr>
  <p:transition spd="slow" advTm="8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DCC5B27F-D70D-30E1-6539-52D831649D3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AD899880-B56F-DA8C-F0F3-6CD890A34343}"/>
              </a:ext>
            </a:extLst>
          </p:cNvPr>
          <p:cNvGrpSpPr/>
          <p:nvPr/>
        </p:nvGrpSpPr>
        <p:grpSpPr>
          <a:xfrm>
            <a:off x="3994699" y="1282235"/>
            <a:ext cx="4044692" cy="4044674"/>
            <a:chOff x="413299" y="1282235"/>
            <a:chExt cx="4044692" cy="4044674"/>
          </a:xfrm>
        </p:grpSpPr>
        <p:sp>
          <p:nvSpPr>
            <p:cNvPr id="4" name="椭圆 5">
              <a:extLst>
                <a:ext uri="{FF2B5EF4-FFF2-40B4-BE49-F238E27FC236}">
                  <a16:creationId xmlns:a16="http://schemas.microsoft.com/office/drawing/2014/main" id="{5A7F45C0-C89B-5B11-D645-F646944FE4FF}"/>
                </a:ext>
              </a:extLst>
            </p:cNvPr>
            <p:cNvSpPr/>
            <p:nvPr/>
          </p:nvSpPr>
          <p:spPr>
            <a:xfrm>
              <a:off x="413299" y="1282235"/>
              <a:ext cx="4044692" cy="404467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B5F4F9"/>
                </a:gs>
                <a:gs pos="100000">
                  <a:srgbClr val="369AC5"/>
                </a:gs>
              </a:gsLst>
              <a:lin ang="2700000"/>
            </a:gra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5" name="组合 6">
              <a:extLst>
                <a:ext uri="{FF2B5EF4-FFF2-40B4-BE49-F238E27FC236}">
                  <a16:creationId xmlns:a16="http://schemas.microsoft.com/office/drawing/2014/main" id="{EFB88891-308B-6144-8A84-83D87FDAF5CE}"/>
                </a:ext>
              </a:extLst>
            </p:cNvPr>
            <p:cNvGrpSpPr/>
            <p:nvPr/>
          </p:nvGrpSpPr>
          <p:grpSpPr>
            <a:xfrm>
              <a:off x="766911" y="2043263"/>
              <a:ext cx="3337467" cy="2606883"/>
              <a:chOff x="766911" y="2043263"/>
              <a:chExt cx="3337467" cy="2606883"/>
            </a:xfrm>
          </p:grpSpPr>
          <p:sp>
            <p:nvSpPr>
              <p:cNvPr id="6" name="TextBox 48">
                <a:extLst>
                  <a:ext uri="{FF2B5EF4-FFF2-40B4-BE49-F238E27FC236}">
                    <a16:creationId xmlns:a16="http://schemas.microsoft.com/office/drawing/2014/main" id="{BEE1DDF4-A466-8B68-3FC8-C0DD7BC432D4}"/>
                  </a:ext>
                </a:extLst>
              </p:cNvPr>
              <p:cNvSpPr txBox="1"/>
              <p:nvPr/>
            </p:nvSpPr>
            <p:spPr>
              <a:xfrm>
                <a:off x="766911" y="3172818"/>
                <a:ext cx="3337467" cy="147732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3200">
                    <a:solidFill>
                      <a:srgbClr val="19122F"/>
                    </a:solidFill>
                    <a:latin typeface="微软雅黑"/>
                    <a:ea typeface="微软雅黑"/>
                    <a:cs typeface="微软雅黑"/>
                  </a:rPr>
                  <a:t>Specifications and Test reviews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3200" b="0" i="0" u="none" strike="noStrike" kern="1200" cap="none" spc="0" baseline="0">
                  <a:solidFill>
                    <a:srgbClr val="19122F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" name="TextBox 48">
                <a:extLst>
                  <a:ext uri="{FF2B5EF4-FFF2-40B4-BE49-F238E27FC236}">
                    <a16:creationId xmlns:a16="http://schemas.microsoft.com/office/drawing/2014/main" id="{4A789A79-3240-8E7A-4029-C7186A61DA74}"/>
                  </a:ext>
                </a:extLst>
              </p:cNvPr>
              <p:cNvSpPr txBox="1"/>
              <p:nvPr/>
            </p:nvSpPr>
            <p:spPr>
              <a:xfrm>
                <a:off x="1795909" y="2043263"/>
                <a:ext cx="1484583" cy="123110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8000" b="0" i="0" u="none" strike="noStrike" kern="1200" cap="none" spc="0" baseline="0">
                    <a:solidFill>
                      <a:srgbClr val="404040"/>
                    </a:solidFill>
                    <a:uFillTx/>
                    <a:latin typeface="微软雅黑"/>
                    <a:ea typeface="微软雅黑"/>
                    <a:cs typeface="微软雅黑"/>
                  </a:rPr>
                  <a:t>04</a:t>
                </a:r>
                <a:endParaRPr lang="en-GB" sz="8000" b="0" i="0" u="none" strike="noStrike" kern="1200" cap="none" spc="0" baseline="0">
                  <a:solidFill>
                    <a:srgbClr val="404040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E320A2F3-78B2-E1F4-67B0-7B60E647F366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5C5A3F-F2CA-4AA7-848A-F58F7B4DB28B}" type="slidenum">
              <a:rPr lang="fr-FR">
                <a:solidFill>
                  <a:schemeClr val="bg1"/>
                </a:solidFill>
              </a:rPr>
              <a:t>14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</p:spTree>
  </p:cSld>
  <p:clrMapOvr>
    <a:masterClrMapping/>
  </p:clrMapOvr>
  <p:transition spd="slow" advTm="3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7">
            <a:extLst>
              <a:ext uri="{FF2B5EF4-FFF2-40B4-BE49-F238E27FC236}">
                <a16:creationId xmlns:a16="http://schemas.microsoft.com/office/drawing/2014/main" id="{B6B5CB5B-B679-1657-7A36-6E6362AA5645}"/>
              </a:ext>
            </a:extLst>
          </p:cNvPr>
          <p:cNvSpPr/>
          <p:nvPr/>
        </p:nvSpPr>
        <p:spPr>
          <a:xfrm>
            <a:off x="0" y="5822949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6885F6D9-AFF4-49C6-22C4-6632E90EB222}"/>
              </a:ext>
            </a:extLst>
          </p:cNvPr>
          <p:cNvSpPr/>
          <p:nvPr/>
        </p:nvSpPr>
        <p:spPr>
          <a:xfrm>
            <a:off x="0" y="-12746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3C2454-B395-534A-5BED-E4D43B4C8395}"/>
              </a:ext>
            </a:extLst>
          </p:cNvPr>
          <p:cNvSpPr txBox="1"/>
          <p:nvPr/>
        </p:nvSpPr>
        <p:spPr>
          <a:xfrm>
            <a:off x="382630" y="261609"/>
            <a:ext cx="5033653" cy="5180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Spec</a:t>
            </a:r>
            <a:r>
              <a:rPr lang="en-ID"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ification and Test reviews – Bronze target</a:t>
            </a:r>
            <a:endParaRPr lang="en-ID" sz="16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Espace réservé du numéro de diapositive 34">
            <a:extLst>
              <a:ext uri="{FF2B5EF4-FFF2-40B4-BE49-F238E27FC236}">
                <a16:creationId xmlns:a16="http://schemas.microsoft.com/office/drawing/2014/main" id="{6C2955FD-23D7-FD52-6B40-592BC7E44F2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1D9F47-140D-421D-8956-F9A40AFD399F}" type="slidenum">
              <a:rPr>
                <a:solidFill>
                  <a:schemeClr val="bg1"/>
                </a:solidFill>
              </a:rPr>
              <a:t>15</a:t>
            </a:fld>
            <a:endParaRPr lang="en-US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grpSp>
        <p:nvGrpSpPr>
          <p:cNvPr id="26" name="Groupe 8">
            <a:extLst>
              <a:ext uri="{FF2B5EF4-FFF2-40B4-BE49-F238E27FC236}">
                <a16:creationId xmlns:a16="http://schemas.microsoft.com/office/drawing/2014/main" id="{C7D479F7-8657-C2ED-63D0-35968CC35D94}"/>
              </a:ext>
            </a:extLst>
          </p:cNvPr>
          <p:cNvGrpSpPr/>
          <p:nvPr/>
        </p:nvGrpSpPr>
        <p:grpSpPr>
          <a:xfrm>
            <a:off x="9976347" y="-62546"/>
            <a:ext cx="2215653" cy="1195282"/>
            <a:chOff x="10116949" y="-49973"/>
            <a:chExt cx="2083213" cy="942682"/>
          </a:xfrm>
        </p:grpSpPr>
        <p:sp>
          <p:nvSpPr>
            <p:cNvPr id="27" name="Rectangle : avec coin rogné 9">
              <a:extLst>
                <a:ext uri="{FF2B5EF4-FFF2-40B4-BE49-F238E27FC236}">
                  <a16:creationId xmlns:a16="http://schemas.microsoft.com/office/drawing/2014/main" id="{AC3E8403-DEF8-75EC-A972-E273E0E8A482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28" name="Image 10">
              <a:extLst>
                <a:ext uri="{FF2B5EF4-FFF2-40B4-BE49-F238E27FC236}">
                  <a16:creationId xmlns:a16="http://schemas.microsoft.com/office/drawing/2014/main" id="{358695CE-7429-F421-7793-48C063FF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0F28F8F-6C84-BF8B-3735-49C719C68413}"/>
              </a:ext>
            </a:extLst>
          </p:cNvPr>
          <p:cNvSpPr txBox="1"/>
          <p:nvPr/>
        </p:nvSpPr>
        <p:spPr>
          <a:xfrm>
            <a:off x="636661" y="1155451"/>
            <a:ext cx="7973941" cy="185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Specifications :</a:t>
            </a:r>
          </a:p>
          <a:p>
            <a:pPr lvl="1"/>
            <a:endParaRPr lang="en-GB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Follow a line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Adapt speed according to obstacles in front the robot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Stop the robot if an obstacle is too close to the front of the robot 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DAE7DB3E-C5B1-CDD3-CAF6-7C53972252E9}"/>
              </a:ext>
            </a:extLst>
          </p:cNvPr>
          <p:cNvSpPr txBox="1"/>
          <p:nvPr/>
        </p:nvSpPr>
        <p:spPr>
          <a:xfrm>
            <a:off x="636662" y="3287220"/>
            <a:ext cx="5459338" cy="256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6"/>
                </a:solidFill>
              </a:rPr>
              <a:t>What the robot could do :</a:t>
            </a:r>
          </a:p>
          <a:p>
            <a:pPr lvl="1"/>
            <a:endParaRPr lang="en-GB" b="1">
              <a:solidFill>
                <a:schemeClr val="accent6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b="1">
                <a:solidFill>
                  <a:schemeClr val="accent6"/>
                </a:solidFill>
              </a:rPr>
              <a:t>Follow a line in one direction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b="1">
                <a:solidFill>
                  <a:schemeClr val="accent6"/>
                </a:solidFill>
              </a:rPr>
              <a:t>Adapt speed when the obstacle is between 10cm to 20cm in front of 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b="1">
                <a:solidFill>
                  <a:schemeClr val="accent6"/>
                </a:solidFill>
              </a:rPr>
              <a:t>Stop when the obstacle is 10cm or less in front of it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6250A44-DB25-2789-44E0-3EAB8056D7AB}"/>
              </a:ext>
            </a:extLst>
          </p:cNvPr>
          <p:cNvSpPr txBox="1"/>
          <p:nvPr/>
        </p:nvSpPr>
        <p:spPr>
          <a:xfrm>
            <a:off x="6095998" y="3287220"/>
            <a:ext cx="5459338" cy="99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What the robot couldn’t do :</a:t>
            </a:r>
          </a:p>
          <a:p>
            <a:pPr lvl="1"/>
            <a:endParaRPr lang="en-GB" b="1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b="1">
                <a:solidFill>
                  <a:srgbClr val="FF0000"/>
                </a:solidFill>
              </a:rPr>
              <a:t>Follow a line in both direction</a:t>
            </a:r>
          </a:p>
        </p:txBody>
      </p:sp>
    </p:spTree>
    <p:extLst>
      <p:ext uri="{BB962C8B-B14F-4D97-AF65-F5344CB8AC3E}">
        <p14:creationId xmlns:p14="http://schemas.microsoft.com/office/powerpoint/2010/main" val="1626931788"/>
      </p:ext>
    </p:extLst>
  </p:cSld>
  <p:clrMapOvr>
    <a:masterClrMapping/>
  </p:clrMapOvr>
  <p:transition spd="slow" advTm="8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7">
            <a:extLst>
              <a:ext uri="{FF2B5EF4-FFF2-40B4-BE49-F238E27FC236}">
                <a16:creationId xmlns:a16="http://schemas.microsoft.com/office/drawing/2014/main" id="{B6B5CB5B-B679-1657-7A36-6E6362AA5645}"/>
              </a:ext>
            </a:extLst>
          </p:cNvPr>
          <p:cNvSpPr/>
          <p:nvPr/>
        </p:nvSpPr>
        <p:spPr>
          <a:xfrm>
            <a:off x="0" y="5853879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6885F6D9-AFF4-49C6-22C4-6632E90EB222}"/>
              </a:ext>
            </a:extLst>
          </p:cNvPr>
          <p:cNvSpPr/>
          <p:nvPr/>
        </p:nvSpPr>
        <p:spPr>
          <a:xfrm>
            <a:off x="0" y="-12746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3C2454-B395-534A-5BED-E4D43B4C8395}"/>
              </a:ext>
            </a:extLst>
          </p:cNvPr>
          <p:cNvSpPr txBox="1"/>
          <p:nvPr/>
        </p:nvSpPr>
        <p:spPr>
          <a:xfrm>
            <a:off x="382630" y="261609"/>
            <a:ext cx="5033653" cy="5180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Spec</a:t>
            </a:r>
            <a:r>
              <a:rPr lang="en-ID"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ification and Test reviews – Silver target</a:t>
            </a:r>
            <a:endParaRPr lang="en-ID" sz="16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Espace réservé du numéro de diapositive 34">
            <a:extLst>
              <a:ext uri="{FF2B5EF4-FFF2-40B4-BE49-F238E27FC236}">
                <a16:creationId xmlns:a16="http://schemas.microsoft.com/office/drawing/2014/main" id="{6C2955FD-23D7-FD52-6B40-592BC7E44F2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1D9F47-140D-421D-8956-F9A40AFD399F}" type="slidenum">
              <a:rPr lang="fr-FR">
                <a:solidFill>
                  <a:schemeClr val="bg1"/>
                </a:solidFill>
              </a:rPr>
              <a:t>16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grpSp>
        <p:nvGrpSpPr>
          <p:cNvPr id="26" name="Groupe 8">
            <a:extLst>
              <a:ext uri="{FF2B5EF4-FFF2-40B4-BE49-F238E27FC236}">
                <a16:creationId xmlns:a16="http://schemas.microsoft.com/office/drawing/2014/main" id="{C7D479F7-8657-C2ED-63D0-35968CC35D94}"/>
              </a:ext>
            </a:extLst>
          </p:cNvPr>
          <p:cNvGrpSpPr/>
          <p:nvPr/>
        </p:nvGrpSpPr>
        <p:grpSpPr>
          <a:xfrm>
            <a:off x="9976347" y="-62546"/>
            <a:ext cx="2215653" cy="1195282"/>
            <a:chOff x="10116949" y="-49973"/>
            <a:chExt cx="2083213" cy="942682"/>
          </a:xfrm>
        </p:grpSpPr>
        <p:sp>
          <p:nvSpPr>
            <p:cNvPr id="27" name="Rectangle : avec coin rogné 9">
              <a:extLst>
                <a:ext uri="{FF2B5EF4-FFF2-40B4-BE49-F238E27FC236}">
                  <a16:creationId xmlns:a16="http://schemas.microsoft.com/office/drawing/2014/main" id="{AC3E8403-DEF8-75EC-A972-E273E0E8A482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28" name="Image 10">
              <a:extLst>
                <a:ext uri="{FF2B5EF4-FFF2-40B4-BE49-F238E27FC236}">
                  <a16:creationId xmlns:a16="http://schemas.microsoft.com/office/drawing/2014/main" id="{358695CE-7429-F421-7793-48C063FF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4B946844-FCD0-9B05-BAC4-B16DDC9452BF}"/>
              </a:ext>
            </a:extLst>
          </p:cNvPr>
          <p:cNvSpPr txBox="1"/>
          <p:nvPr/>
        </p:nvSpPr>
        <p:spPr>
          <a:xfrm>
            <a:off x="636662" y="1132739"/>
            <a:ext cx="6861418" cy="185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Specifications :</a:t>
            </a:r>
          </a:p>
          <a:p>
            <a:pPr lvl="1"/>
            <a:endParaRPr lang="en-GB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Follow a determined a path on a track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Go through a cross section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Go through an interruption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7F51A2-EF03-8A5F-5B97-E7E4A7EA12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09" y="1554253"/>
            <a:ext cx="1369202" cy="13789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D6152E-73B5-B15B-904B-27ADE6B2CE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1511954"/>
            <a:ext cx="2482741" cy="1421232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577689A4-04B9-C9B1-C6FC-BDCDF7AE754C}"/>
              </a:ext>
            </a:extLst>
          </p:cNvPr>
          <p:cNvSpPr txBox="1"/>
          <p:nvPr/>
        </p:nvSpPr>
        <p:spPr>
          <a:xfrm>
            <a:off x="636662" y="3483570"/>
            <a:ext cx="5459338" cy="13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6"/>
                </a:solidFill>
              </a:rPr>
              <a:t>What the robot could do :</a:t>
            </a:r>
          </a:p>
          <a:p>
            <a:pPr lvl="1"/>
            <a:endParaRPr lang="en-GB" b="1">
              <a:solidFill>
                <a:schemeClr val="accent6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b="1">
                <a:solidFill>
                  <a:schemeClr val="accent6"/>
                </a:solidFill>
              </a:rPr>
              <a:t>Go through a cross section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b="1">
                <a:solidFill>
                  <a:schemeClr val="accent6"/>
                </a:solidFill>
              </a:rPr>
              <a:t>Go through an interruption of around 2cm 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CBC53C03-3658-0300-215B-DFA7E26BC8D4}"/>
              </a:ext>
            </a:extLst>
          </p:cNvPr>
          <p:cNvSpPr txBox="1"/>
          <p:nvPr/>
        </p:nvSpPr>
        <p:spPr>
          <a:xfrm>
            <a:off x="6096000" y="3489050"/>
            <a:ext cx="5459338" cy="99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What the robot couldn’t do :</a:t>
            </a:r>
          </a:p>
          <a:p>
            <a:pPr lvl="1"/>
            <a:endParaRPr lang="en-GB" b="1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b="1">
                <a:solidFill>
                  <a:srgbClr val="FF0000"/>
                </a:solidFill>
              </a:rPr>
              <a:t>Follow a determined path on a track</a:t>
            </a:r>
          </a:p>
        </p:txBody>
      </p:sp>
    </p:spTree>
    <p:extLst>
      <p:ext uri="{BB962C8B-B14F-4D97-AF65-F5344CB8AC3E}">
        <p14:creationId xmlns:p14="http://schemas.microsoft.com/office/powerpoint/2010/main" val="1070292224"/>
      </p:ext>
    </p:extLst>
  </p:cSld>
  <p:clrMapOvr>
    <a:masterClrMapping/>
  </p:clrMapOvr>
  <p:transition spd="slow" advTm="8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7">
            <a:extLst>
              <a:ext uri="{FF2B5EF4-FFF2-40B4-BE49-F238E27FC236}">
                <a16:creationId xmlns:a16="http://schemas.microsoft.com/office/drawing/2014/main" id="{B6B5CB5B-B679-1657-7A36-6E6362AA5645}"/>
              </a:ext>
            </a:extLst>
          </p:cNvPr>
          <p:cNvSpPr/>
          <p:nvPr/>
        </p:nvSpPr>
        <p:spPr>
          <a:xfrm>
            <a:off x="0" y="5853879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6885F6D9-AFF4-49C6-22C4-6632E90EB222}"/>
              </a:ext>
            </a:extLst>
          </p:cNvPr>
          <p:cNvSpPr/>
          <p:nvPr/>
        </p:nvSpPr>
        <p:spPr>
          <a:xfrm>
            <a:off x="0" y="-12746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3C2454-B395-534A-5BED-E4D43B4C8395}"/>
              </a:ext>
            </a:extLst>
          </p:cNvPr>
          <p:cNvSpPr txBox="1"/>
          <p:nvPr/>
        </p:nvSpPr>
        <p:spPr>
          <a:xfrm>
            <a:off x="382630" y="261609"/>
            <a:ext cx="5033653" cy="5180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Spec</a:t>
            </a:r>
            <a:r>
              <a:rPr lang="en-ID"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ification and Test reviews – Gold target</a:t>
            </a:r>
            <a:endParaRPr lang="en-ID" sz="16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Espace réservé du numéro de diapositive 34">
            <a:extLst>
              <a:ext uri="{FF2B5EF4-FFF2-40B4-BE49-F238E27FC236}">
                <a16:creationId xmlns:a16="http://schemas.microsoft.com/office/drawing/2014/main" id="{6C2955FD-23D7-FD52-6B40-592BC7E44F2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1D9F47-140D-421D-8956-F9A40AFD399F}" type="slidenum">
              <a:rPr>
                <a:solidFill>
                  <a:schemeClr val="bg1"/>
                </a:solidFill>
              </a:rPr>
              <a:t>17</a:t>
            </a:fld>
            <a:endParaRPr lang="en-US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grpSp>
        <p:nvGrpSpPr>
          <p:cNvPr id="26" name="Groupe 8">
            <a:extLst>
              <a:ext uri="{FF2B5EF4-FFF2-40B4-BE49-F238E27FC236}">
                <a16:creationId xmlns:a16="http://schemas.microsoft.com/office/drawing/2014/main" id="{C7D479F7-8657-C2ED-63D0-35968CC35D94}"/>
              </a:ext>
            </a:extLst>
          </p:cNvPr>
          <p:cNvGrpSpPr/>
          <p:nvPr/>
        </p:nvGrpSpPr>
        <p:grpSpPr>
          <a:xfrm>
            <a:off x="9976347" y="-62546"/>
            <a:ext cx="2215653" cy="1195282"/>
            <a:chOff x="10116949" y="-49973"/>
            <a:chExt cx="2083213" cy="942682"/>
          </a:xfrm>
        </p:grpSpPr>
        <p:sp>
          <p:nvSpPr>
            <p:cNvPr id="27" name="Rectangle : avec coin rogné 9">
              <a:extLst>
                <a:ext uri="{FF2B5EF4-FFF2-40B4-BE49-F238E27FC236}">
                  <a16:creationId xmlns:a16="http://schemas.microsoft.com/office/drawing/2014/main" id="{AC3E8403-DEF8-75EC-A972-E273E0E8A482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28" name="Image 10">
              <a:extLst>
                <a:ext uri="{FF2B5EF4-FFF2-40B4-BE49-F238E27FC236}">
                  <a16:creationId xmlns:a16="http://schemas.microsoft.com/office/drawing/2014/main" id="{358695CE-7429-F421-7793-48C063FF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1075320A-250B-F227-F6F8-1DA3B05412E4}"/>
              </a:ext>
            </a:extLst>
          </p:cNvPr>
          <p:cNvSpPr txBox="1"/>
          <p:nvPr/>
        </p:nvSpPr>
        <p:spPr>
          <a:xfrm>
            <a:off x="636662" y="1155451"/>
            <a:ext cx="6861418" cy="14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Specifications :</a:t>
            </a:r>
          </a:p>
          <a:p>
            <a:pPr lvl="1"/>
            <a:endParaRPr lang="en-GB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Recognize panels on the side road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React to panels on the side road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3B1BD65E-77F3-6C15-FCC0-905FC73AAEFF}"/>
              </a:ext>
            </a:extLst>
          </p:cNvPr>
          <p:cNvSpPr txBox="1"/>
          <p:nvPr/>
        </p:nvSpPr>
        <p:spPr>
          <a:xfrm>
            <a:off x="636662" y="2823125"/>
            <a:ext cx="6303634" cy="268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Panels used :</a:t>
            </a:r>
          </a:p>
          <a:p>
            <a:pPr lvl="1"/>
            <a:endParaRPr lang="en-GB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Stop : stop the robot for 3s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Slowdown : slow the robot to its minimum speed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No entry : block the path in front of the robot on a cross section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err="1"/>
              <a:t>Gotta</a:t>
            </a:r>
            <a:r>
              <a:rPr lang="en-GB" b="1"/>
              <a:t> go fast : accelerate the robot to its top speed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35E7652-3719-ED84-8171-181C2E457097}"/>
              </a:ext>
            </a:extLst>
          </p:cNvPr>
          <p:cNvGrpSpPr/>
          <p:nvPr/>
        </p:nvGrpSpPr>
        <p:grpSpPr>
          <a:xfrm>
            <a:off x="6888723" y="3429000"/>
            <a:ext cx="5203406" cy="2128793"/>
            <a:chOff x="6940296" y="3397673"/>
            <a:chExt cx="5203406" cy="2128793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1ED76E1-5393-D52E-0CD3-9939FCF22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0296" y="3400721"/>
              <a:ext cx="5203406" cy="21257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642CB9-00E1-009D-478A-340964A1263A}"/>
                </a:ext>
              </a:extLst>
            </p:cNvPr>
            <p:cNvSpPr/>
            <p:nvPr/>
          </p:nvSpPr>
          <p:spPr>
            <a:xfrm>
              <a:off x="7013448" y="3400721"/>
              <a:ext cx="1207008" cy="18845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0BBBF0-8566-122C-52AF-6C79FFCA18EC}"/>
                </a:ext>
              </a:extLst>
            </p:cNvPr>
            <p:cNvSpPr/>
            <p:nvPr/>
          </p:nvSpPr>
          <p:spPr>
            <a:xfrm>
              <a:off x="8272272" y="3397673"/>
              <a:ext cx="1207008" cy="18845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BFA3BA-1FAB-CFB5-4D04-0FEF82ADA49C}"/>
                </a:ext>
              </a:extLst>
            </p:cNvPr>
            <p:cNvSpPr/>
            <p:nvPr/>
          </p:nvSpPr>
          <p:spPr>
            <a:xfrm>
              <a:off x="9531096" y="3397673"/>
              <a:ext cx="1207008" cy="18845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433E26-BD43-18CD-AED3-5DA3DBA98A74}"/>
                </a:ext>
              </a:extLst>
            </p:cNvPr>
            <p:cNvSpPr/>
            <p:nvPr/>
          </p:nvSpPr>
          <p:spPr>
            <a:xfrm>
              <a:off x="10842850" y="3397673"/>
              <a:ext cx="1207008" cy="18845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43739016"/>
      </p:ext>
    </p:extLst>
  </p:cSld>
  <p:clrMapOvr>
    <a:masterClrMapping/>
  </p:clrMapOvr>
  <p:transition spd="slow" advTm="8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7C9FEA14-B9A1-6C0D-3A3B-A67F8EF52D1C}"/>
              </a:ext>
            </a:extLst>
          </p:cNvPr>
          <p:cNvSpPr/>
          <p:nvPr/>
        </p:nvSpPr>
        <p:spPr>
          <a:xfrm>
            <a:off x="0" y="0"/>
            <a:ext cx="13662836" cy="6858000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222C7D2D-04DC-C02C-EC83-BD6D17C38988}"/>
              </a:ext>
            </a:extLst>
          </p:cNvPr>
          <p:cNvGrpSpPr/>
          <p:nvPr/>
        </p:nvGrpSpPr>
        <p:grpSpPr>
          <a:xfrm>
            <a:off x="3843491" y="1155839"/>
            <a:ext cx="4767112" cy="4044674"/>
            <a:chOff x="4209418" y="1154649"/>
            <a:chExt cx="4767112" cy="4044674"/>
          </a:xfrm>
        </p:grpSpPr>
        <p:sp>
          <p:nvSpPr>
            <p:cNvPr id="4" name="椭圆 5">
              <a:extLst>
                <a:ext uri="{FF2B5EF4-FFF2-40B4-BE49-F238E27FC236}">
                  <a16:creationId xmlns:a16="http://schemas.microsoft.com/office/drawing/2014/main" id="{85EFA9D2-4BAE-3DE0-6A36-C32981F85177}"/>
                </a:ext>
              </a:extLst>
            </p:cNvPr>
            <p:cNvSpPr/>
            <p:nvPr/>
          </p:nvSpPr>
          <p:spPr>
            <a:xfrm>
              <a:off x="4570628" y="1154649"/>
              <a:ext cx="4044692" cy="404467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B5F4F9"/>
                </a:gs>
                <a:gs pos="100000">
                  <a:srgbClr val="369AC5"/>
                </a:gs>
              </a:gsLst>
              <a:lin ang="2700000"/>
            </a:gra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5" name="组合 6">
              <a:extLst>
                <a:ext uri="{FF2B5EF4-FFF2-40B4-BE49-F238E27FC236}">
                  <a16:creationId xmlns:a16="http://schemas.microsoft.com/office/drawing/2014/main" id="{3925414F-FBB8-03CE-D544-1364FB3199F7}"/>
                </a:ext>
              </a:extLst>
            </p:cNvPr>
            <p:cNvGrpSpPr/>
            <p:nvPr/>
          </p:nvGrpSpPr>
          <p:grpSpPr>
            <a:xfrm>
              <a:off x="4209418" y="1896621"/>
              <a:ext cx="4767112" cy="2204910"/>
              <a:chOff x="4209418" y="1896621"/>
              <a:chExt cx="4767112" cy="2204910"/>
            </a:xfrm>
          </p:grpSpPr>
          <p:sp>
            <p:nvSpPr>
              <p:cNvPr id="6" name="TextBox 48">
                <a:extLst>
                  <a:ext uri="{FF2B5EF4-FFF2-40B4-BE49-F238E27FC236}">
                    <a16:creationId xmlns:a16="http://schemas.microsoft.com/office/drawing/2014/main" id="{1ABFD50F-E471-7A95-E059-56BBF289A5B4}"/>
                  </a:ext>
                </a:extLst>
              </p:cNvPr>
              <p:cNvSpPr txBox="1"/>
              <p:nvPr/>
            </p:nvSpPr>
            <p:spPr>
              <a:xfrm>
                <a:off x="4209418" y="2993535"/>
                <a:ext cx="4767112" cy="110799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3600">
                    <a:solidFill>
                      <a:srgbClr val="19122F"/>
                    </a:solidFill>
                    <a:latin typeface="微软雅黑"/>
                    <a:ea typeface="微软雅黑"/>
                    <a:cs typeface="微软雅黑"/>
                  </a:rPr>
                  <a:t>Problems Encountered</a:t>
                </a:r>
                <a:endParaRPr lang="en-US" sz="3600" b="0" i="0" u="none" strike="noStrike" kern="1200" cap="none" spc="0" baseline="0">
                  <a:solidFill>
                    <a:srgbClr val="19122F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8" name="TextBox 48">
                <a:extLst>
                  <a:ext uri="{FF2B5EF4-FFF2-40B4-BE49-F238E27FC236}">
                    <a16:creationId xmlns:a16="http://schemas.microsoft.com/office/drawing/2014/main" id="{D57BB2F5-8D89-B97F-6916-DD8EAEB9DBAE}"/>
                  </a:ext>
                </a:extLst>
              </p:cNvPr>
              <p:cNvSpPr txBox="1"/>
              <p:nvPr/>
            </p:nvSpPr>
            <p:spPr>
              <a:xfrm>
                <a:off x="6089126" y="1896621"/>
                <a:ext cx="1484583" cy="123110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8000" b="0" i="0" u="none" strike="noStrike" kern="1200" cap="none" spc="0" baseline="0">
                    <a:solidFill>
                      <a:srgbClr val="404040"/>
                    </a:solidFill>
                    <a:uFillTx/>
                    <a:latin typeface="微软雅黑"/>
                    <a:ea typeface="微软雅黑"/>
                    <a:cs typeface="微软雅黑"/>
                  </a:rPr>
                  <a:t>05</a:t>
                </a:r>
                <a:endParaRPr lang="en-GB" sz="8000" b="0" i="0" u="none" strike="noStrike" kern="1200" cap="none" spc="0" baseline="0">
                  <a:solidFill>
                    <a:srgbClr val="404040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86899412-C205-C488-AA21-E61391CAE40F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F90E5C-4CA0-4C5A-956E-33419F5E3E2C}" type="slidenum">
              <a:rPr lang="fr-FR">
                <a:solidFill>
                  <a:schemeClr val="bg1"/>
                </a:solidFill>
              </a:rPr>
              <a:t>18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</p:spTree>
  </p:cSld>
  <p:clrMapOvr>
    <a:masterClrMapping/>
  </p:clrMapOvr>
  <p:transition spd="slow" advTm="3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3">
            <a:extLst>
              <a:ext uri="{FF2B5EF4-FFF2-40B4-BE49-F238E27FC236}">
                <a16:creationId xmlns:a16="http://schemas.microsoft.com/office/drawing/2014/main" id="{07C771C6-B7C4-F612-2C40-0FE76D65ED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DCB1531E-4461-B502-4DF4-72F0ACC5B8A4}"/>
              </a:ext>
            </a:extLst>
          </p:cNvPr>
          <p:cNvGrpSpPr/>
          <p:nvPr/>
        </p:nvGrpSpPr>
        <p:grpSpPr>
          <a:xfrm>
            <a:off x="1075279" y="368164"/>
            <a:ext cx="10041447" cy="692978"/>
            <a:chOff x="1075279" y="368164"/>
            <a:chExt cx="10041447" cy="692978"/>
          </a:xfrm>
        </p:grpSpPr>
        <p:sp>
          <p:nvSpPr>
            <p:cNvPr id="4" name="Shape 86">
              <a:extLst>
                <a:ext uri="{FF2B5EF4-FFF2-40B4-BE49-F238E27FC236}">
                  <a16:creationId xmlns:a16="http://schemas.microsoft.com/office/drawing/2014/main" id="{29147CE6-7A23-B8B6-1725-8A8EC90488DA}"/>
                </a:ext>
              </a:extLst>
            </p:cNvPr>
            <p:cNvSpPr/>
            <p:nvPr/>
          </p:nvSpPr>
          <p:spPr>
            <a:xfrm>
              <a:off x="1075279" y="368164"/>
              <a:ext cx="10041447" cy="56457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35716" tIns="35716" rIns="35716" bIns="35716" anchor="ctr" anchorCtr="1" compatLnSpc="1">
              <a:spAutoFit/>
            </a:bodyPr>
            <a:lstStyle/>
            <a:p>
              <a:pPr marL="0" marR="0" lvl="0" indent="0" algn="ctr" defTabSz="292095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3200" b="1" i="0" u="none" strike="noStrike" kern="0" cap="none" spc="-10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rPr>
                <a:t>Problem </a:t>
              </a:r>
              <a:r>
                <a:rPr lang="en-US" sz="3200" b="1" i="0" u="none" strike="noStrike" kern="0" cap="none" spc="-10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rPr>
                <a:t>E</a:t>
              </a:r>
              <a:r>
                <a:rPr lang="fr-FR" sz="3200" b="1" i="0" u="none" strike="noStrike" kern="0" cap="none" spc="-10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rPr>
                <a:t>ncountered</a:t>
              </a:r>
              <a:endParaRPr lang="en-US" sz="3200" b="1" i="0" u="none" strike="noStrike" kern="0" cap="none" spc="-10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" name="Shape 87">
              <a:extLst>
                <a:ext uri="{FF2B5EF4-FFF2-40B4-BE49-F238E27FC236}">
                  <a16:creationId xmlns:a16="http://schemas.microsoft.com/office/drawing/2014/main" id="{A23BD78C-ECFF-9324-6C67-F510C6019A53}"/>
                </a:ext>
              </a:extLst>
            </p:cNvPr>
            <p:cNvSpPr/>
            <p:nvPr/>
          </p:nvSpPr>
          <p:spPr>
            <a:xfrm>
              <a:off x="1576681" y="804342"/>
              <a:ext cx="9038633" cy="25680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35716" tIns="35716" rIns="35716" bIns="35716" anchor="ctr" anchorCtr="1" compatLnSpc="1">
              <a:spAutoFit/>
            </a:bodyPr>
            <a:lstStyle/>
            <a:p>
              <a:pPr marL="0" marR="0" lvl="0" indent="0" algn="ctr" defTabSz="292095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6" name="Freeform 32">
            <a:extLst>
              <a:ext uri="{FF2B5EF4-FFF2-40B4-BE49-F238E27FC236}">
                <a16:creationId xmlns:a16="http://schemas.microsoft.com/office/drawing/2014/main" id="{EABA33C9-EBA8-DBF6-4213-1F77934F2C27}"/>
              </a:ext>
            </a:extLst>
          </p:cNvPr>
          <p:cNvSpPr/>
          <p:nvPr/>
        </p:nvSpPr>
        <p:spPr>
          <a:xfrm>
            <a:off x="919023" y="2170130"/>
            <a:ext cx="9794522" cy="35836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828"/>
              <a:gd name="f7" fmla="val 1032"/>
              <a:gd name="f8" fmla="val 856"/>
              <a:gd name="f9" fmla="val 420"/>
              <a:gd name="f10" fmla="val 464"/>
              <a:gd name="f11" fmla="val 536"/>
              <a:gd name="f12" fmla="val 660"/>
              <a:gd name="f13" fmla="val 540"/>
              <a:gd name="f14" fmla="val 544"/>
              <a:gd name="f15" fmla="val 976"/>
              <a:gd name="f16" fmla="val 736"/>
              <a:gd name="f17" fmla="val 1232"/>
              <a:gd name="f18" fmla="val 720"/>
              <a:gd name="f19" fmla="val 1488"/>
              <a:gd name="f20" fmla="val 704"/>
              <a:gd name="f21" fmla="val 1508"/>
              <a:gd name="f22" fmla="val 352"/>
              <a:gd name="f23" fmla="val 1772"/>
              <a:gd name="f24" fmla="val 320"/>
              <a:gd name="f25" fmla="val 2036"/>
              <a:gd name="f26" fmla="val 288"/>
              <a:gd name="f27" fmla="val 2063"/>
              <a:gd name="f28" fmla="val 491"/>
              <a:gd name="f29" fmla="val 2315"/>
              <a:gd name="f30" fmla="val 479"/>
              <a:gd name="f31" fmla="val 2567"/>
              <a:gd name="f32" fmla="val 467"/>
              <a:gd name="f33" fmla="val 2572"/>
              <a:gd name="f34" fmla="val 84"/>
              <a:gd name="f35" fmla="+- 0 0 -90"/>
              <a:gd name="f36" fmla="*/ f3 1 2828"/>
              <a:gd name="f37" fmla="*/ f4 1 1032"/>
              <a:gd name="f38" fmla="+- f7 0 f5"/>
              <a:gd name="f39" fmla="+- f6 0 f5"/>
              <a:gd name="f40" fmla="*/ f35 f0 1"/>
              <a:gd name="f41" fmla="*/ f39 1 2828"/>
              <a:gd name="f42" fmla="*/ f38 1 1032"/>
              <a:gd name="f43" fmla="*/ 0 f39 1"/>
              <a:gd name="f44" fmla="*/ 856 f38 1"/>
              <a:gd name="f45" fmla="*/ 660 f39 1"/>
              <a:gd name="f46" fmla="*/ 540 f38 1"/>
              <a:gd name="f47" fmla="*/ 1232 f39 1"/>
              <a:gd name="f48" fmla="*/ 720 f38 1"/>
              <a:gd name="f49" fmla="*/ 1772 f39 1"/>
              <a:gd name="f50" fmla="*/ 320 f38 1"/>
              <a:gd name="f51" fmla="*/ 2315 f39 1"/>
              <a:gd name="f52" fmla="*/ 479 f38 1"/>
              <a:gd name="f53" fmla="*/ 2828 f39 1"/>
              <a:gd name="f54" fmla="*/ 0 f38 1"/>
              <a:gd name="f55" fmla="*/ f40 1 f2"/>
              <a:gd name="f56" fmla="*/ f43 1 2828"/>
              <a:gd name="f57" fmla="*/ f44 1 1032"/>
              <a:gd name="f58" fmla="*/ f45 1 2828"/>
              <a:gd name="f59" fmla="*/ f46 1 1032"/>
              <a:gd name="f60" fmla="*/ f47 1 2828"/>
              <a:gd name="f61" fmla="*/ f48 1 1032"/>
              <a:gd name="f62" fmla="*/ f49 1 2828"/>
              <a:gd name="f63" fmla="*/ f50 1 1032"/>
              <a:gd name="f64" fmla="*/ f51 1 2828"/>
              <a:gd name="f65" fmla="*/ f52 1 1032"/>
              <a:gd name="f66" fmla="*/ f53 1 2828"/>
              <a:gd name="f67" fmla="*/ f54 1 1032"/>
              <a:gd name="f68" fmla="*/ 0 1 f41"/>
              <a:gd name="f69" fmla="*/ f6 1 f41"/>
              <a:gd name="f70" fmla="*/ 0 1 f42"/>
              <a:gd name="f71" fmla="*/ f7 1 f42"/>
              <a:gd name="f72" fmla="+- f55 0 f1"/>
              <a:gd name="f73" fmla="*/ f56 1 f41"/>
              <a:gd name="f74" fmla="*/ f57 1 f42"/>
              <a:gd name="f75" fmla="*/ f58 1 f41"/>
              <a:gd name="f76" fmla="*/ f59 1 f42"/>
              <a:gd name="f77" fmla="*/ f60 1 f41"/>
              <a:gd name="f78" fmla="*/ f61 1 f42"/>
              <a:gd name="f79" fmla="*/ f62 1 f41"/>
              <a:gd name="f80" fmla="*/ f63 1 f42"/>
              <a:gd name="f81" fmla="*/ f64 1 f41"/>
              <a:gd name="f82" fmla="*/ f65 1 f42"/>
              <a:gd name="f83" fmla="*/ f66 1 f41"/>
              <a:gd name="f84" fmla="*/ f67 1 f42"/>
              <a:gd name="f85" fmla="*/ f68 f36 1"/>
              <a:gd name="f86" fmla="*/ f69 f36 1"/>
              <a:gd name="f87" fmla="*/ f71 f37 1"/>
              <a:gd name="f88" fmla="*/ f70 f37 1"/>
              <a:gd name="f89" fmla="*/ f73 f36 1"/>
              <a:gd name="f90" fmla="*/ f74 f37 1"/>
              <a:gd name="f91" fmla="*/ f75 f36 1"/>
              <a:gd name="f92" fmla="*/ f76 f37 1"/>
              <a:gd name="f93" fmla="*/ f77 f36 1"/>
              <a:gd name="f94" fmla="*/ f78 f37 1"/>
              <a:gd name="f95" fmla="*/ f79 f36 1"/>
              <a:gd name="f96" fmla="*/ f80 f37 1"/>
              <a:gd name="f97" fmla="*/ f81 f36 1"/>
              <a:gd name="f98" fmla="*/ f82 f37 1"/>
              <a:gd name="f99" fmla="*/ f83 f36 1"/>
              <a:gd name="f100" fmla="*/ f84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2">
                <a:pos x="f89" y="f90"/>
              </a:cxn>
              <a:cxn ang="f72">
                <a:pos x="f91" y="f92"/>
              </a:cxn>
              <a:cxn ang="f72">
                <a:pos x="f93" y="f94"/>
              </a:cxn>
              <a:cxn ang="f72">
                <a:pos x="f95" y="f96"/>
              </a:cxn>
              <a:cxn ang="f72">
                <a:pos x="f97" y="f98"/>
              </a:cxn>
              <a:cxn ang="f72">
                <a:pos x="f99" y="f100"/>
              </a:cxn>
            </a:cxnLst>
            <a:rect l="f85" t="f88" r="f86" b="f87"/>
            <a:pathLst>
              <a:path w="2828" h="1032">
                <a:moveTo>
                  <a:pt x="f5" y="f8"/>
                </a:moveTo>
                <a:cubicBezTo>
                  <a:pt x="f9" y="f7"/>
                  <a:pt x="f10" y="f11"/>
                  <a:pt x="f12" y="f13"/>
                </a:cubicBezTo>
                <a:cubicBezTo>
                  <a:pt x="f8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6" y="f5"/>
                </a:cubicBezTo>
              </a:path>
            </a:pathLst>
          </a:custGeom>
          <a:noFill/>
          <a:ln w="15873" cap="flat">
            <a:solidFill>
              <a:srgbClr val="7F7F7F"/>
            </a:solidFill>
            <a:custDash>
              <a:ds d="300013" sp="300013"/>
            </a:custDash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5A562BB7-B407-A698-D98B-E9D520FB821E}"/>
              </a:ext>
            </a:extLst>
          </p:cNvPr>
          <p:cNvGrpSpPr/>
          <p:nvPr/>
        </p:nvGrpSpPr>
        <p:grpSpPr>
          <a:xfrm>
            <a:off x="2726954" y="3564462"/>
            <a:ext cx="995964" cy="993239"/>
            <a:chOff x="2115327" y="3629116"/>
            <a:chExt cx="995964" cy="993239"/>
          </a:xfrm>
        </p:grpSpPr>
        <p:sp>
          <p:nvSpPr>
            <p:cNvPr id="8" name="Oval 19">
              <a:extLst>
                <a:ext uri="{FF2B5EF4-FFF2-40B4-BE49-F238E27FC236}">
                  <a16:creationId xmlns:a16="http://schemas.microsoft.com/office/drawing/2014/main" id="{4187D564-7A90-F2EF-DFBE-252B25092BDD}"/>
                </a:ext>
              </a:extLst>
            </p:cNvPr>
            <p:cNvSpPr/>
            <p:nvPr/>
          </p:nvSpPr>
          <p:spPr>
            <a:xfrm>
              <a:off x="2115327" y="3629116"/>
              <a:ext cx="995964" cy="99323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CE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" name="Shape 2778">
              <a:extLst>
                <a:ext uri="{FF2B5EF4-FFF2-40B4-BE49-F238E27FC236}">
                  <a16:creationId xmlns:a16="http://schemas.microsoft.com/office/drawing/2014/main" id="{31ABA3E1-D7CB-7682-929E-D822897346B1}"/>
                </a:ext>
              </a:extLst>
            </p:cNvPr>
            <p:cNvSpPr/>
            <p:nvPr/>
          </p:nvSpPr>
          <p:spPr>
            <a:xfrm>
              <a:off x="2473644" y="3986070"/>
              <a:ext cx="279330" cy="2793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7481"/>
                <a:gd name="f8" fmla="val 12956"/>
                <a:gd name="f9" fmla="val 17070"/>
                <a:gd name="f10" fmla="val 12258"/>
                <a:gd name="f11" fmla="val 16576"/>
                <a:gd name="f12" fmla="val 11533"/>
                <a:gd name="f13" fmla="val 16011"/>
                <a:gd name="f14" fmla="val 10795"/>
                <a:gd name="f15" fmla="val 16573"/>
                <a:gd name="f16" fmla="val 10063"/>
                <a:gd name="f17" fmla="val 17072"/>
                <a:gd name="f18" fmla="val 9339"/>
                <a:gd name="f19" fmla="val 8644"/>
                <a:gd name="f20" fmla="val 19410"/>
                <a:gd name="f21" fmla="val 9181"/>
                <a:gd name="f22" fmla="val 20618"/>
                <a:gd name="f23" fmla="val 9948"/>
                <a:gd name="f24" fmla="val 10800"/>
                <a:gd name="f25" fmla="val 11652"/>
                <a:gd name="f26" fmla="val 12419"/>
                <a:gd name="f27" fmla="val 17742"/>
                <a:gd name="f28" fmla="val 17743"/>
                <a:gd name="f29" fmla="val 17140"/>
                <a:gd name="f30" fmla="val 18345"/>
                <a:gd name="f31" fmla="val 15740"/>
                <a:gd name="f32" fmla="val 18028"/>
                <a:gd name="f33" fmla="val 13996"/>
                <a:gd name="f34" fmla="val 17045"/>
                <a:gd name="f35" fmla="val 14198"/>
                <a:gd name="f36" fmla="val 16261"/>
                <a:gd name="f37" fmla="val 14365"/>
                <a:gd name="f38" fmla="val 15406"/>
                <a:gd name="f39" fmla="val 14487"/>
                <a:gd name="f40" fmla="val 14488"/>
                <a:gd name="f41" fmla="val 15405"/>
                <a:gd name="f42" fmla="val 14366"/>
                <a:gd name="f43" fmla="val 17044"/>
                <a:gd name="f44" fmla="val 15404"/>
                <a:gd name="f45" fmla="val 11561"/>
                <a:gd name="f46" fmla="val 15837"/>
                <a:gd name="f47" fmla="val 12119"/>
                <a:gd name="f48" fmla="val 16219"/>
                <a:gd name="f49" fmla="val 12662"/>
                <a:gd name="f50" fmla="val 16554"/>
                <a:gd name="f51" fmla="val 13185"/>
                <a:gd name="f52" fmla="val 15950"/>
                <a:gd name="f53" fmla="val 13317"/>
                <a:gd name="f54" fmla="val 15295"/>
                <a:gd name="f55" fmla="val 13429"/>
                <a:gd name="f56" fmla="val 14597"/>
                <a:gd name="f57" fmla="val 13517"/>
                <a:gd name="f58" fmla="val 14631"/>
                <a:gd name="f59" fmla="val 13155"/>
                <a:gd name="f60" fmla="val 14655"/>
                <a:gd name="f61" fmla="val 12784"/>
                <a:gd name="f62" fmla="val 14677"/>
                <a:gd name="f63" fmla="val 12409"/>
                <a:gd name="f64" fmla="val 14930"/>
                <a:gd name="f65" fmla="val 12127"/>
                <a:gd name="f66" fmla="val 15170"/>
                <a:gd name="f67" fmla="val 11844"/>
                <a:gd name="f68" fmla="val 15402"/>
                <a:gd name="f69" fmla="val 10032"/>
                <a:gd name="f70" fmla="val 9752"/>
                <a:gd name="f71" fmla="val 14928"/>
                <a:gd name="f72" fmla="val 9471"/>
                <a:gd name="f73" fmla="val 9191"/>
                <a:gd name="f74" fmla="val 8817"/>
                <a:gd name="f75" fmla="val 8445"/>
                <a:gd name="f76" fmla="val 8084"/>
                <a:gd name="f77" fmla="val 8171"/>
                <a:gd name="f78" fmla="val 8283"/>
                <a:gd name="f79" fmla="val 8415"/>
                <a:gd name="f80" fmla="val 16221"/>
                <a:gd name="f81" fmla="val 8935"/>
                <a:gd name="f82" fmla="val 15832"/>
                <a:gd name="f83" fmla="val 9478"/>
                <a:gd name="f84" fmla="val 3857"/>
                <a:gd name="f85" fmla="val 4460"/>
                <a:gd name="f86" fmla="val 5860"/>
                <a:gd name="f87" fmla="val 7604"/>
                <a:gd name="f88" fmla="val 7402"/>
                <a:gd name="f89" fmla="val 7234"/>
                <a:gd name="f90" fmla="val 7112"/>
                <a:gd name="f91" fmla="val 6194"/>
                <a:gd name="f92" fmla="val 5339"/>
                <a:gd name="f93" fmla="val 4555"/>
                <a:gd name="f94" fmla="val 3572"/>
                <a:gd name="f95" fmla="val 3255"/>
                <a:gd name="f96" fmla="val 13718"/>
                <a:gd name="f97" fmla="val 12012"/>
                <a:gd name="f98" fmla="val 13448"/>
                <a:gd name="f99" fmla="val 12303"/>
                <a:gd name="f100" fmla="val 13172"/>
                <a:gd name="f101" fmla="val 12593"/>
                <a:gd name="f102" fmla="val 12882"/>
                <a:gd name="f103" fmla="val 12883"/>
                <a:gd name="f104" fmla="val 13449"/>
                <a:gd name="f105" fmla="val 13719"/>
                <a:gd name="f106" fmla="val 11614"/>
                <a:gd name="f107" fmla="val 13733"/>
                <a:gd name="f108" fmla="val 11212"/>
                <a:gd name="f109" fmla="val 13745"/>
                <a:gd name="f110" fmla="val 10387"/>
                <a:gd name="f111" fmla="val 9985"/>
                <a:gd name="f112" fmla="val 9587"/>
                <a:gd name="f113" fmla="val 9297"/>
                <a:gd name="f114" fmla="val 9006"/>
                <a:gd name="f115" fmla="val 8717"/>
                <a:gd name="f116" fmla="val 8428"/>
                <a:gd name="f117" fmla="val 8152"/>
                <a:gd name="f118" fmla="val 7881"/>
                <a:gd name="f119" fmla="val 7866"/>
                <a:gd name="f120" fmla="val 7855"/>
                <a:gd name="f121" fmla="val 10388"/>
                <a:gd name="f122" fmla="val 9986"/>
                <a:gd name="f123" fmla="val 9007"/>
                <a:gd name="f124" fmla="val 8151"/>
                <a:gd name="f125" fmla="val 7867"/>
                <a:gd name="f126" fmla="val 16555"/>
                <a:gd name="f127" fmla="val 12120"/>
                <a:gd name="f128" fmla="val 14931"/>
                <a:gd name="f129" fmla="val 12783"/>
                <a:gd name="f130" fmla="val 13316"/>
                <a:gd name="f131" fmla="val 8643"/>
                <a:gd name="f132" fmla="val 10062"/>
                <a:gd name="f133" fmla="val 11532"/>
                <a:gd name="f134" fmla="val 12957"/>
                <a:gd name="f135" fmla="val 8083"/>
                <a:gd name="f136" fmla="val 8816"/>
                <a:gd name="f137" fmla="val 9190"/>
                <a:gd name="f138" fmla="val 14929"/>
                <a:gd name="f139" fmla="val 9751"/>
                <a:gd name="f140" fmla="val 15403"/>
                <a:gd name="f141" fmla="val 5045"/>
                <a:gd name="f142" fmla="val 8938"/>
                <a:gd name="f143" fmla="val 5381"/>
                <a:gd name="f144" fmla="val 9480"/>
                <a:gd name="f145" fmla="val 5762"/>
                <a:gd name="f146" fmla="val 10038"/>
                <a:gd name="f147" fmla="val 6196"/>
                <a:gd name="f148" fmla="val 9756"/>
                <a:gd name="f149" fmla="val 6430"/>
                <a:gd name="f150" fmla="val 9473"/>
                <a:gd name="f151" fmla="val 6670"/>
                <a:gd name="f152" fmla="val 6924"/>
                <a:gd name="f153" fmla="val 6945"/>
                <a:gd name="f154" fmla="val 6969"/>
                <a:gd name="f155" fmla="val 7003"/>
                <a:gd name="f156" fmla="val 6305"/>
                <a:gd name="f157" fmla="val 5650"/>
                <a:gd name="f158" fmla="val 982"/>
                <a:gd name="f159" fmla="val 2191"/>
                <a:gd name="f160" fmla="val 4119"/>
                <a:gd name="f161" fmla="val 12261"/>
                <a:gd name="f162" fmla="val 4528"/>
                <a:gd name="f163" fmla="val 11537"/>
                <a:gd name="f164" fmla="val 5027"/>
                <a:gd name="f165" fmla="val 10804"/>
                <a:gd name="f166" fmla="val 5589"/>
                <a:gd name="f167" fmla="val 10067"/>
                <a:gd name="f168" fmla="val 5024"/>
                <a:gd name="f169" fmla="val 9341"/>
                <a:gd name="f170" fmla="val 4530"/>
                <a:gd name="f171" fmla="val 12129"/>
                <a:gd name="f172" fmla="val 6671"/>
                <a:gd name="f173" fmla="val 11848"/>
                <a:gd name="f174" fmla="val 11568"/>
                <a:gd name="f175" fmla="val 6198"/>
                <a:gd name="f176" fmla="val 12122"/>
                <a:gd name="f177" fmla="val 5768"/>
                <a:gd name="f178" fmla="val 12665"/>
                <a:gd name="f179" fmla="val 5379"/>
                <a:gd name="f180" fmla="val 3858"/>
                <a:gd name="f181" fmla="val 6197"/>
                <a:gd name="f182" fmla="val 6429"/>
                <a:gd name="f183" fmla="val 6923"/>
                <a:gd name="f184" fmla="val 6944"/>
                <a:gd name="f185" fmla="val 6968"/>
                <a:gd name="f186" fmla="val 6669"/>
                <a:gd name="f187" fmla="val 10039"/>
                <a:gd name="f188" fmla="val 5763"/>
                <a:gd name="f189" fmla="val 9481"/>
                <a:gd name="f190" fmla="val 2190"/>
                <a:gd name="f191" fmla="val 9342"/>
                <a:gd name="f192" fmla="val 5023"/>
                <a:gd name="f193" fmla="val 5588"/>
                <a:gd name="f194" fmla="val 10805"/>
                <a:gd name="f195" fmla="val 12262"/>
                <a:gd name="f196" fmla="val 9624"/>
                <a:gd name="f197" fmla="val 20173"/>
                <a:gd name="f198" fmla="val 8571"/>
                <a:gd name="f199" fmla="val 17918"/>
                <a:gd name="f200" fmla="val 7853"/>
                <a:gd name="f201" fmla="val 19002"/>
                <a:gd name="f202" fmla="val 5750"/>
                <a:gd name="f203" fmla="val 19269"/>
                <a:gd name="f204" fmla="val 3995"/>
                <a:gd name="f205" fmla="val 18437"/>
                <a:gd name="f206" fmla="val 3163"/>
                <a:gd name="f207" fmla="val 17605"/>
                <a:gd name="f208" fmla="val 2332"/>
                <a:gd name="f209" fmla="val 15850"/>
                <a:gd name="f210" fmla="val 2598"/>
                <a:gd name="f211" fmla="val 13748"/>
                <a:gd name="f212" fmla="val 3682"/>
                <a:gd name="f213" fmla="val 13029"/>
                <a:gd name="f214" fmla="val 1427"/>
                <a:gd name="f215" fmla="val 11976"/>
                <a:gd name="f216" fmla="val 9623"/>
                <a:gd name="f217" fmla="val 7852"/>
                <a:gd name="f218" fmla="val 2331"/>
                <a:gd name="f219" fmla="val 1426"/>
                <a:gd name="f220" fmla="val 15851"/>
                <a:gd name="f221" fmla="val 19268"/>
                <a:gd name="f222" fmla="val 9818"/>
                <a:gd name="f223" fmla="val 10258"/>
                <a:gd name="f224" fmla="val 11342"/>
                <a:gd name="f225" fmla="val 11782"/>
                <a:gd name="f226" fmla="+- 0 0 -90"/>
                <a:gd name="f227" fmla="+- 0 0 -180"/>
                <a:gd name="f228" fmla="+- 0 0 -270"/>
                <a:gd name="f229" fmla="+- 0 0 -360"/>
                <a:gd name="f230" fmla="*/ f3 1 21600"/>
                <a:gd name="f231" fmla="*/ f4 1 21600"/>
                <a:gd name="f232" fmla="+- f6 0 f5"/>
                <a:gd name="f233" fmla="*/ f226 f0 1"/>
                <a:gd name="f234" fmla="*/ f227 f0 1"/>
                <a:gd name="f235" fmla="*/ f228 f0 1"/>
                <a:gd name="f236" fmla="*/ f229 f0 1"/>
                <a:gd name="f237" fmla="*/ f232 1 2"/>
                <a:gd name="f238" fmla="*/ f232 1 21600"/>
                <a:gd name="f239" fmla="*/ f233 1 f2"/>
                <a:gd name="f240" fmla="*/ f234 1 f2"/>
                <a:gd name="f241" fmla="*/ f235 1 f2"/>
                <a:gd name="f242" fmla="*/ f236 1 f2"/>
                <a:gd name="f243" fmla="*/ f237 1 f238"/>
                <a:gd name="f244" fmla="*/ 0 1 f238"/>
                <a:gd name="f245" fmla="*/ f6 1 f238"/>
                <a:gd name="f246" fmla="+- f239 0 f1"/>
                <a:gd name="f247" fmla="+- f240 0 f1"/>
                <a:gd name="f248" fmla="+- f241 0 f1"/>
                <a:gd name="f249" fmla="+- f242 0 f1"/>
                <a:gd name="f250" fmla="*/ f244 f230 1"/>
                <a:gd name="f251" fmla="*/ f245 f230 1"/>
                <a:gd name="f252" fmla="*/ f245 f231 1"/>
                <a:gd name="f253" fmla="*/ f244 f231 1"/>
                <a:gd name="f254" fmla="*/ f243 f230 1"/>
                <a:gd name="f255" fmla="*/ f243 f2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6">
                  <a:pos x="f254" y="f255"/>
                </a:cxn>
                <a:cxn ang="f247">
                  <a:pos x="f254" y="f255"/>
                </a:cxn>
                <a:cxn ang="f248">
                  <a:pos x="f254" y="f255"/>
                </a:cxn>
                <a:cxn ang="f249">
                  <a:pos x="f254" y="f255"/>
                </a:cxn>
              </a:cxnLst>
              <a:rect l="f250" t="f253" r="f251" b="f252"/>
              <a:pathLst>
                <a:path w="21600" h="21600">
                  <a:moveTo>
                    <a:pt x="f7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7" y="f19"/>
                  </a:cubicBezTo>
                  <a:cubicBezTo>
                    <a:pt x="f20" y="f21"/>
                    <a:pt x="f22" y="f23"/>
                    <a:pt x="f22" y="f24"/>
                  </a:cubicBezTo>
                  <a:cubicBezTo>
                    <a:pt x="f22" y="f25"/>
                    <a:pt x="f20" y="f26"/>
                    <a:pt x="f7" y="f8"/>
                  </a:cubicBezTo>
                  <a:moveTo>
                    <a:pt x="f27" y="f28"/>
                  </a:move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36" y="f35"/>
                    <a:pt x="f43" y="f33"/>
                  </a:cubicBezTo>
                  <a:cubicBezTo>
                    <a:pt x="f32" y="f31"/>
                    <a:pt x="f30" y="f29"/>
                    <a:pt x="f27" y="f28"/>
                  </a:cubicBezTo>
                  <a:moveTo>
                    <a:pt x="f44" y="f45"/>
                  </a:move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ubicBezTo>
                    <a:pt x="f58" y="f59"/>
                    <a:pt x="f60" y="f61"/>
                    <a:pt x="f62" y="f63"/>
                  </a:cubicBezTo>
                  <a:cubicBezTo>
                    <a:pt x="f64" y="f65"/>
                    <a:pt x="f66" y="f67"/>
                    <a:pt x="f44" y="f45"/>
                  </a:cubicBezTo>
                  <a:moveTo>
                    <a:pt x="f68" y="f69"/>
                  </a:moveTo>
                  <a:cubicBezTo>
                    <a:pt x="f66" y="f70"/>
                    <a:pt x="f71" y="f72"/>
                    <a:pt x="f62" y="f73"/>
                  </a:cubicBezTo>
                  <a:cubicBezTo>
                    <a:pt x="f60" y="f74"/>
                    <a:pt x="f58" y="f75"/>
                    <a:pt x="f56" y="f76"/>
                  </a:cubicBezTo>
                  <a:cubicBezTo>
                    <a:pt x="f54" y="f77"/>
                    <a:pt x="f52" y="f78"/>
                    <a:pt x="f50" y="f79"/>
                  </a:cubicBezTo>
                  <a:cubicBezTo>
                    <a:pt x="f80" y="f81"/>
                    <a:pt x="f82" y="f83"/>
                    <a:pt x="f68" y="f69"/>
                  </a:cubicBezTo>
                  <a:moveTo>
                    <a:pt x="f27" y="f84"/>
                  </a:moveTo>
                  <a:cubicBezTo>
                    <a:pt x="f30" y="f85"/>
                    <a:pt x="f32" y="f86"/>
                    <a:pt x="f43" y="f87"/>
                  </a:cubicBezTo>
                  <a:cubicBezTo>
                    <a:pt x="f36" y="f88"/>
                    <a:pt x="f41" y="f89"/>
                    <a:pt x="f39" y="f90"/>
                  </a:cubicBezTo>
                  <a:cubicBezTo>
                    <a:pt x="f37" y="f91"/>
                    <a:pt x="f35" y="f92"/>
                    <a:pt x="f33" y="f93"/>
                  </a:cubicBezTo>
                  <a:cubicBezTo>
                    <a:pt x="f31" y="f94"/>
                    <a:pt x="f29" y="f95"/>
                    <a:pt x="f27" y="f84"/>
                  </a:cubicBezTo>
                  <a:moveTo>
                    <a:pt x="f96" y="f97"/>
                  </a:moveTo>
                  <a:cubicBezTo>
                    <a:pt x="f98" y="f99"/>
                    <a:pt x="f100" y="f101"/>
                    <a:pt x="f102" y="f103"/>
                  </a:cubicBezTo>
                  <a:cubicBezTo>
                    <a:pt x="f101" y="f100"/>
                    <a:pt x="f99" y="f104"/>
                    <a:pt x="f97" y="f105"/>
                  </a:cubicBezTo>
                  <a:cubicBezTo>
                    <a:pt x="f106" y="f107"/>
                    <a:pt x="f108" y="f109"/>
                    <a:pt x="f24" y="f109"/>
                  </a:cubicBezTo>
                  <a:cubicBezTo>
                    <a:pt x="f110" y="f109"/>
                    <a:pt x="f111" y="f107"/>
                    <a:pt x="f112" y="f105"/>
                  </a:cubicBezTo>
                  <a:cubicBezTo>
                    <a:pt x="f113" y="f104"/>
                    <a:pt x="f114" y="f100"/>
                    <a:pt x="f115" y="f103"/>
                  </a:cubicBezTo>
                  <a:cubicBezTo>
                    <a:pt x="f116" y="f101"/>
                    <a:pt x="f117" y="f99"/>
                    <a:pt x="f118" y="f97"/>
                  </a:cubicBezTo>
                  <a:cubicBezTo>
                    <a:pt x="f119" y="f106"/>
                    <a:pt x="f120" y="f108"/>
                    <a:pt x="f120" y="f24"/>
                  </a:cubicBezTo>
                  <a:cubicBezTo>
                    <a:pt x="f120" y="f121"/>
                    <a:pt x="f119" y="f122"/>
                    <a:pt x="f118" y="f112"/>
                  </a:cubicBezTo>
                  <a:cubicBezTo>
                    <a:pt x="f117" y="f113"/>
                    <a:pt x="f116" y="f123"/>
                    <a:pt x="f115" y="f115"/>
                  </a:cubicBezTo>
                  <a:cubicBezTo>
                    <a:pt x="f114" y="f116"/>
                    <a:pt x="f113" y="f124"/>
                    <a:pt x="f112" y="f118"/>
                  </a:cubicBezTo>
                  <a:cubicBezTo>
                    <a:pt x="f111" y="f125"/>
                    <a:pt x="f110" y="f120"/>
                    <a:pt x="f24" y="f120"/>
                  </a:cubicBezTo>
                  <a:cubicBezTo>
                    <a:pt x="f108" y="f120"/>
                    <a:pt x="f106" y="f125"/>
                    <a:pt x="f97" y="f118"/>
                  </a:cubicBezTo>
                  <a:cubicBezTo>
                    <a:pt x="f99" y="f124"/>
                    <a:pt x="f101" y="f116"/>
                    <a:pt x="f102" y="f115"/>
                  </a:cubicBezTo>
                  <a:cubicBezTo>
                    <a:pt x="f100" y="f123"/>
                    <a:pt x="f98" y="f113"/>
                    <a:pt x="f96" y="f112"/>
                  </a:cubicBezTo>
                  <a:cubicBezTo>
                    <a:pt x="f107" y="f122"/>
                    <a:pt x="f109" y="f121"/>
                    <a:pt x="f109" y="f24"/>
                  </a:cubicBezTo>
                  <a:cubicBezTo>
                    <a:pt x="f109" y="f108"/>
                    <a:pt x="f107" y="f106"/>
                    <a:pt x="f96" y="f97"/>
                  </a:cubicBezTo>
                  <a:moveTo>
                    <a:pt x="f51" y="f126"/>
                  </a:moveTo>
                  <a:cubicBezTo>
                    <a:pt x="f49" y="f48"/>
                    <a:pt x="f127" y="f46"/>
                    <a:pt x="f45" y="f44"/>
                  </a:cubicBezTo>
                  <a:cubicBezTo>
                    <a:pt x="f67" y="f66"/>
                    <a:pt x="f65" y="f128"/>
                    <a:pt x="f63" y="f62"/>
                  </a:cubicBezTo>
                  <a:cubicBezTo>
                    <a:pt x="f129" y="f60"/>
                    <a:pt x="f59" y="f58"/>
                    <a:pt x="f57" y="f56"/>
                  </a:cubicBezTo>
                  <a:cubicBezTo>
                    <a:pt x="f55" y="f54"/>
                    <a:pt x="f130" y="f52"/>
                    <a:pt x="f51" y="f126"/>
                  </a:cubicBezTo>
                  <a:moveTo>
                    <a:pt x="f24" y="f22"/>
                  </a:moveTo>
                  <a:cubicBezTo>
                    <a:pt x="f23" y="f22"/>
                    <a:pt x="f21" y="f20"/>
                    <a:pt x="f131" y="f7"/>
                  </a:cubicBezTo>
                  <a:cubicBezTo>
                    <a:pt x="f18" y="f17"/>
                    <a:pt x="f132" y="f15"/>
                    <a:pt x="f14" y="f13"/>
                  </a:cubicBezTo>
                  <a:cubicBezTo>
                    <a:pt x="f133" y="f11"/>
                    <a:pt x="f10" y="f9"/>
                    <a:pt x="f134" y="f7"/>
                  </a:cubicBezTo>
                  <a:cubicBezTo>
                    <a:pt x="f26" y="f20"/>
                    <a:pt x="f25" y="f22"/>
                    <a:pt x="f24" y="f22"/>
                  </a:cubicBezTo>
                  <a:moveTo>
                    <a:pt x="f135" y="f56"/>
                  </a:moveTo>
                  <a:cubicBezTo>
                    <a:pt x="f75" y="f58"/>
                    <a:pt x="f136" y="f60"/>
                    <a:pt x="f137" y="f62"/>
                  </a:cubicBezTo>
                  <a:cubicBezTo>
                    <a:pt x="f72" y="f138"/>
                    <a:pt x="f139" y="f66"/>
                    <a:pt x="f69" y="f140"/>
                  </a:cubicBezTo>
                  <a:cubicBezTo>
                    <a:pt x="f83" y="f82"/>
                    <a:pt x="f81" y="f80"/>
                    <a:pt x="f79" y="f126"/>
                  </a:cubicBezTo>
                  <a:cubicBezTo>
                    <a:pt x="f78" y="f52"/>
                    <a:pt x="f77" y="f54"/>
                    <a:pt x="f135" y="f56"/>
                  </a:cubicBezTo>
                  <a:moveTo>
                    <a:pt x="f79" y="f141"/>
                  </a:moveTo>
                  <a:cubicBezTo>
                    <a:pt x="f142" y="f143"/>
                    <a:pt x="f144" y="f145"/>
                    <a:pt x="f146" y="f147"/>
                  </a:cubicBezTo>
                  <a:cubicBezTo>
                    <a:pt x="f148" y="f149"/>
                    <a:pt x="f150" y="f151"/>
                    <a:pt x="f137" y="f152"/>
                  </a:cubicBezTo>
                  <a:cubicBezTo>
                    <a:pt x="f136" y="f153"/>
                    <a:pt x="f75" y="f154"/>
                    <a:pt x="f135" y="f155"/>
                  </a:cubicBezTo>
                  <a:cubicBezTo>
                    <a:pt x="f77" y="f156"/>
                    <a:pt x="f78" y="f157"/>
                    <a:pt x="f79" y="f141"/>
                  </a:cubicBezTo>
                  <a:moveTo>
                    <a:pt x="f24" y="f158"/>
                  </a:moveTo>
                  <a:cubicBezTo>
                    <a:pt x="f25" y="f158"/>
                    <a:pt x="f26" y="f159"/>
                    <a:pt x="f134" y="f160"/>
                  </a:cubicBezTo>
                  <a:cubicBezTo>
                    <a:pt x="f161" y="f162"/>
                    <a:pt x="f163" y="f164"/>
                    <a:pt x="f165" y="f166"/>
                  </a:cubicBezTo>
                  <a:cubicBezTo>
                    <a:pt x="f167" y="f168"/>
                    <a:pt x="f169" y="f170"/>
                    <a:pt x="f131" y="f160"/>
                  </a:cubicBezTo>
                  <a:cubicBezTo>
                    <a:pt x="f21" y="f159"/>
                    <a:pt x="f23" y="f158"/>
                    <a:pt x="f24" y="f158"/>
                  </a:cubicBezTo>
                  <a:moveTo>
                    <a:pt x="f57" y="f155"/>
                  </a:moveTo>
                  <a:cubicBezTo>
                    <a:pt x="f59" y="f154"/>
                    <a:pt x="f129" y="f153"/>
                    <a:pt x="f63" y="f152"/>
                  </a:cubicBezTo>
                  <a:cubicBezTo>
                    <a:pt x="f171" y="f172"/>
                    <a:pt x="f173" y="f149"/>
                    <a:pt x="f174" y="f175"/>
                  </a:cubicBezTo>
                  <a:cubicBezTo>
                    <a:pt x="f176" y="f177"/>
                    <a:pt x="f178" y="f179"/>
                    <a:pt x="f51" y="f141"/>
                  </a:cubicBezTo>
                  <a:cubicBezTo>
                    <a:pt x="f130" y="f157"/>
                    <a:pt x="f55" y="f156"/>
                    <a:pt x="f57" y="f155"/>
                  </a:cubicBezTo>
                  <a:moveTo>
                    <a:pt x="f90" y="f90"/>
                  </a:moveTo>
                  <a:cubicBezTo>
                    <a:pt x="f91" y="f89"/>
                    <a:pt x="f92" y="f88"/>
                    <a:pt x="f93" y="f87"/>
                  </a:cubicBezTo>
                  <a:cubicBezTo>
                    <a:pt x="f94" y="f86"/>
                    <a:pt x="f95" y="f85"/>
                    <a:pt x="f180" y="f84"/>
                  </a:cubicBezTo>
                  <a:cubicBezTo>
                    <a:pt x="f85" y="f95"/>
                    <a:pt x="f86" y="f94"/>
                    <a:pt x="f87" y="f93"/>
                  </a:cubicBezTo>
                  <a:cubicBezTo>
                    <a:pt x="f88" y="f92"/>
                    <a:pt x="f89" y="f91"/>
                    <a:pt x="f90" y="f90"/>
                  </a:cubicBezTo>
                  <a:moveTo>
                    <a:pt x="f180" y="f28"/>
                  </a:moveTo>
                  <a:cubicBezTo>
                    <a:pt x="f95" y="f29"/>
                    <a:pt x="f94" y="f31"/>
                    <a:pt x="f93" y="f33"/>
                  </a:cubicBezTo>
                  <a:cubicBezTo>
                    <a:pt x="f92" y="f35"/>
                    <a:pt x="f91" y="f42"/>
                    <a:pt x="f90" y="f40"/>
                  </a:cubicBezTo>
                  <a:cubicBezTo>
                    <a:pt x="f89" y="f38"/>
                    <a:pt x="f88" y="f36"/>
                    <a:pt x="f87" y="f34"/>
                  </a:cubicBezTo>
                  <a:cubicBezTo>
                    <a:pt x="f86" y="f32"/>
                    <a:pt x="f85" y="f30"/>
                    <a:pt x="f180" y="f28"/>
                  </a:cubicBezTo>
                  <a:moveTo>
                    <a:pt x="f155" y="f57"/>
                  </a:moveTo>
                  <a:cubicBezTo>
                    <a:pt x="f156" y="f55"/>
                    <a:pt x="f157" y="f53"/>
                    <a:pt x="f141" y="f51"/>
                  </a:cubicBezTo>
                  <a:cubicBezTo>
                    <a:pt x="f179" y="f178"/>
                    <a:pt x="f177" y="f176"/>
                    <a:pt x="f181" y="f174"/>
                  </a:cubicBezTo>
                  <a:cubicBezTo>
                    <a:pt x="f182" y="f173"/>
                    <a:pt x="f172" y="f171"/>
                    <a:pt x="f183" y="f63"/>
                  </a:cubicBezTo>
                  <a:cubicBezTo>
                    <a:pt x="f184" y="f61"/>
                    <a:pt x="f185" y="f59"/>
                    <a:pt x="f155" y="f57"/>
                  </a:cubicBezTo>
                  <a:moveTo>
                    <a:pt x="f183" y="f73"/>
                  </a:moveTo>
                  <a:cubicBezTo>
                    <a:pt x="f186" y="f150"/>
                    <a:pt x="f182" y="f148"/>
                    <a:pt x="f147" y="f187"/>
                  </a:cubicBezTo>
                  <a:cubicBezTo>
                    <a:pt x="f188" y="f189"/>
                    <a:pt x="f143" y="f142"/>
                    <a:pt x="f141" y="f79"/>
                  </a:cubicBezTo>
                  <a:cubicBezTo>
                    <a:pt x="f157" y="f78"/>
                    <a:pt x="f156" y="f77"/>
                    <a:pt x="f155" y="f76"/>
                  </a:cubicBezTo>
                  <a:cubicBezTo>
                    <a:pt x="f185" y="f75"/>
                    <a:pt x="f184" y="f136"/>
                    <a:pt x="f183" y="f73"/>
                  </a:cubicBezTo>
                  <a:moveTo>
                    <a:pt x="f158" y="f24"/>
                  </a:moveTo>
                  <a:cubicBezTo>
                    <a:pt x="f158" y="f23"/>
                    <a:pt x="f190" y="f21"/>
                    <a:pt x="f160" y="f19"/>
                  </a:cubicBezTo>
                  <a:cubicBezTo>
                    <a:pt x="f170" y="f191"/>
                    <a:pt x="f192" y="f167"/>
                    <a:pt x="f193" y="f194"/>
                  </a:cubicBezTo>
                  <a:cubicBezTo>
                    <a:pt x="f164" y="f163"/>
                    <a:pt x="f162" y="f195"/>
                    <a:pt x="f160" y="f8"/>
                  </a:cubicBezTo>
                  <a:cubicBezTo>
                    <a:pt x="f190" y="f26"/>
                    <a:pt x="f158" y="f25"/>
                    <a:pt x="f158" y="f24"/>
                  </a:cubicBezTo>
                  <a:moveTo>
                    <a:pt x="f6" y="f24"/>
                  </a:moveTo>
                  <a:cubicBezTo>
                    <a:pt x="f6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cubicBezTo>
                    <a:pt x="f213" y="f214"/>
                    <a:pt x="f215" y="f5"/>
                    <a:pt x="f24" y="f5"/>
                  </a:cubicBezTo>
                  <a:cubicBezTo>
                    <a:pt x="f216" y="f5"/>
                    <a:pt x="f198" y="f214"/>
                    <a:pt x="f217" y="f212"/>
                  </a:cubicBezTo>
                  <a:cubicBezTo>
                    <a:pt x="f202" y="f210"/>
                    <a:pt x="f204" y="f208"/>
                    <a:pt x="f206" y="f206"/>
                  </a:cubicBezTo>
                  <a:cubicBezTo>
                    <a:pt x="f218" y="f204"/>
                    <a:pt x="f210" y="f202"/>
                    <a:pt x="f212" y="f200"/>
                  </a:cubicBezTo>
                  <a:cubicBezTo>
                    <a:pt x="f219" y="f198"/>
                    <a:pt x="f5" y="f196"/>
                    <a:pt x="f5" y="f24"/>
                  </a:cubicBezTo>
                  <a:cubicBezTo>
                    <a:pt x="f5" y="f215"/>
                    <a:pt x="f219" y="f213"/>
                    <a:pt x="f212" y="f211"/>
                  </a:cubicBezTo>
                  <a:cubicBezTo>
                    <a:pt x="f210" y="f220"/>
                    <a:pt x="f218" y="f207"/>
                    <a:pt x="f206" y="f205"/>
                  </a:cubicBezTo>
                  <a:cubicBezTo>
                    <a:pt x="f204" y="f221"/>
                    <a:pt x="f202" y="f201"/>
                    <a:pt x="f217" y="f199"/>
                  </a:cubicBezTo>
                  <a:cubicBezTo>
                    <a:pt x="f198" y="f197"/>
                    <a:pt x="f216" y="f6"/>
                    <a:pt x="f24" y="f6"/>
                  </a:cubicBezTo>
                  <a:cubicBezTo>
                    <a:pt x="f215" y="f6"/>
                    <a:pt x="f213" y="f197"/>
                    <a:pt x="f211" y="f199"/>
                  </a:cubicBezTo>
                  <a:cubicBezTo>
                    <a:pt x="f209" y="f201"/>
                    <a:pt x="f207" y="f221"/>
                    <a:pt x="f205" y="f205"/>
                  </a:cubicBezTo>
                  <a:cubicBezTo>
                    <a:pt x="f203" y="f207"/>
                    <a:pt x="f201" y="f220"/>
                    <a:pt x="f199" y="f211"/>
                  </a:cubicBezTo>
                  <a:cubicBezTo>
                    <a:pt x="f197" y="f213"/>
                    <a:pt x="f6" y="f215"/>
                    <a:pt x="f6" y="f24"/>
                  </a:cubicBezTo>
                  <a:moveTo>
                    <a:pt x="f24" y="f222"/>
                  </a:moveTo>
                  <a:cubicBezTo>
                    <a:pt x="f223" y="f222"/>
                    <a:pt x="f222" y="f223"/>
                    <a:pt x="f222" y="f24"/>
                  </a:cubicBezTo>
                  <a:cubicBezTo>
                    <a:pt x="f222" y="f224"/>
                    <a:pt x="f223" y="f225"/>
                    <a:pt x="f24" y="f225"/>
                  </a:cubicBezTo>
                  <a:cubicBezTo>
                    <a:pt x="f224" y="f225"/>
                    <a:pt x="f225" y="f224"/>
                    <a:pt x="f225" y="f24"/>
                  </a:cubicBezTo>
                  <a:cubicBezTo>
                    <a:pt x="f225" y="f223"/>
                    <a:pt x="f224" y="f222"/>
                    <a:pt x="f24" y="f222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9046" tIns="19046" rIns="19046" bIns="19046" anchor="ctr" anchorCtr="0" compatLnSpc="1">
              <a:noAutofit/>
            </a:bodyPr>
            <a:lstStyle/>
            <a:p>
              <a:pPr marL="0" marR="0" lvl="0" indent="0" algn="l" defTabSz="22853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3000" b="0" i="0" u="none" strike="noStrike" kern="0" cap="none" spc="0" baseline="0">
                  <a:solidFill>
                    <a:srgbClr val="FFFFFF"/>
                  </a:solidFill>
                  <a:effectLst>
                    <a:outerShdw dist="12701" dir="5400000">
                      <a:srgbClr val="000000"/>
                    </a:outerShdw>
                  </a:effectLst>
                  <a:uFillTx/>
                  <a:latin typeface="Gill Sans"/>
                  <a:ea typeface="Gill Sans"/>
                  <a:cs typeface="Gill Sans"/>
                </a:defRPr>
              </a:pPr>
              <a:endParaRPr lang="en-US" sz="1500" b="0" i="0" u="none" strike="noStrike" kern="0" cap="none" spc="0" baseline="0">
                <a:solidFill>
                  <a:srgbClr val="FFFFFF"/>
                </a:solidFill>
                <a:effectLst>
                  <a:outerShdw dist="12701" dir="5400000">
                    <a:srgbClr val="000000"/>
                  </a:outerShdw>
                </a:effectLst>
                <a:uFillTx/>
                <a:latin typeface="Gill Sans"/>
                <a:ea typeface="Gill Sans"/>
                <a:cs typeface="微软雅黑"/>
              </a:endParaRPr>
            </a:p>
          </p:txBody>
        </p:sp>
      </p:grpSp>
      <p:grpSp>
        <p:nvGrpSpPr>
          <p:cNvPr id="10" name="Group 44">
            <a:extLst>
              <a:ext uri="{FF2B5EF4-FFF2-40B4-BE49-F238E27FC236}">
                <a16:creationId xmlns:a16="http://schemas.microsoft.com/office/drawing/2014/main" id="{E1BF5BB9-75B2-0C91-D06F-F7182F7DE9BD}"/>
              </a:ext>
            </a:extLst>
          </p:cNvPr>
          <p:cNvGrpSpPr/>
          <p:nvPr/>
        </p:nvGrpSpPr>
        <p:grpSpPr>
          <a:xfrm>
            <a:off x="4625029" y="4185769"/>
            <a:ext cx="995964" cy="993239"/>
            <a:chOff x="4013402" y="4250423"/>
            <a:chExt cx="995964" cy="993239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47D0BB98-BCC0-3482-88A3-F5883CE10FE4}"/>
                </a:ext>
              </a:extLst>
            </p:cNvPr>
            <p:cNvSpPr/>
            <p:nvPr/>
          </p:nvSpPr>
          <p:spPr>
            <a:xfrm>
              <a:off x="4013402" y="4250423"/>
              <a:ext cx="995964" cy="99323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CE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Shape 2774">
              <a:extLst>
                <a:ext uri="{FF2B5EF4-FFF2-40B4-BE49-F238E27FC236}">
                  <a16:creationId xmlns:a16="http://schemas.microsoft.com/office/drawing/2014/main" id="{2F22E78E-8EC0-B8EF-0025-FEBDD5270541}"/>
                </a:ext>
              </a:extLst>
            </p:cNvPr>
            <p:cNvSpPr/>
            <p:nvPr/>
          </p:nvSpPr>
          <p:spPr>
            <a:xfrm>
              <a:off x="4385572" y="4609334"/>
              <a:ext cx="279330" cy="2793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20618"/>
                <a:gd name="f8" fmla="val 2945"/>
                <a:gd name="f9" fmla="val 982"/>
                <a:gd name="f10" fmla="val 1964"/>
                <a:gd name="f11" fmla="val 19636"/>
                <a:gd name="f12" fmla="val 15709"/>
                <a:gd name="f13" fmla="val 3927"/>
                <a:gd name="f14" fmla="val 11782"/>
                <a:gd name="f15" fmla="val 440"/>
                <a:gd name="f16" fmla="val 11342"/>
                <a:gd name="f17" fmla="val 10800"/>
                <a:gd name="f18" fmla="val 10257"/>
                <a:gd name="f19" fmla="val 9818"/>
                <a:gd name="f20" fmla="val 439"/>
                <a:gd name="f21" fmla="val 1422"/>
                <a:gd name="f22" fmla="val 3488"/>
                <a:gd name="f23" fmla="val 16252"/>
                <a:gd name="f24" fmla="val 1421"/>
                <a:gd name="f25" fmla="val 16691"/>
                <a:gd name="f26" fmla="val 10309"/>
                <a:gd name="f27" fmla="val 17960"/>
                <a:gd name="f28" fmla="val 7507"/>
                <a:gd name="f29" fmla="val 20762"/>
                <a:gd name="f30" fmla="val 7419"/>
                <a:gd name="f31" fmla="val 20851"/>
                <a:gd name="f32" fmla="val 7364"/>
                <a:gd name="f33" fmla="val 20974"/>
                <a:gd name="f34" fmla="val 21109"/>
                <a:gd name="f35" fmla="val 21380"/>
                <a:gd name="f36" fmla="val 7583"/>
                <a:gd name="f37" fmla="val 7855"/>
                <a:gd name="f38" fmla="val 7990"/>
                <a:gd name="f39" fmla="val 8113"/>
                <a:gd name="f40" fmla="val 21545"/>
                <a:gd name="f41" fmla="val 8202"/>
                <a:gd name="f42" fmla="val 21456"/>
                <a:gd name="f43" fmla="val 18858"/>
                <a:gd name="f44" fmla="val 13398"/>
                <a:gd name="f45" fmla="val 13488"/>
                <a:gd name="f46" fmla="val 13610"/>
                <a:gd name="f47" fmla="val 13745"/>
                <a:gd name="f48" fmla="val 14017"/>
                <a:gd name="f49" fmla="val 14236"/>
                <a:gd name="f50" fmla="val 14182"/>
                <a:gd name="f51" fmla="val 14093"/>
                <a:gd name="f52" fmla="val 11291"/>
                <a:gd name="f53" fmla="val 20178"/>
                <a:gd name="f54" fmla="val 21160"/>
                <a:gd name="f55" fmla="val 16200"/>
                <a:gd name="f56" fmla="val 5891"/>
                <a:gd name="f57" fmla="val 16471"/>
                <a:gd name="f58" fmla="val 6111"/>
                <a:gd name="f59" fmla="val 6382"/>
                <a:gd name="f60" fmla="val 6653"/>
                <a:gd name="f61" fmla="val 6873"/>
                <a:gd name="f62" fmla="val 15929"/>
                <a:gd name="f63" fmla="val 17013"/>
                <a:gd name="f64" fmla="val 17673"/>
                <a:gd name="f65" fmla="val 7196"/>
                <a:gd name="f66" fmla="val 5569"/>
                <a:gd name="f67" fmla="val 4909"/>
                <a:gd name="f68" fmla="val 15387"/>
                <a:gd name="f69" fmla="val 14727"/>
                <a:gd name="f70" fmla="val 8422"/>
                <a:gd name="f71" fmla="val 8135"/>
                <a:gd name="f72" fmla="val 11926"/>
                <a:gd name="f73" fmla="val 11638"/>
                <a:gd name="f74" fmla="val 12015"/>
                <a:gd name="f75" fmla="val 11727"/>
                <a:gd name="f76" fmla="val 12138"/>
                <a:gd name="f77" fmla="val 12273"/>
                <a:gd name="f78" fmla="val 12408"/>
                <a:gd name="f79" fmla="val 12531"/>
                <a:gd name="f80" fmla="val 12620"/>
                <a:gd name="f81" fmla="val 14183"/>
                <a:gd name="f82" fmla="val 10075"/>
                <a:gd name="f83" fmla="val 12764"/>
                <a:gd name="f84" fmla="val 5336"/>
                <a:gd name="f85" fmla="val 4418"/>
                <a:gd name="f86" fmla="val 17182"/>
                <a:gd name="f87" fmla="val 17453"/>
                <a:gd name="f88" fmla="val 13526"/>
                <a:gd name="f89" fmla="val 13255"/>
                <a:gd name="f90" fmla="val 13144"/>
                <a:gd name="f91" fmla="val 17630"/>
                <a:gd name="f92" fmla="val 13047"/>
                <a:gd name="f93" fmla="val 17568"/>
                <a:gd name="f94" fmla="val 12965"/>
                <a:gd name="f95" fmla="val 17575"/>
                <a:gd name="f96" fmla="val 12960"/>
                <a:gd name="f97" fmla="val 14629"/>
                <a:gd name="f98" fmla="val 9033"/>
                <a:gd name="f99" fmla="val 14622"/>
                <a:gd name="f100" fmla="val 9038"/>
                <a:gd name="f101" fmla="val 14533"/>
                <a:gd name="f102" fmla="val 8919"/>
                <a:gd name="f103" fmla="val 14397"/>
                <a:gd name="f104" fmla="val 8836"/>
                <a:gd name="f105" fmla="val 14101"/>
                <a:gd name="f106" fmla="val 13978"/>
                <a:gd name="f107" fmla="val 8891"/>
                <a:gd name="f108" fmla="val 13889"/>
                <a:gd name="f109" fmla="val 8980"/>
                <a:gd name="f110" fmla="val 10597"/>
                <a:gd name="f111" fmla="val 8693"/>
                <a:gd name="f112" fmla="val 7017"/>
                <a:gd name="f113" fmla="val 8604"/>
                <a:gd name="f114" fmla="val 6928"/>
                <a:gd name="f115" fmla="val 8481"/>
                <a:gd name="f116" fmla="val 8345"/>
                <a:gd name="f117" fmla="val 8175"/>
                <a:gd name="f118" fmla="val 8033"/>
                <a:gd name="f119" fmla="val 6965"/>
                <a:gd name="f120" fmla="val 7945"/>
                <a:gd name="f121" fmla="val 7097"/>
                <a:gd name="f122" fmla="val 7937"/>
                <a:gd name="f123" fmla="val 7091"/>
                <a:gd name="f124" fmla="val 4010"/>
                <a:gd name="f125" fmla="val 12982"/>
                <a:gd name="f126" fmla="val 4017"/>
                <a:gd name="f127" fmla="val 12988"/>
                <a:gd name="f128" fmla="val 3965"/>
                <a:gd name="f129" fmla="val 13066"/>
                <a:gd name="f130" fmla="val 13154"/>
                <a:gd name="f131" fmla="val 4147"/>
                <a:gd name="f132" fmla="+- 0 0 -90"/>
                <a:gd name="f133" fmla="+- 0 0 -180"/>
                <a:gd name="f134" fmla="+- 0 0 -270"/>
                <a:gd name="f135" fmla="+- 0 0 -360"/>
                <a:gd name="f136" fmla="*/ f3 1 21600"/>
                <a:gd name="f137" fmla="*/ f4 1 21600"/>
                <a:gd name="f138" fmla="+- f6 0 f5"/>
                <a:gd name="f139" fmla="*/ f132 f0 1"/>
                <a:gd name="f140" fmla="*/ f133 f0 1"/>
                <a:gd name="f141" fmla="*/ f134 f0 1"/>
                <a:gd name="f142" fmla="*/ f135 f0 1"/>
                <a:gd name="f143" fmla="*/ f138 1 2"/>
                <a:gd name="f144" fmla="*/ f138 1 21600"/>
                <a:gd name="f145" fmla="*/ f139 1 f2"/>
                <a:gd name="f146" fmla="*/ f140 1 f2"/>
                <a:gd name="f147" fmla="*/ f141 1 f2"/>
                <a:gd name="f148" fmla="*/ f142 1 f2"/>
                <a:gd name="f149" fmla="*/ f143 1 f144"/>
                <a:gd name="f150" fmla="*/ 0 1 f144"/>
                <a:gd name="f151" fmla="*/ f6 1 f144"/>
                <a:gd name="f152" fmla="+- f145 0 f1"/>
                <a:gd name="f153" fmla="+- f146 0 f1"/>
                <a:gd name="f154" fmla="+- f147 0 f1"/>
                <a:gd name="f155" fmla="+- f148 0 f1"/>
                <a:gd name="f156" fmla="*/ f150 f136 1"/>
                <a:gd name="f157" fmla="*/ f151 f136 1"/>
                <a:gd name="f158" fmla="*/ f151 f137 1"/>
                <a:gd name="f159" fmla="*/ f150 f137 1"/>
                <a:gd name="f160" fmla="*/ f149 f136 1"/>
                <a:gd name="f161" fmla="*/ f149 f1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2">
                  <a:pos x="f160" y="f161"/>
                </a:cxn>
                <a:cxn ang="f153">
                  <a:pos x="f160" y="f161"/>
                </a:cxn>
                <a:cxn ang="f154">
                  <a:pos x="f160" y="f161"/>
                </a:cxn>
                <a:cxn ang="f155">
                  <a:pos x="f160" y="f161"/>
                </a:cxn>
              </a:cxnLst>
              <a:rect l="f156" t="f159" r="f157" b="f158"/>
              <a:pathLst>
                <a:path w="21600" h="21600">
                  <a:moveTo>
                    <a:pt x="f7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7" y="f10"/>
                  </a:lnTo>
                  <a:cubicBezTo>
                    <a:pt x="f7" y="f10"/>
                    <a:pt x="f7" y="f8"/>
                    <a:pt x="f7" y="f8"/>
                  </a:cubicBezTo>
                  <a:close/>
                  <a:moveTo>
                    <a:pt x="f11" y="f12"/>
                  </a:moveTo>
                  <a:lnTo>
                    <a:pt x="f10" y="f12"/>
                  </a:lnTo>
                  <a:lnTo>
                    <a:pt x="f10" y="f13"/>
                  </a:lnTo>
                  <a:lnTo>
                    <a:pt x="f11" y="f13"/>
                  </a:lnTo>
                  <a:cubicBezTo>
                    <a:pt x="f11" y="f13"/>
                    <a:pt x="f11" y="f12"/>
                    <a:pt x="f11" y="f12"/>
                  </a:cubicBezTo>
                  <a:close/>
                  <a:moveTo>
                    <a:pt x="f7" y="f9"/>
                  </a:moveTo>
                  <a:lnTo>
                    <a:pt x="f14" y="f9"/>
                  </a:lnTo>
                  <a:cubicBezTo>
                    <a:pt x="f14" y="f15"/>
                    <a:pt x="f16" y="f5"/>
                    <a:pt x="f17" y="f5"/>
                  </a:cubicBezTo>
                  <a:cubicBezTo>
                    <a:pt x="f18" y="f5"/>
                    <a:pt x="f19" y="f15"/>
                    <a:pt x="f19" y="f9"/>
                  </a:cubicBezTo>
                  <a:lnTo>
                    <a:pt x="f9" y="f9"/>
                  </a:lnTo>
                  <a:cubicBezTo>
                    <a:pt x="f20" y="f9"/>
                    <a:pt x="f5" y="f21"/>
                    <a:pt x="f5" y="f10"/>
                  </a:cubicBezTo>
                  <a:lnTo>
                    <a:pt x="f5" y="f8"/>
                  </a:lnTo>
                  <a:cubicBezTo>
                    <a:pt x="f5" y="f22"/>
                    <a:pt x="f20" y="f13"/>
                    <a:pt x="f9" y="f13"/>
                  </a:cubicBezTo>
                  <a:lnTo>
                    <a:pt x="f9" y="f12"/>
                  </a:lnTo>
                  <a:cubicBezTo>
                    <a:pt x="f9" y="f23"/>
                    <a:pt x="f24" y="f25"/>
                    <a:pt x="f10" y="f25"/>
                  </a:cubicBezTo>
                  <a:lnTo>
                    <a:pt x="f26" y="f25"/>
                  </a:lnTo>
                  <a:lnTo>
                    <a:pt x="f26" y="f27"/>
                  </a:lnTo>
                  <a:lnTo>
                    <a:pt x="f28" y="f29"/>
                  </a:lnTo>
                  <a:cubicBezTo>
                    <a:pt x="f30" y="f31"/>
                    <a:pt x="f32" y="f33"/>
                    <a:pt x="f32" y="f34"/>
                  </a:cubicBezTo>
                  <a:cubicBezTo>
                    <a:pt x="f32" y="f35"/>
                    <a:pt x="f36" y="f6"/>
                    <a:pt x="f37" y="f6"/>
                  </a:cubicBezTo>
                  <a:cubicBezTo>
                    <a:pt x="f38" y="f6"/>
                    <a:pt x="f39" y="f40"/>
                    <a:pt x="f41" y="f42"/>
                  </a:cubicBezTo>
                  <a:lnTo>
                    <a:pt x="f17" y="f43"/>
                  </a:lnTo>
                  <a:lnTo>
                    <a:pt x="f44" y="f42"/>
                  </a:lnTo>
                  <a:cubicBezTo>
                    <a:pt x="f45" y="f40"/>
                    <a:pt x="f46" y="f6"/>
                    <a:pt x="f47" y="f6"/>
                  </a:cubicBezTo>
                  <a:cubicBezTo>
                    <a:pt x="f48" y="f6"/>
                    <a:pt x="f49" y="f35"/>
                    <a:pt x="f49" y="f34"/>
                  </a:cubicBezTo>
                  <a:cubicBezTo>
                    <a:pt x="f49" y="f33"/>
                    <a:pt x="f50" y="f31"/>
                    <a:pt x="f51" y="f29"/>
                  </a:cubicBezTo>
                  <a:lnTo>
                    <a:pt x="f52" y="f27"/>
                  </a:lnTo>
                  <a:lnTo>
                    <a:pt x="f52" y="f25"/>
                  </a:lnTo>
                  <a:lnTo>
                    <a:pt x="f11" y="f25"/>
                  </a:lnTo>
                  <a:cubicBezTo>
                    <a:pt x="f53" y="f25"/>
                    <a:pt x="f7" y="f23"/>
                    <a:pt x="f7" y="f12"/>
                  </a:cubicBezTo>
                  <a:lnTo>
                    <a:pt x="f7" y="f13"/>
                  </a:lnTo>
                  <a:cubicBezTo>
                    <a:pt x="f54" y="f13"/>
                    <a:pt x="f6" y="f22"/>
                    <a:pt x="f6" y="f8"/>
                  </a:cubicBezTo>
                  <a:lnTo>
                    <a:pt x="f6" y="f10"/>
                  </a:lnTo>
                  <a:cubicBezTo>
                    <a:pt x="f6" y="f21"/>
                    <a:pt x="f54" y="f9"/>
                    <a:pt x="f7" y="f9"/>
                  </a:cubicBezTo>
                  <a:moveTo>
                    <a:pt x="f55" y="f56"/>
                  </a:moveTo>
                  <a:cubicBezTo>
                    <a:pt x="f57" y="f56"/>
                    <a:pt x="f25" y="f58"/>
                    <a:pt x="f25" y="f59"/>
                  </a:cubicBezTo>
                  <a:cubicBezTo>
                    <a:pt x="f25" y="f60"/>
                    <a:pt x="f57" y="f61"/>
                    <a:pt x="f55" y="f61"/>
                  </a:cubicBezTo>
                  <a:cubicBezTo>
                    <a:pt x="f62" y="f61"/>
                    <a:pt x="f12" y="f60"/>
                    <a:pt x="f12" y="f59"/>
                  </a:cubicBezTo>
                  <a:cubicBezTo>
                    <a:pt x="f12" y="f58"/>
                    <a:pt x="f62" y="f56"/>
                    <a:pt x="f55" y="f56"/>
                  </a:cubicBezTo>
                  <a:moveTo>
                    <a:pt x="f55" y="f37"/>
                  </a:moveTo>
                  <a:cubicBezTo>
                    <a:pt x="f63" y="f37"/>
                    <a:pt x="f64" y="f65"/>
                    <a:pt x="f64" y="f59"/>
                  </a:cubicBezTo>
                  <a:cubicBezTo>
                    <a:pt x="f64" y="f66"/>
                    <a:pt x="f63" y="f67"/>
                    <a:pt x="f55" y="f67"/>
                  </a:cubicBezTo>
                  <a:cubicBezTo>
                    <a:pt x="f68" y="f67"/>
                    <a:pt x="f69" y="f66"/>
                    <a:pt x="f69" y="f59"/>
                  </a:cubicBezTo>
                  <a:cubicBezTo>
                    <a:pt x="f69" y="f65"/>
                    <a:pt x="f68" y="f37"/>
                    <a:pt x="f55" y="f37"/>
                  </a:cubicBezTo>
                  <a:moveTo>
                    <a:pt x="f70" y="f71"/>
                  </a:moveTo>
                  <a:lnTo>
                    <a:pt x="f72" y="f73"/>
                  </a:lnTo>
                  <a:cubicBezTo>
                    <a:pt x="f74" y="f75"/>
                    <a:pt x="f76" y="f14"/>
                    <a:pt x="f77" y="f14"/>
                  </a:cubicBezTo>
                  <a:cubicBezTo>
                    <a:pt x="f78" y="f14"/>
                    <a:pt x="f79" y="f75"/>
                    <a:pt x="f80" y="f73"/>
                  </a:cubicBezTo>
                  <a:lnTo>
                    <a:pt x="f81" y="f82"/>
                  </a:lnTo>
                  <a:lnTo>
                    <a:pt x="f55" y="f83"/>
                  </a:lnTo>
                  <a:lnTo>
                    <a:pt x="f84" y="f83"/>
                  </a:lnTo>
                  <a:cubicBezTo>
                    <a:pt x="f84" y="f83"/>
                    <a:pt x="f70" y="f71"/>
                    <a:pt x="f70" y="f71"/>
                  </a:cubicBezTo>
                  <a:close/>
                  <a:moveTo>
                    <a:pt x="f85" y="f47"/>
                  </a:moveTo>
                  <a:lnTo>
                    <a:pt x="f86" y="f47"/>
                  </a:lnTo>
                  <a:cubicBezTo>
                    <a:pt x="f87" y="f47"/>
                    <a:pt x="f64" y="f88"/>
                    <a:pt x="f64" y="f89"/>
                  </a:cubicBezTo>
                  <a:cubicBezTo>
                    <a:pt x="f64" y="f90"/>
                    <a:pt x="f91" y="f92"/>
                    <a:pt x="f93" y="f94"/>
                  </a:cubicBez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cubicBezTo>
                    <a:pt x="f101" y="f102"/>
                    <a:pt x="f103" y="f104"/>
                    <a:pt x="f49" y="f104"/>
                  </a:cubicBezTo>
                  <a:cubicBezTo>
                    <a:pt x="f105" y="f104"/>
                    <a:pt x="f106" y="f107"/>
                    <a:pt x="f108" y="f109"/>
                  </a:cubicBezTo>
                  <a:lnTo>
                    <a:pt x="f77" y="f110"/>
                  </a:lnTo>
                  <a:lnTo>
                    <a:pt x="f111" y="f112"/>
                  </a:lnTo>
                  <a:cubicBezTo>
                    <a:pt x="f113" y="f114"/>
                    <a:pt x="f115" y="f61"/>
                    <a:pt x="f116" y="f61"/>
                  </a:cubicBezTo>
                  <a:cubicBezTo>
                    <a:pt x="f117" y="f61"/>
                    <a:pt x="f118" y="f119"/>
                    <a:pt x="f120" y="f121"/>
                  </a:cubicBez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cubicBezTo>
                    <a:pt x="f128" y="f129"/>
                    <a:pt x="f13" y="f130"/>
                    <a:pt x="f13" y="f89"/>
                  </a:cubicBezTo>
                  <a:cubicBezTo>
                    <a:pt x="f13" y="f88"/>
                    <a:pt x="f131" y="f47"/>
                    <a:pt x="f85" y="f4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9046" tIns="19046" rIns="19046" bIns="19046" anchor="ctr" anchorCtr="0" compatLnSpc="1">
              <a:noAutofit/>
            </a:bodyPr>
            <a:lstStyle/>
            <a:p>
              <a:pPr marL="0" marR="0" lvl="0" indent="0" algn="l" defTabSz="22853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3000" b="0" i="0" u="none" strike="noStrike" kern="0" cap="none" spc="0" baseline="0">
                  <a:solidFill>
                    <a:srgbClr val="FFFFFF"/>
                  </a:solidFill>
                  <a:effectLst>
                    <a:outerShdw dist="12701" dir="5400000">
                      <a:srgbClr val="000000"/>
                    </a:outerShdw>
                  </a:effectLst>
                  <a:uFillTx/>
                  <a:latin typeface="Gill Sans"/>
                  <a:ea typeface="Gill Sans"/>
                  <a:cs typeface="Gill Sans"/>
                </a:defRPr>
              </a:pPr>
              <a:endParaRPr lang="en-US" sz="1500" b="0" i="0" u="none" strike="noStrike" kern="0" cap="none" spc="0" baseline="0">
                <a:solidFill>
                  <a:srgbClr val="FFFFFF"/>
                </a:solidFill>
                <a:effectLst>
                  <a:outerShdw dist="12701" dir="5400000">
                    <a:srgbClr val="000000"/>
                  </a:outerShdw>
                </a:effectLst>
                <a:uFillTx/>
                <a:latin typeface="Gill Sans"/>
                <a:ea typeface="Gill Sans"/>
                <a:cs typeface="微软雅黑"/>
              </a:endParaRPr>
            </a:p>
          </p:txBody>
        </p:sp>
      </p:grpSp>
      <p:grpSp>
        <p:nvGrpSpPr>
          <p:cNvPr id="13" name="Group 47">
            <a:extLst>
              <a:ext uri="{FF2B5EF4-FFF2-40B4-BE49-F238E27FC236}">
                <a16:creationId xmlns:a16="http://schemas.microsoft.com/office/drawing/2014/main" id="{DBA5E986-FF8B-9996-9E4E-08B4F2EA6B76}"/>
              </a:ext>
            </a:extLst>
          </p:cNvPr>
          <p:cNvGrpSpPr/>
          <p:nvPr/>
        </p:nvGrpSpPr>
        <p:grpSpPr>
          <a:xfrm>
            <a:off x="6523104" y="2830171"/>
            <a:ext cx="995964" cy="993239"/>
            <a:chOff x="5911477" y="2894825"/>
            <a:chExt cx="995964" cy="993239"/>
          </a:xfrm>
        </p:grpSpPr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47327D2B-5E45-C6FE-9BEC-CCC2BB495BB9}"/>
                </a:ext>
              </a:extLst>
            </p:cNvPr>
            <p:cNvSpPr/>
            <p:nvPr/>
          </p:nvSpPr>
          <p:spPr>
            <a:xfrm>
              <a:off x="5911477" y="2894825"/>
              <a:ext cx="995964" cy="99323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CE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2A847742-5D5E-2408-6B56-01BB4E20DD7D}"/>
                </a:ext>
              </a:extLst>
            </p:cNvPr>
            <p:cNvSpPr/>
            <p:nvPr/>
          </p:nvSpPr>
          <p:spPr>
            <a:xfrm>
              <a:off x="6277703" y="3226972"/>
              <a:ext cx="279330" cy="2793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0800"/>
                <a:gd name="f8" fmla="val 20618"/>
                <a:gd name="f9" fmla="val 5377"/>
                <a:gd name="f10" fmla="val 982"/>
                <a:gd name="f11" fmla="val 16223"/>
                <a:gd name="f12" fmla="val 18280"/>
                <a:gd name="f13" fmla="val 18579"/>
                <a:gd name="f14" fmla="val 20323"/>
                <a:gd name="f15" fmla="val 16614"/>
                <a:gd name="f16" fmla="val 13859"/>
                <a:gd name="f17" fmla="val 4835"/>
                <a:gd name="f18" fmla="val 16764"/>
                <a:gd name="f19" fmla="val 4836"/>
                <a:gd name="f20" fmla="val 1277"/>
                <a:gd name="f21" fmla="val 3320"/>
                <a:gd name="f22" fmla="val 2107"/>
                <a:gd name="f23" fmla="val 20762"/>
                <a:gd name="f24" fmla="val 2019"/>
                <a:gd name="f25" fmla="val 20851"/>
                <a:gd name="f26" fmla="val 1964"/>
                <a:gd name="f27" fmla="val 20974"/>
                <a:gd name="f28" fmla="val 21109"/>
                <a:gd name="f29" fmla="val 21380"/>
                <a:gd name="f30" fmla="val 2184"/>
                <a:gd name="f31" fmla="val 2455"/>
                <a:gd name="f32" fmla="val 2590"/>
                <a:gd name="f33" fmla="val 2713"/>
                <a:gd name="f34" fmla="val 21545"/>
                <a:gd name="f35" fmla="val 2802"/>
                <a:gd name="f36" fmla="val 21456"/>
                <a:gd name="f37" fmla="val 2858"/>
                <a:gd name="f38" fmla="val 21400"/>
                <a:gd name="f39" fmla="val 2894"/>
                <a:gd name="f40" fmla="val 21327"/>
                <a:gd name="f41" fmla="val 2917"/>
                <a:gd name="f42" fmla="val 21248"/>
                <a:gd name="f43" fmla="val 4044"/>
                <a:gd name="f44" fmla="val 19219"/>
                <a:gd name="f45" fmla="val 5895"/>
                <a:gd name="f46" fmla="val 20706"/>
                <a:gd name="f47" fmla="val 8242"/>
                <a:gd name="f48" fmla="val 13358"/>
                <a:gd name="f49" fmla="val 15705"/>
                <a:gd name="f50" fmla="val 17555"/>
                <a:gd name="f51" fmla="val 18683"/>
                <a:gd name="f52" fmla="val 18743"/>
                <a:gd name="f53" fmla="val 21450"/>
                <a:gd name="f54" fmla="val 18923"/>
                <a:gd name="f55" fmla="val 19145"/>
                <a:gd name="f56" fmla="val 19416"/>
                <a:gd name="f57" fmla="val 19636"/>
                <a:gd name="f58" fmla="val 19581"/>
                <a:gd name="f59" fmla="val 19493"/>
                <a:gd name="f60" fmla="val 16691"/>
                <a:gd name="f61" fmla="val 7547"/>
                <a:gd name="f62" fmla="val 4909"/>
                <a:gd name="f63" fmla="val 14053"/>
                <a:gd name="f64" fmla="val 3927"/>
                <a:gd name="f65" fmla="val 7004"/>
                <a:gd name="f66" fmla="val 14596"/>
                <a:gd name="f67" fmla="val 17673"/>
                <a:gd name="f68" fmla="val 12764"/>
                <a:gd name="f69" fmla="val 9716"/>
                <a:gd name="f70" fmla="val 8836"/>
                <a:gd name="f71" fmla="val 11884"/>
                <a:gd name="f72" fmla="val 7855"/>
                <a:gd name="f73" fmla="val 9173"/>
                <a:gd name="f74" fmla="val 12427"/>
                <a:gd name="f75" fmla="val 13745"/>
                <a:gd name="f76" fmla="+- 0 0 -90"/>
                <a:gd name="f77" fmla="+- 0 0 -180"/>
                <a:gd name="f78" fmla="+- 0 0 -270"/>
                <a:gd name="f79" fmla="+- 0 0 -360"/>
                <a:gd name="f80" fmla="*/ f3 1 21600"/>
                <a:gd name="f81" fmla="*/ f4 1 21600"/>
                <a:gd name="f82" fmla="+- f6 0 f5"/>
                <a:gd name="f83" fmla="*/ f76 f0 1"/>
                <a:gd name="f84" fmla="*/ f77 f0 1"/>
                <a:gd name="f85" fmla="*/ f78 f0 1"/>
                <a:gd name="f86" fmla="*/ f79 f0 1"/>
                <a:gd name="f87" fmla="*/ f82 1 2"/>
                <a:gd name="f88" fmla="*/ f82 1 21600"/>
                <a:gd name="f89" fmla="*/ f83 1 f2"/>
                <a:gd name="f90" fmla="*/ f84 1 f2"/>
                <a:gd name="f91" fmla="*/ f85 1 f2"/>
                <a:gd name="f92" fmla="*/ f86 1 f2"/>
                <a:gd name="f93" fmla="*/ f87 1 f88"/>
                <a:gd name="f94" fmla="*/ 0 1 f88"/>
                <a:gd name="f95" fmla="*/ f6 1 f88"/>
                <a:gd name="f96" fmla="+- f89 0 f1"/>
                <a:gd name="f97" fmla="+- f90 0 f1"/>
                <a:gd name="f98" fmla="+- f91 0 f1"/>
                <a:gd name="f99" fmla="+- f92 0 f1"/>
                <a:gd name="f100" fmla="*/ f94 f80 1"/>
                <a:gd name="f101" fmla="*/ f95 f80 1"/>
                <a:gd name="f102" fmla="*/ f95 f81 1"/>
                <a:gd name="f103" fmla="*/ f94 f81 1"/>
                <a:gd name="f104" fmla="*/ f93 f80 1"/>
                <a:gd name="f105" fmla="*/ f93 f8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6">
                  <a:pos x="f104" y="f105"/>
                </a:cxn>
                <a:cxn ang="f97">
                  <a:pos x="f104" y="f105"/>
                </a:cxn>
                <a:cxn ang="f98">
                  <a:pos x="f104" y="f105"/>
                </a:cxn>
                <a:cxn ang="f99">
                  <a:pos x="f104" y="f105"/>
                </a:cxn>
              </a:cxnLst>
              <a:rect l="f100" t="f103" r="f101" b="f102"/>
              <a:pathLst>
                <a:path w="21600" h="21600">
                  <a:moveTo>
                    <a:pt x="f7" y="f8"/>
                  </a:moveTo>
                  <a:cubicBezTo>
                    <a:pt x="f9" y="f8"/>
                    <a:pt x="f10" y="f11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11" y="f10"/>
                    <a:pt x="f8" y="f9"/>
                    <a:pt x="f8" y="f7"/>
                  </a:cubicBezTo>
                  <a:cubicBezTo>
                    <a:pt x="f8" y="f11"/>
                    <a:pt x="f11" y="f8"/>
                    <a:pt x="f7" y="f8"/>
                  </a:cubicBezTo>
                  <a:moveTo>
                    <a:pt x="f12" y="f13"/>
                  </a:moveTo>
                  <a:cubicBezTo>
                    <a:pt x="f14" y="f15"/>
                    <a:pt x="f6" y="f16"/>
                    <a:pt x="f6" y="f7"/>
                  </a:cubicBezTo>
                  <a:cubicBezTo>
                    <a:pt x="f6" y="f17"/>
                    <a:pt x="f18" y="f5"/>
                    <a:pt x="f7" y="f5"/>
                  </a:cubicBezTo>
                  <a:cubicBezTo>
                    <a:pt x="f19" y="f5"/>
                    <a:pt x="f5" y="f17"/>
                    <a:pt x="f5" y="f7"/>
                  </a:cubicBezTo>
                  <a:cubicBezTo>
                    <a:pt x="f5" y="f16"/>
                    <a:pt x="f20" y="f15"/>
                    <a:pt x="f21" y="f13"/>
                  </a:cubicBezTo>
                  <a:lnTo>
                    <a:pt x="f22" y="f23"/>
                  </a:lnTo>
                  <a:cubicBezTo>
                    <a:pt x="f24" y="f25"/>
                    <a:pt x="f26" y="f27"/>
                    <a:pt x="f26" y="f28"/>
                  </a:cubicBezTo>
                  <a:cubicBezTo>
                    <a:pt x="f26" y="f29"/>
                    <a:pt x="f30" y="f6"/>
                    <a:pt x="f31" y="f6"/>
                  </a:cubicBezTo>
                  <a:cubicBezTo>
                    <a:pt x="f32" y="f6"/>
                    <a:pt x="f33" y="f34"/>
                    <a:pt x="f35" y="f36"/>
                  </a:cubicBezTo>
                  <a:cubicBezTo>
                    <a:pt x="f37" y="f38"/>
                    <a:pt x="f39" y="f40"/>
                    <a:pt x="f41" y="f42"/>
                  </a:cubicBezTo>
                  <a:lnTo>
                    <a:pt x="f43" y="f44"/>
                  </a:lnTo>
                  <a:cubicBezTo>
                    <a:pt x="f45" y="f46"/>
                    <a:pt x="f47" y="f6"/>
                    <a:pt x="f7" y="f6"/>
                  </a:cubicBezTo>
                  <a:cubicBezTo>
                    <a:pt x="f48" y="f6"/>
                    <a:pt x="f49" y="f46"/>
                    <a:pt x="f50" y="f44"/>
                  </a:cubicBezTo>
                  <a:lnTo>
                    <a:pt x="f51" y="f42"/>
                  </a:lnTo>
                  <a:cubicBezTo>
                    <a:pt x="f52" y="f53"/>
                    <a:pt x="f54" y="f6"/>
                    <a:pt x="f55" y="f6"/>
                  </a:cubicBezTo>
                  <a:cubicBezTo>
                    <a:pt x="f56" y="f6"/>
                    <a:pt x="f57" y="f29"/>
                    <a:pt x="f57" y="f28"/>
                  </a:cubicBezTo>
                  <a:cubicBezTo>
                    <a:pt x="f57" y="f27"/>
                    <a:pt x="f58" y="f25"/>
                    <a:pt x="f59" y="f23"/>
                  </a:cubicBezTo>
                  <a:cubicBezTo>
                    <a:pt x="f59" y="f23"/>
                    <a:pt x="f12" y="f13"/>
                    <a:pt x="f12" y="f13"/>
                  </a:cubicBezTo>
                  <a:close/>
                  <a:moveTo>
                    <a:pt x="f7" y="f60"/>
                  </a:moveTo>
                  <a:cubicBezTo>
                    <a:pt x="f61" y="f60"/>
                    <a:pt x="f62" y="f63"/>
                    <a:pt x="f62" y="f7"/>
                  </a:cubicBezTo>
                  <a:cubicBezTo>
                    <a:pt x="f62" y="f61"/>
                    <a:pt x="f61" y="f62"/>
                    <a:pt x="f7" y="f62"/>
                  </a:cubicBezTo>
                  <a:cubicBezTo>
                    <a:pt x="f63" y="f62"/>
                    <a:pt x="f60" y="f61"/>
                    <a:pt x="f60" y="f7"/>
                  </a:cubicBezTo>
                  <a:cubicBezTo>
                    <a:pt x="f60" y="f63"/>
                    <a:pt x="f63" y="f60"/>
                    <a:pt x="f7" y="f60"/>
                  </a:cubicBezTo>
                  <a:moveTo>
                    <a:pt x="f7" y="f64"/>
                  </a:moveTo>
                  <a:cubicBezTo>
                    <a:pt x="f65" y="f64"/>
                    <a:pt x="f64" y="f65"/>
                    <a:pt x="f64" y="f7"/>
                  </a:cubicBezTo>
                  <a:cubicBezTo>
                    <a:pt x="f64" y="f66"/>
                    <a:pt x="f65" y="f67"/>
                    <a:pt x="f7" y="f67"/>
                  </a:cubicBezTo>
                  <a:cubicBezTo>
                    <a:pt x="f66" y="f67"/>
                    <a:pt x="f67" y="f66"/>
                    <a:pt x="f67" y="f7"/>
                  </a:cubicBezTo>
                  <a:cubicBezTo>
                    <a:pt x="f67" y="f65"/>
                    <a:pt x="f66" y="f64"/>
                    <a:pt x="f7" y="f64"/>
                  </a:cubicBezTo>
                  <a:moveTo>
                    <a:pt x="f7" y="f68"/>
                  </a:moveTo>
                  <a:cubicBezTo>
                    <a:pt x="f69" y="f68"/>
                    <a:pt x="f70" y="f71"/>
                    <a:pt x="f70" y="f7"/>
                  </a:cubicBezTo>
                  <a:cubicBezTo>
                    <a:pt x="f70" y="f69"/>
                    <a:pt x="f69" y="f70"/>
                    <a:pt x="f7" y="f70"/>
                  </a:cubicBezTo>
                  <a:cubicBezTo>
                    <a:pt x="f71" y="f70"/>
                    <a:pt x="f68" y="f69"/>
                    <a:pt x="f68" y="f7"/>
                  </a:cubicBezTo>
                  <a:cubicBezTo>
                    <a:pt x="f68" y="f71"/>
                    <a:pt x="f71" y="f68"/>
                    <a:pt x="f7" y="f68"/>
                  </a:cubicBezTo>
                  <a:moveTo>
                    <a:pt x="f7" y="f72"/>
                  </a:moveTo>
                  <a:cubicBezTo>
                    <a:pt x="f73" y="f72"/>
                    <a:pt x="f72" y="f73"/>
                    <a:pt x="f72" y="f7"/>
                  </a:cubicBezTo>
                  <a:cubicBezTo>
                    <a:pt x="f72" y="f74"/>
                    <a:pt x="f73" y="f75"/>
                    <a:pt x="f7" y="f75"/>
                  </a:cubicBezTo>
                  <a:cubicBezTo>
                    <a:pt x="f74" y="f75"/>
                    <a:pt x="f75" y="f74"/>
                    <a:pt x="f75" y="f7"/>
                  </a:cubicBezTo>
                  <a:cubicBezTo>
                    <a:pt x="f75" y="f73"/>
                    <a:pt x="f74" y="f72"/>
                    <a:pt x="f7" y="f72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9046" tIns="19046" rIns="19046" bIns="19046" anchor="ctr" anchorCtr="0" compatLnSpc="1">
              <a:noAutofit/>
            </a:bodyPr>
            <a:lstStyle/>
            <a:p>
              <a:pPr marL="0" marR="0" lvl="0" indent="0" algn="l" defTabSz="22853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3000" b="0" i="0" u="none" strike="noStrike" kern="0" cap="none" spc="0" baseline="0">
                  <a:solidFill>
                    <a:srgbClr val="FFFFFF"/>
                  </a:solidFill>
                  <a:effectLst>
                    <a:outerShdw dist="12701" dir="5400000">
                      <a:srgbClr val="000000"/>
                    </a:outerShdw>
                  </a:effectLst>
                  <a:uFillTx/>
                  <a:latin typeface="Gill Sans"/>
                  <a:ea typeface="Gill Sans"/>
                  <a:cs typeface="Gill Sans"/>
                </a:defRPr>
              </a:pPr>
              <a:endParaRPr lang="en-US" sz="1500" b="0" i="0" u="none" strike="noStrike" kern="0" cap="none" spc="0" baseline="0">
                <a:solidFill>
                  <a:srgbClr val="FFFFFF"/>
                </a:solidFill>
                <a:effectLst>
                  <a:outerShdw dist="12701" dir="5400000">
                    <a:srgbClr val="000000"/>
                  </a:outerShdw>
                </a:effectLst>
                <a:uFillTx/>
                <a:latin typeface="Gill Sans"/>
                <a:ea typeface="Gill Sans"/>
                <a:cs typeface="微软雅黑"/>
              </a:endParaRPr>
            </a:p>
          </p:txBody>
        </p:sp>
      </p:grpSp>
      <p:grpSp>
        <p:nvGrpSpPr>
          <p:cNvPr id="16" name="Group 50">
            <a:extLst>
              <a:ext uri="{FF2B5EF4-FFF2-40B4-BE49-F238E27FC236}">
                <a16:creationId xmlns:a16="http://schemas.microsoft.com/office/drawing/2014/main" id="{2CD6D24F-F8CC-F7A2-0CED-7E057EE45DB2}"/>
              </a:ext>
            </a:extLst>
          </p:cNvPr>
          <p:cNvGrpSpPr/>
          <p:nvPr/>
        </p:nvGrpSpPr>
        <p:grpSpPr>
          <a:xfrm>
            <a:off x="8421179" y="3356381"/>
            <a:ext cx="995964" cy="993239"/>
            <a:chOff x="7809552" y="3421035"/>
            <a:chExt cx="995964" cy="993239"/>
          </a:xfrm>
        </p:grpSpPr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31A056B9-9007-204F-E929-334F1ACDBCA3}"/>
                </a:ext>
              </a:extLst>
            </p:cNvPr>
            <p:cNvSpPr/>
            <p:nvPr/>
          </p:nvSpPr>
          <p:spPr>
            <a:xfrm>
              <a:off x="7809552" y="3421035"/>
              <a:ext cx="995964" cy="99323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CE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Shape 2784">
              <a:extLst>
                <a:ext uri="{FF2B5EF4-FFF2-40B4-BE49-F238E27FC236}">
                  <a16:creationId xmlns:a16="http://schemas.microsoft.com/office/drawing/2014/main" id="{6E13C3A7-0AEE-C6AC-7947-5C20C1D11997}"/>
                </a:ext>
              </a:extLst>
            </p:cNvPr>
            <p:cNvSpPr/>
            <p:nvPr/>
          </p:nvSpPr>
          <p:spPr>
            <a:xfrm>
              <a:off x="8167868" y="3777989"/>
              <a:ext cx="279330" cy="2793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20353"/>
                <a:gd name="f8" fmla="val 11229"/>
                <a:gd name="f9" fmla="val 20356"/>
                <a:gd name="f10" fmla="val 11234"/>
                <a:gd name="f11" fmla="val 11029"/>
                <a:gd name="f12" fmla="val 16143"/>
                <a:gd name="f13" fmla="val 11026"/>
                <a:gd name="f14" fmla="val 16138"/>
                <a:gd name="f15" fmla="val 10957"/>
                <a:gd name="f16" fmla="val 16174"/>
                <a:gd name="f17" fmla="val 10883"/>
                <a:gd name="f18" fmla="val 16200"/>
                <a:gd name="f19" fmla="val 10800"/>
                <a:gd name="f20" fmla="val 10717"/>
                <a:gd name="f21" fmla="val 10643"/>
                <a:gd name="f22" fmla="val 10574"/>
                <a:gd name="f23" fmla="val 10571"/>
                <a:gd name="f24" fmla="val 1244"/>
                <a:gd name="f25" fmla="val 1247"/>
                <a:gd name="f26" fmla="val 1091"/>
                <a:gd name="f27" fmla="val 11147"/>
                <a:gd name="f28" fmla="val 982"/>
                <a:gd name="f29" fmla="val 10988"/>
                <a:gd name="f30" fmla="val 10612"/>
                <a:gd name="f31" fmla="val 10453"/>
                <a:gd name="f32" fmla="val 10371"/>
                <a:gd name="f33" fmla="val 10366"/>
                <a:gd name="f34" fmla="val 3562"/>
                <a:gd name="f35" fmla="val 9146"/>
                <a:gd name="f36" fmla="val 10113"/>
                <a:gd name="f37" fmla="val 12594"/>
                <a:gd name="f38" fmla="val 10117"/>
                <a:gd name="f39" fmla="val 12588"/>
                <a:gd name="f40" fmla="val 10322"/>
                <a:gd name="f41" fmla="val 12697"/>
                <a:gd name="f42" fmla="val 10552"/>
                <a:gd name="f43" fmla="val 12764"/>
                <a:gd name="f44" fmla="val 11048"/>
                <a:gd name="f45" fmla="val 11278"/>
                <a:gd name="f46" fmla="val 11483"/>
                <a:gd name="f47" fmla="val 11486"/>
                <a:gd name="f48" fmla="val 18038"/>
                <a:gd name="f49" fmla="val 20509"/>
                <a:gd name="f50" fmla="val 20618"/>
                <a:gd name="f51" fmla="val 14784"/>
                <a:gd name="f52" fmla="val 14790"/>
                <a:gd name="f53" fmla="val 14872"/>
                <a:gd name="f54" fmla="val 15030"/>
                <a:gd name="f55" fmla="val 15218"/>
                <a:gd name="f56" fmla="val 15407"/>
                <a:gd name="f57" fmla="val 15565"/>
                <a:gd name="f58" fmla="val 15647"/>
                <a:gd name="f59" fmla="val 15653"/>
                <a:gd name="f60" fmla="val 20562"/>
                <a:gd name="f61" fmla="val 20556"/>
                <a:gd name="f62" fmla="val 20592"/>
                <a:gd name="f63" fmla="val 13564"/>
                <a:gd name="f64" fmla="val 17012"/>
                <a:gd name="f65" fmla="val 17006"/>
                <a:gd name="f66" fmla="val 17115"/>
                <a:gd name="f67" fmla="val 17182"/>
                <a:gd name="f68" fmla="val 6816"/>
                <a:gd name="f69" fmla="val 6811"/>
                <a:gd name="f70" fmla="val 6728"/>
                <a:gd name="f71" fmla="val 6570"/>
                <a:gd name="f72" fmla="val 6382"/>
                <a:gd name="f73" fmla="val 6194"/>
                <a:gd name="f74" fmla="val 6035"/>
                <a:gd name="f75" fmla="val 5953"/>
                <a:gd name="f76" fmla="val 5947"/>
                <a:gd name="f77" fmla="val 1038"/>
                <a:gd name="f78" fmla="val 1044"/>
                <a:gd name="f79" fmla="val 1008"/>
                <a:gd name="f80" fmla="val 11725"/>
                <a:gd name="f81" fmla="val 11720"/>
                <a:gd name="f82" fmla="val 11756"/>
                <a:gd name="f83" fmla="val 11782"/>
                <a:gd name="f84" fmla="val 10234"/>
                <a:gd name="f85" fmla="val 21278"/>
                <a:gd name="f86" fmla="val 9749"/>
                <a:gd name="f87" fmla="val 20810"/>
                <a:gd name="f88" fmla="val 9503"/>
                <a:gd name="f89" fmla="val 20813"/>
                <a:gd name="f90" fmla="val 9497"/>
                <a:gd name="f91" fmla="val 19092"/>
                <a:gd name="f92" fmla="val 8591"/>
                <a:gd name="f93" fmla="val 7685"/>
                <a:gd name="f94" fmla="val 7679"/>
                <a:gd name="f95" fmla="val 7433"/>
                <a:gd name="f96" fmla="val 6948"/>
                <a:gd name="f97" fmla="val 5816"/>
                <a:gd name="f98" fmla="val 5331"/>
                <a:gd name="f99" fmla="val 5085"/>
                <a:gd name="f100" fmla="val 5079"/>
                <a:gd name="f101" fmla="val 170"/>
                <a:gd name="f102" fmla="val 175"/>
                <a:gd name="f103" fmla="val 67"/>
                <a:gd name="f104" fmla="val 786"/>
                <a:gd name="f105" fmla="val 790"/>
                <a:gd name="f106" fmla="val 322"/>
                <a:gd name="f107" fmla="val 2508"/>
                <a:gd name="f108" fmla="val 11366"/>
                <a:gd name="f109" fmla="val 11851"/>
                <a:gd name="f110" fmla="val 12097"/>
                <a:gd name="f111" fmla="val 12103"/>
                <a:gd name="f112" fmla="val 13009"/>
                <a:gd name="f113" fmla="val 13915"/>
                <a:gd name="f114" fmla="val 13921"/>
                <a:gd name="f115" fmla="val 14167"/>
                <a:gd name="f116" fmla="val 14652"/>
                <a:gd name="f117" fmla="val 15784"/>
                <a:gd name="f118" fmla="val 16269"/>
                <a:gd name="f119" fmla="val 16515"/>
                <a:gd name="f120" fmla="val 16521"/>
                <a:gd name="f121" fmla="val 21430"/>
                <a:gd name="f122" fmla="val 21425"/>
                <a:gd name="f123" fmla="val 21533"/>
                <a:gd name="f124" fmla="+- 0 0 -90"/>
                <a:gd name="f125" fmla="+- 0 0 -180"/>
                <a:gd name="f126" fmla="+- 0 0 -270"/>
                <a:gd name="f127" fmla="+- 0 0 -360"/>
                <a:gd name="f128" fmla="*/ f3 1 21600"/>
                <a:gd name="f129" fmla="*/ f4 1 21600"/>
                <a:gd name="f130" fmla="+- f6 0 f5"/>
                <a:gd name="f131" fmla="*/ f124 f0 1"/>
                <a:gd name="f132" fmla="*/ f125 f0 1"/>
                <a:gd name="f133" fmla="*/ f126 f0 1"/>
                <a:gd name="f134" fmla="*/ f127 f0 1"/>
                <a:gd name="f135" fmla="*/ f130 1 2"/>
                <a:gd name="f136" fmla="*/ f130 1 21600"/>
                <a:gd name="f137" fmla="*/ f131 1 f2"/>
                <a:gd name="f138" fmla="*/ f132 1 f2"/>
                <a:gd name="f139" fmla="*/ f133 1 f2"/>
                <a:gd name="f140" fmla="*/ f134 1 f2"/>
                <a:gd name="f141" fmla="*/ f135 1 f136"/>
                <a:gd name="f142" fmla="*/ 0 1 f136"/>
                <a:gd name="f143" fmla="*/ f6 1 f136"/>
                <a:gd name="f144" fmla="+- f137 0 f1"/>
                <a:gd name="f145" fmla="+- f138 0 f1"/>
                <a:gd name="f146" fmla="+- f139 0 f1"/>
                <a:gd name="f147" fmla="+- f140 0 f1"/>
                <a:gd name="f148" fmla="*/ f142 f128 1"/>
                <a:gd name="f149" fmla="*/ f143 f128 1"/>
                <a:gd name="f150" fmla="*/ f143 f129 1"/>
                <a:gd name="f151" fmla="*/ f142 f129 1"/>
                <a:gd name="f152" fmla="*/ f141 f128 1"/>
                <a:gd name="f153" fmla="*/ f141 f1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4">
                  <a:pos x="f152" y="f153"/>
                </a:cxn>
                <a:cxn ang="f145">
                  <a:pos x="f152" y="f153"/>
                </a:cxn>
                <a:cxn ang="f146">
                  <a:pos x="f152" y="f153"/>
                </a:cxn>
                <a:cxn ang="f147">
                  <a:pos x="f152" y="f153"/>
                </a:cxn>
              </a:cxnLst>
              <a:rect l="f148" t="f151" r="f149" b="f150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18"/>
                  </a:cubicBezTo>
                  <a:cubicBezTo>
                    <a:pt x="f20" y="f18"/>
                    <a:pt x="f21" y="f16"/>
                    <a:pt x="f22" y="f14"/>
                  </a:cubicBezTo>
                  <a:lnTo>
                    <a:pt x="f23" y="f12"/>
                  </a:lnTo>
                  <a:lnTo>
                    <a:pt x="f24" y="f10"/>
                  </a:lnTo>
                  <a:lnTo>
                    <a:pt x="f25" y="f8"/>
                  </a:lnTo>
                  <a:cubicBezTo>
                    <a:pt x="f26" y="f27"/>
                    <a:pt x="f28" y="f29"/>
                    <a:pt x="f28" y="f19"/>
                  </a:cubicBezTo>
                  <a:cubicBezTo>
                    <a:pt x="f28" y="f30"/>
                    <a:pt x="f26" y="f31"/>
                    <a:pt x="f25" y="f32"/>
                  </a:cubicBezTo>
                  <a:lnTo>
                    <a:pt x="f24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cubicBezTo>
                    <a:pt x="f40" y="f41"/>
                    <a:pt x="f42" y="f43"/>
                    <a:pt x="f19" y="f43"/>
                  </a:cubicBezTo>
                  <a:cubicBezTo>
                    <a:pt x="f44" y="f43"/>
                    <a:pt x="f45" y="f41"/>
                    <a:pt x="f46" y="f39"/>
                  </a:cubicBezTo>
                  <a:lnTo>
                    <a:pt x="f47" y="f37"/>
                  </a:lnTo>
                  <a:lnTo>
                    <a:pt x="f48" y="f35"/>
                  </a:lnTo>
                  <a:lnTo>
                    <a:pt x="f9" y="f33"/>
                  </a:lnTo>
                  <a:lnTo>
                    <a:pt x="f7" y="f32"/>
                  </a:lnTo>
                  <a:cubicBezTo>
                    <a:pt x="f49" y="f31"/>
                    <a:pt x="f50" y="f30"/>
                    <a:pt x="f50" y="f19"/>
                  </a:cubicBezTo>
                  <a:cubicBezTo>
                    <a:pt x="f50" y="f29"/>
                    <a:pt x="f49" y="f27"/>
                    <a:pt x="f7" y="f8"/>
                  </a:cubicBezTo>
                  <a:moveTo>
                    <a:pt x="f9" y="f51"/>
                  </a:moveTo>
                  <a:lnTo>
                    <a:pt x="f7" y="f52"/>
                  </a:lnTo>
                  <a:cubicBezTo>
                    <a:pt x="f49" y="f53"/>
                    <a:pt x="f50" y="f54"/>
                    <a:pt x="f50" y="f55"/>
                  </a:cubicBezTo>
                  <a:cubicBezTo>
                    <a:pt x="f50" y="f56"/>
                    <a:pt x="f49" y="f57"/>
                    <a:pt x="f7" y="f58"/>
                  </a:cubicBezTo>
                  <a:lnTo>
                    <a:pt x="f9" y="f59"/>
                  </a:lnTo>
                  <a:lnTo>
                    <a:pt x="f11" y="f60"/>
                  </a:lnTo>
                  <a:lnTo>
                    <a:pt x="f13" y="f61"/>
                  </a:lnTo>
                  <a:cubicBezTo>
                    <a:pt x="f15" y="f62"/>
                    <a:pt x="f17" y="f50"/>
                    <a:pt x="f19" y="f50"/>
                  </a:cubicBezTo>
                  <a:cubicBezTo>
                    <a:pt x="f20" y="f50"/>
                    <a:pt x="f21" y="f62"/>
                    <a:pt x="f22" y="f61"/>
                  </a:cubicBezTo>
                  <a:lnTo>
                    <a:pt x="f23" y="f60"/>
                  </a:lnTo>
                  <a:lnTo>
                    <a:pt x="f24" y="f59"/>
                  </a:lnTo>
                  <a:lnTo>
                    <a:pt x="f25" y="f58"/>
                  </a:lnTo>
                  <a:cubicBezTo>
                    <a:pt x="f26" y="f57"/>
                    <a:pt x="f28" y="f56"/>
                    <a:pt x="f28" y="f55"/>
                  </a:cubicBezTo>
                  <a:cubicBezTo>
                    <a:pt x="f28" y="f54"/>
                    <a:pt x="f26" y="f53"/>
                    <a:pt x="f25" y="f52"/>
                  </a:cubicBezTo>
                  <a:lnTo>
                    <a:pt x="f24" y="f51"/>
                  </a:lnTo>
                  <a:lnTo>
                    <a:pt x="f34" y="f63"/>
                  </a:lnTo>
                  <a:lnTo>
                    <a:pt x="f36" y="f64"/>
                  </a:lnTo>
                  <a:lnTo>
                    <a:pt x="f38" y="f65"/>
                  </a:lnTo>
                  <a:cubicBezTo>
                    <a:pt x="f40" y="f66"/>
                    <a:pt x="f42" y="f67"/>
                    <a:pt x="f19" y="f67"/>
                  </a:cubicBezTo>
                  <a:cubicBezTo>
                    <a:pt x="f44" y="f67"/>
                    <a:pt x="f45" y="f66"/>
                    <a:pt x="f46" y="f65"/>
                  </a:cubicBezTo>
                  <a:lnTo>
                    <a:pt x="f47" y="f64"/>
                  </a:lnTo>
                  <a:lnTo>
                    <a:pt x="f48" y="f63"/>
                  </a:lnTo>
                  <a:cubicBezTo>
                    <a:pt x="f48" y="f63"/>
                    <a:pt x="f9" y="f51"/>
                    <a:pt x="f9" y="f51"/>
                  </a:cubicBezTo>
                  <a:close/>
                  <a:moveTo>
                    <a:pt x="f24" y="f68"/>
                  </a:moveTo>
                  <a:lnTo>
                    <a:pt x="f25" y="f69"/>
                  </a:lnTo>
                  <a:cubicBezTo>
                    <a:pt x="f26" y="f70"/>
                    <a:pt x="f28" y="f71"/>
                    <a:pt x="f28" y="f72"/>
                  </a:cubicBezTo>
                  <a:cubicBezTo>
                    <a:pt x="f28" y="f73"/>
                    <a:pt x="f26" y="f74"/>
                    <a:pt x="f25" y="f75"/>
                  </a:cubicBezTo>
                  <a:lnTo>
                    <a:pt x="f24" y="f76"/>
                  </a:lnTo>
                  <a:lnTo>
                    <a:pt x="f23" y="f77"/>
                  </a:lnTo>
                  <a:lnTo>
                    <a:pt x="f22" y="f78"/>
                  </a:lnTo>
                  <a:cubicBezTo>
                    <a:pt x="f21" y="f79"/>
                    <a:pt x="f20" y="f28"/>
                    <a:pt x="f19" y="f28"/>
                  </a:cubicBezTo>
                  <a:cubicBezTo>
                    <a:pt x="f17" y="f28"/>
                    <a:pt x="f15" y="f79"/>
                    <a:pt x="f13" y="f78"/>
                  </a:cubicBezTo>
                  <a:lnTo>
                    <a:pt x="f11" y="f77"/>
                  </a:lnTo>
                  <a:lnTo>
                    <a:pt x="f9" y="f76"/>
                  </a:lnTo>
                  <a:lnTo>
                    <a:pt x="f7" y="f75"/>
                  </a:lnTo>
                  <a:cubicBezTo>
                    <a:pt x="f49" y="f74"/>
                    <a:pt x="f50" y="f73"/>
                    <a:pt x="f50" y="f72"/>
                  </a:cubicBezTo>
                  <a:cubicBezTo>
                    <a:pt x="f50" y="f71"/>
                    <a:pt x="f49" y="f70"/>
                    <a:pt x="f7" y="f69"/>
                  </a:cubicBezTo>
                  <a:lnTo>
                    <a:pt x="f9" y="f68"/>
                  </a:lnTo>
                  <a:lnTo>
                    <a:pt x="f11" y="f80"/>
                  </a:lnTo>
                  <a:lnTo>
                    <a:pt x="f13" y="f81"/>
                  </a:lnTo>
                  <a:cubicBezTo>
                    <a:pt x="f15" y="f82"/>
                    <a:pt x="f17" y="f83"/>
                    <a:pt x="f19" y="f83"/>
                  </a:cubicBezTo>
                  <a:cubicBezTo>
                    <a:pt x="f20" y="f83"/>
                    <a:pt x="f21" y="f82"/>
                    <a:pt x="f22" y="f81"/>
                  </a:cubicBezTo>
                  <a:lnTo>
                    <a:pt x="f23" y="f80"/>
                  </a:lnTo>
                  <a:cubicBezTo>
                    <a:pt x="f23" y="f80"/>
                    <a:pt x="f24" y="f68"/>
                    <a:pt x="f24" y="f68"/>
                  </a:cubicBezTo>
                  <a:close/>
                  <a:moveTo>
                    <a:pt x="f6" y="f19"/>
                  </a:moveTo>
                  <a:cubicBezTo>
                    <a:pt x="f6" y="f84"/>
                    <a:pt x="f85" y="f86"/>
                    <a:pt x="f87" y="f88"/>
                  </a:cubicBezTo>
                  <a:lnTo>
                    <a:pt x="f89" y="f90"/>
                  </a:lnTo>
                  <a:lnTo>
                    <a:pt x="f91" y="f92"/>
                  </a:lnTo>
                  <a:lnTo>
                    <a:pt x="f89" y="f93"/>
                  </a:lnTo>
                  <a:lnTo>
                    <a:pt x="f87" y="f94"/>
                  </a:lnTo>
                  <a:cubicBezTo>
                    <a:pt x="f85" y="f95"/>
                    <a:pt x="f6" y="f96"/>
                    <a:pt x="f6" y="f72"/>
                  </a:cubicBezTo>
                  <a:cubicBezTo>
                    <a:pt x="f6" y="f97"/>
                    <a:pt x="f85" y="f98"/>
                    <a:pt x="f87" y="f99"/>
                  </a:cubicBezTo>
                  <a:lnTo>
                    <a:pt x="f89" y="f100"/>
                  </a:lnTo>
                  <a:lnTo>
                    <a:pt x="f47" y="f101"/>
                  </a:lnTo>
                  <a:lnTo>
                    <a:pt x="f46" y="f102"/>
                  </a:lnTo>
                  <a:cubicBezTo>
                    <a:pt x="f45" y="f103"/>
                    <a:pt x="f44" y="f5"/>
                    <a:pt x="f19" y="f5"/>
                  </a:cubicBezTo>
                  <a:cubicBezTo>
                    <a:pt x="f42" y="f5"/>
                    <a:pt x="f40" y="f103"/>
                    <a:pt x="f38" y="f102"/>
                  </a:cubicBezTo>
                  <a:lnTo>
                    <a:pt x="f36" y="f101"/>
                  </a:lnTo>
                  <a:lnTo>
                    <a:pt x="f104" y="f100"/>
                  </a:lnTo>
                  <a:lnTo>
                    <a:pt x="f105" y="f99"/>
                  </a:lnTo>
                  <a:cubicBezTo>
                    <a:pt x="f106" y="f98"/>
                    <a:pt x="f5" y="f97"/>
                    <a:pt x="f5" y="f72"/>
                  </a:cubicBezTo>
                  <a:cubicBezTo>
                    <a:pt x="f5" y="f96"/>
                    <a:pt x="f106" y="f95"/>
                    <a:pt x="f105" y="f94"/>
                  </a:cubicBezTo>
                  <a:lnTo>
                    <a:pt x="f104" y="f93"/>
                  </a:lnTo>
                  <a:lnTo>
                    <a:pt x="f107" y="f92"/>
                  </a:lnTo>
                  <a:lnTo>
                    <a:pt x="f104" y="f90"/>
                  </a:lnTo>
                  <a:lnTo>
                    <a:pt x="f105" y="f88"/>
                  </a:lnTo>
                  <a:cubicBezTo>
                    <a:pt x="f106" y="f86"/>
                    <a:pt x="f5" y="f84"/>
                    <a:pt x="f5" y="f19"/>
                  </a:cubicBezTo>
                  <a:cubicBezTo>
                    <a:pt x="f5" y="f108"/>
                    <a:pt x="f106" y="f109"/>
                    <a:pt x="f105" y="f110"/>
                  </a:cubicBezTo>
                  <a:lnTo>
                    <a:pt x="f104" y="f111"/>
                  </a:lnTo>
                  <a:lnTo>
                    <a:pt x="f107" y="f112"/>
                  </a:lnTo>
                  <a:lnTo>
                    <a:pt x="f104" y="f113"/>
                  </a:lnTo>
                  <a:lnTo>
                    <a:pt x="f105" y="f114"/>
                  </a:lnTo>
                  <a:cubicBezTo>
                    <a:pt x="f106" y="f115"/>
                    <a:pt x="f5" y="f116"/>
                    <a:pt x="f5" y="f55"/>
                  </a:cubicBezTo>
                  <a:cubicBezTo>
                    <a:pt x="f5" y="f117"/>
                    <a:pt x="f106" y="f118"/>
                    <a:pt x="f105" y="f119"/>
                  </a:cubicBezTo>
                  <a:lnTo>
                    <a:pt x="f104" y="f120"/>
                  </a:lnTo>
                  <a:lnTo>
                    <a:pt x="f36" y="f121"/>
                  </a:lnTo>
                  <a:lnTo>
                    <a:pt x="f38" y="f122"/>
                  </a:lnTo>
                  <a:cubicBezTo>
                    <a:pt x="f40" y="f123"/>
                    <a:pt x="f42" y="f6"/>
                    <a:pt x="f19" y="f6"/>
                  </a:cubicBezTo>
                  <a:cubicBezTo>
                    <a:pt x="f44" y="f6"/>
                    <a:pt x="f45" y="f123"/>
                    <a:pt x="f46" y="f122"/>
                  </a:cubicBezTo>
                  <a:lnTo>
                    <a:pt x="f47" y="f121"/>
                  </a:lnTo>
                  <a:lnTo>
                    <a:pt x="f89" y="f120"/>
                  </a:lnTo>
                  <a:lnTo>
                    <a:pt x="f87" y="f119"/>
                  </a:lnTo>
                  <a:cubicBezTo>
                    <a:pt x="f85" y="f118"/>
                    <a:pt x="f6" y="f117"/>
                    <a:pt x="f6" y="f55"/>
                  </a:cubicBezTo>
                  <a:cubicBezTo>
                    <a:pt x="f6" y="f116"/>
                    <a:pt x="f85" y="f115"/>
                    <a:pt x="f87" y="f114"/>
                  </a:cubicBezTo>
                  <a:lnTo>
                    <a:pt x="f89" y="f113"/>
                  </a:lnTo>
                  <a:lnTo>
                    <a:pt x="f91" y="f112"/>
                  </a:lnTo>
                  <a:lnTo>
                    <a:pt x="f89" y="f111"/>
                  </a:lnTo>
                  <a:lnTo>
                    <a:pt x="f87" y="f110"/>
                  </a:lnTo>
                  <a:cubicBezTo>
                    <a:pt x="f85" y="f109"/>
                    <a:pt x="f6" y="f108"/>
                    <a:pt x="f6" y="f1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9046" tIns="19046" rIns="19046" bIns="19046" anchor="ctr" anchorCtr="0" compatLnSpc="1">
              <a:noAutofit/>
            </a:bodyPr>
            <a:lstStyle/>
            <a:p>
              <a:pPr marL="0" marR="0" lvl="0" indent="0" algn="l" defTabSz="22853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3000" b="0" i="0" u="none" strike="noStrike" kern="0" cap="none" spc="0" baseline="0">
                  <a:solidFill>
                    <a:srgbClr val="FFFFFF"/>
                  </a:solidFill>
                  <a:effectLst>
                    <a:outerShdw dist="12701" dir="5400000">
                      <a:srgbClr val="000000"/>
                    </a:outerShdw>
                  </a:effectLst>
                  <a:uFillTx/>
                  <a:latin typeface="Gill Sans"/>
                  <a:ea typeface="Gill Sans"/>
                  <a:cs typeface="Gill Sans"/>
                </a:defRPr>
              </a:pPr>
              <a:endParaRPr lang="en-US" sz="1500" b="0" i="0" u="none" strike="noStrike" kern="0" cap="none" spc="0" baseline="0">
                <a:solidFill>
                  <a:srgbClr val="FFFFFF"/>
                </a:solidFill>
                <a:effectLst>
                  <a:outerShdw dist="12701" dir="5400000">
                    <a:srgbClr val="000000"/>
                  </a:outerShdw>
                </a:effectLst>
                <a:uFillTx/>
                <a:latin typeface="Gill Sans"/>
                <a:ea typeface="Gill Sans"/>
                <a:cs typeface="微软雅黑"/>
              </a:endParaRPr>
            </a:p>
          </p:txBody>
        </p:sp>
      </p:grpSp>
      <p:sp>
        <p:nvSpPr>
          <p:cNvPr id="19" name="Shape 2587">
            <a:extLst>
              <a:ext uri="{FF2B5EF4-FFF2-40B4-BE49-F238E27FC236}">
                <a16:creationId xmlns:a16="http://schemas.microsoft.com/office/drawing/2014/main" id="{07FD92A1-F280-ECE5-9054-5DC8F900CDDA}"/>
              </a:ext>
            </a:extLst>
          </p:cNvPr>
          <p:cNvSpPr/>
          <p:nvPr/>
        </p:nvSpPr>
        <p:spPr>
          <a:xfrm>
            <a:off x="10623301" y="649839"/>
            <a:ext cx="1589336" cy="15893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2281"/>
              <a:gd name="f8" fmla="val 19846"/>
              <a:gd name="f9" fmla="val 9413"/>
              <a:gd name="f10" fmla="val 12882"/>
              <a:gd name="f11" fmla="val 19655"/>
              <a:gd name="f12" fmla="val 2640"/>
              <a:gd name="f13" fmla="val 1755"/>
              <a:gd name="f14" fmla="val 9320"/>
              <a:gd name="f15" fmla="val 18960"/>
              <a:gd name="f16" fmla="val 1945"/>
              <a:gd name="f17" fmla="val 8719"/>
              <a:gd name="f18" fmla="val 12187"/>
              <a:gd name="f19" fmla="val 491"/>
              <a:gd name="f20" fmla="val 220"/>
              <a:gd name="f21" fmla="val 21380"/>
              <a:gd name="f22" fmla="val 21109"/>
              <a:gd name="f23" fmla="val 21034"/>
              <a:gd name="f24" fmla="val 20964"/>
              <a:gd name="f25" fmla="val 20"/>
              <a:gd name="f26" fmla="val 20900"/>
              <a:gd name="f27" fmla="val 52"/>
              <a:gd name="f28" fmla="val 20898"/>
              <a:gd name="f29" fmla="val 48"/>
              <a:gd name="f30" fmla="val 302"/>
              <a:gd name="f31" fmla="val 8875"/>
              <a:gd name="f32" fmla="val 301"/>
              <a:gd name="f33" fmla="val 299"/>
              <a:gd name="f34" fmla="val 8876"/>
              <a:gd name="f35" fmla="val 297"/>
              <a:gd name="f36" fmla="val 8877"/>
              <a:gd name="f37" fmla="val 280"/>
              <a:gd name="f38" fmla="val 8885"/>
              <a:gd name="f39" fmla="val 281"/>
              <a:gd name="f40" fmla="val 8887"/>
              <a:gd name="f41" fmla="val 116"/>
              <a:gd name="f42" fmla="val 8967"/>
              <a:gd name="f43" fmla="val 9132"/>
              <a:gd name="f44" fmla="val 9327"/>
              <a:gd name="f45" fmla="val 9550"/>
              <a:gd name="f46" fmla="val 151"/>
              <a:gd name="f47" fmla="val 9731"/>
              <a:gd name="f48" fmla="val 355"/>
              <a:gd name="f49" fmla="val 9791"/>
              <a:gd name="f50" fmla="val 353"/>
              <a:gd name="f51" fmla="val 9799"/>
              <a:gd name="f52" fmla="val 8462"/>
              <a:gd name="f53" fmla="val 13138"/>
              <a:gd name="f54" fmla="val 11801"/>
              <a:gd name="f55" fmla="val 21248"/>
              <a:gd name="f56" fmla="val 11809"/>
              <a:gd name="f57" fmla="val 21245"/>
              <a:gd name="f58" fmla="val 11869"/>
              <a:gd name="f59" fmla="val 21449"/>
              <a:gd name="f60" fmla="val 12050"/>
              <a:gd name="f61" fmla="val 12273"/>
              <a:gd name="f62" fmla="val 12468"/>
              <a:gd name="f63" fmla="val 12634"/>
              <a:gd name="f64" fmla="val 21484"/>
              <a:gd name="f65" fmla="val 12713"/>
              <a:gd name="f66" fmla="val 21319"/>
              <a:gd name="f67" fmla="val 12716"/>
              <a:gd name="f68" fmla="val 21320"/>
              <a:gd name="f69" fmla="val 12723"/>
              <a:gd name="f70" fmla="val 21303"/>
              <a:gd name="f71" fmla="val 12724"/>
              <a:gd name="f72" fmla="val 21301"/>
              <a:gd name="f73" fmla="val 12725"/>
              <a:gd name="f74" fmla="val 21300"/>
              <a:gd name="f75" fmla="val 21298"/>
              <a:gd name="f76" fmla="val 21553"/>
              <a:gd name="f77" fmla="val 702"/>
              <a:gd name="f78" fmla="val 21547"/>
              <a:gd name="f79" fmla="val 699"/>
              <a:gd name="f80" fmla="val 21578"/>
              <a:gd name="f81" fmla="val 636"/>
              <a:gd name="f82" fmla="val 567"/>
              <a:gd name="f83" fmla="val 7855"/>
              <a:gd name="f84" fmla="val 16200"/>
              <a:gd name="f85" fmla="val 7719"/>
              <a:gd name="f86" fmla="val 7596"/>
              <a:gd name="f87" fmla="val 16255"/>
              <a:gd name="f88" fmla="val 7507"/>
              <a:gd name="f89" fmla="val 16344"/>
              <a:gd name="f90" fmla="val 6035"/>
              <a:gd name="f91" fmla="val 17817"/>
              <a:gd name="f92" fmla="val 5946"/>
              <a:gd name="f93" fmla="val 17905"/>
              <a:gd name="f94" fmla="val 5891"/>
              <a:gd name="f95" fmla="val 18029"/>
              <a:gd name="f96" fmla="val 18164"/>
              <a:gd name="f97" fmla="val 18435"/>
              <a:gd name="f98" fmla="val 6111"/>
              <a:gd name="f99" fmla="val 18655"/>
              <a:gd name="f100" fmla="val 6382"/>
              <a:gd name="f101" fmla="val 6517"/>
              <a:gd name="f102" fmla="val 6640"/>
              <a:gd name="f103" fmla="val 18600"/>
              <a:gd name="f104" fmla="val 6729"/>
              <a:gd name="f105" fmla="val 18511"/>
              <a:gd name="f106" fmla="val 8202"/>
              <a:gd name="f107" fmla="val 17038"/>
              <a:gd name="f108" fmla="val 8291"/>
              <a:gd name="f109" fmla="val 16950"/>
              <a:gd name="f110" fmla="val 8345"/>
              <a:gd name="f111" fmla="val 16827"/>
              <a:gd name="f112" fmla="val 16691"/>
              <a:gd name="f113" fmla="val 16420"/>
              <a:gd name="f114" fmla="val 8126"/>
              <a:gd name="f115" fmla="val 14237"/>
              <a:gd name="f116" fmla="val 13966"/>
              <a:gd name="f117" fmla="val 7635"/>
              <a:gd name="f118" fmla="val 13745"/>
              <a:gd name="f119" fmla="val 7364"/>
              <a:gd name="f120" fmla="val 7228"/>
              <a:gd name="f121" fmla="val 7105"/>
              <a:gd name="f122" fmla="val 13801"/>
              <a:gd name="f123" fmla="val 7017"/>
              <a:gd name="f124" fmla="val 13889"/>
              <a:gd name="f125" fmla="val 2107"/>
              <a:gd name="f126" fmla="val 18798"/>
              <a:gd name="f127" fmla="val 2019"/>
              <a:gd name="f128" fmla="val 18888"/>
              <a:gd name="f129" fmla="val 1964"/>
              <a:gd name="f130" fmla="val 19011"/>
              <a:gd name="f131" fmla="val 19145"/>
              <a:gd name="f132" fmla="val 19417"/>
              <a:gd name="f133" fmla="val 2184"/>
              <a:gd name="f134" fmla="val 19636"/>
              <a:gd name="f135" fmla="val 2455"/>
              <a:gd name="f136" fmla="val 2590"/>
              <a:gd name="f137" fmla="val 2713"/>
              <a:gd name="f138" fmla="val 19582"/>
              <a:gd name="f139" fmla="val 2802"/>
              <a:gd name="f140" fmla="val 19493"/>
              <a:gd name="f141" fmla="val 7711"/>
              <a:gd name="f142" fmla="val 14583"/>
              <a:gd name="f143" fmla="val 7800"/>
              <a:gd name="f144" fmla="val 14495"/>
              <a:gd name="f145" fmla="val 14372"/>
              <a:gd name="f146" fmla="val 4765"/>
              <a:gd name="f147" fmla="val 5256"/>
              <a:gd name="f148" fmla="val 14093"/>
              <a:gd name="f149" fmla="val 5345"/>
              <a:gd name="f150" fmla="val 14004"/>
              <a:gd name="f151" fmla="val 5400"/>
              <a:gd name="f152" fmla="val 13881"/>
              <a:gd name="f153" fmla="val 13475"/>
              <a:gd name="f154" fmla="val 5180"/>
              <a:gd name="f155" fmla="val 13255"/>
              <a:gd name="f156" fmla="val 4909"/>
              <a:gd name="f157" fmla="val 4774"/>
              <a:gd name="f158" fmla="val 4651"/>
              <a:gd name="f159" fmla="val 13310"/>
              <a:gd name="f160" fmla="val 4562"/>
              <a:gd name="f161" fmla="val 13398"/>
              <a:gd name="f162" fmla="val 4071"/>
              <a:gd name="f163" fmla="val 3982"/>
              <a:gd name="f164" fmla="val 13979"/>
              <a:gd name="f165" fmla="val 3927"/>
              <a:gd name="f166" fmla="val 14101"/>
              <a:gd name="f167" fmla="val 14507"/>
              <a:gd name="f168" fmla="val 4147"/>
              <a:gd name="f169" fmla="val 14727"/>
              <a:gd name="f170" fmla="val 4418"/>
              <a:gd name="f171" fmla="val 4554"/>
              <a:gd name="f172" fmla="val 4676"/>
              <a:gd name="f173" fmla="val 14673"/>
              <a:gd name="f174" fmla="+- 0 0 -90"/>
              <a:gd name="f175" fmla="+- 0 0 -180"/>
              <a:gd name="f176" fmla="+- 0 0 -270"/>
              <a:gd name="f177" fmla="+- 0 0 -360"/>
              <a:gd name="f178" fmla="*/ f3 1 21600"/>
              <a:gd name="f179" fmla="*/ f4 1 21600"/>
              <a:gd name="f180" fmla="+- f6 0 f5"/>
              <a:gd name="f181" fmla="*/ f174 f0 1"/>
              <a:gd name="f182" fmla="*/ f175 f0 1"/>
              <a:gd name="f183" fmla="*/ f176 f0 1"/>
              <a:gd name="f184" fmla="*/ f177 f0 1"/>
              <a:gd name="f185" fmla="*/ f180 1 2"/>
              <a:gd name="f186" fmla="*/ f180 1 21600"/>
              <a:gd name="f187" fmla="*/ f181 1 f2"/>
              <a:gd name="f188" fmla="*/ f182 1 f2"/>
              <a:gd name="f189" fmla="*/ f183 1 f2"/>
              <a:gd name="f190" fmla="*/ f184 1 f2"/>
              <a:gd name="f191" fmla="*/ f185 1 f186"/>
              <a:gd name="f192" fmla="*/ 0 1 f186"/>
              <a:gd name="f193" fmla="*/ f6 1 f186"/>
              <a:gd name="f194" fmla="+- f187 0 f1"/>
              <a:gd name="f195" fmla="+- f188 0 f1"/>
              <a:gd name="f196" fmla="+- f189 0 f1"/>
              <a:gd name="f197" fmla="+- f190 0 f1"/>
              <a:gd name="f198" fmla="*/ f192 f178 1"/>
              <a:gd name="f199" fmla="*/ f193 f178 1"/>
              <a:gd name="f200" fmla="*/ f193 f179 1"/>
              <a:gd name="f201" fmla="*/ f192 f179 1"/>
              <a:gd name="f202" fmla="*/ f191 f178 1"/>
              <a:gd name="f203" fmla="*/ f191 f17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4">
                <a:pos x="f202" y="f203"/>
              </a:cxn>
              <a:cxn ang="f195">
                <a:pos x="f202" y="f203"/>
              </a:cxn>
              <a:cxn ang="f196">
                <a:pos x="f202" y="f203"/>
              </a:cxn>
              <a:cxn ang="f197">
                <a:pos x="f202" y="f203"/>
              </a:cxn>
            </a:cxnLst>
            <a:rect l="f198" t="f201" r="f199" b="f200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cubicBezTo>
                  <a:pt x="f11" y="f12"/>
                  <a:pt x="f7" y="f8"/>
                  <a:pt x="f7" y="f8"/>
                </a:cubicBezTo>
                <a:close/>
                <a:moveTo>
                  <a:pt x="f13" y="f14"/>
                </a:moveTo>
                <a:lnTo>
                  <a:pt x="f15" y="f16"/>
                </a:lnTo>
                <a:lnTo>
                  <a:pt x="f17" y="f18"/>
                </a:lnTo>
                <a:cubicBezTo>
                  <a:pt x="f17" y="f18"/>
                  <a:pt x="f13" y="f14"/>
                  <a:pt x="f13" y="f14"/>
                </a:cubicBezTo>
                <a:close/>
                <a:moveTo>
                  <a:pt x="f6" y="f19"/>
                </a:moveTo>
                <a:cubicBezTo>
                  <a:pt x="f6" y="f20"/>
                  <a:pt x="f21" y="f5"/>
                  <a:pt x="f22" y="f5"/>
                </a:cubicBezTo>
                <a:cubicBezTo>
                  <a:pt x="f23" y="f5"/>
                  <a:pt x="f24" y="f25"/>
                  <a:pt x="f26" y="f27"/>
                </a:cubicBezTo>
                <a:lnTo>
                  <a:pt x="f28" y="f29"/>
                </a:lnTo>
                <a:lnTo>
                  <a:pt x="f30" y="f31"/>
                </a:lnTo>
                <a:cubicBezTo>
                  <a:pt x="f32" y="f31"/>
                  <a:pt x="f33" y="f34"/>
                  <a:pt x="f35" y="f36"/>
                </a:cubicBezTo>
                <a:lnTo>
                  <a:pt x="f37" y="f38"/>
                </a:lnTo>
                <a:lnTo>
                  <a:pt x="f39" y="f40"/>
                </a:lnTo>
                <a:cubicBezTo>
                  <a:pt x="f41" y="f42"/>
                  <a:pt x="f5" y="f43"/>
                  <a:pt x="f5" y="f44"/>
                </a:cubicBezTo>
                <a:cubicBezTo>
                  <a:pt x="f5" y="f45"/>
                  <a:pt x="f46" y="f47"/>
                  <a:pt x="f48" y="f49"/>
                </a:cubicBez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cubicBezTo>
                  <a:pt x="f58" y="f59"/>
                  <a:pt x="f60" y="f6"/>
                  <a:pt x="f61" y="f6"/>
                </a:cubicBezTo>
                <a:cubicBezTo>
                  <a:pt x="f62" y="f6"/>
                  <a:pt x="f63" y="f64"/>
                  <a:pt x="f65" y="f66"/>
                </a:cubicBezTo>
                <a:lnTo>
                  <a:pt x="f67" y="f68"/>
                </a:lnTo>
                <a:lnTo>
                  <a:pt x="f69" y="f70"/>
                </a:lnTo>
                <a:cubicBezTo>
                  <a:pt x="f71" y="f72"/>
                  <a:pt x="f73" y="f74"/>
                  <a:pt x="f73" y="f75"/>
                </a:cubicBezTo>
                <a:lnTo>
                  <a:pt x="f76" y="f77"/>
                </a:lnTo>
                <a:lnTo>
                  <a:pt x="f78" y="f79"/>
                </a:lnTo>
                <a:cubicBezTo>
                  <a:pt x="f80" y="f81"/>
                  <a:pt x="f6" y="f82"/>
                  <a:pt x="f6" y="f19"/>
                </a:cubicBezTo>
                <a:moveTo>
                  <a:pt x="f83" y="f84"/>
                </a:moveTo>
                <a:cubicBezTo>
                  <a:pt x="f85" y="f84"/>
                  <a:pt x="f86" y="f87"/>
                  <a:pt x="f88" y="f89"/>
                </a:cubicBezTo>
                <a:lnTo>
                  <a:pt x="f90" y="f91"/>
                </a:ln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98" y="f99"/>
                  <a:pt x="f100" y="f99"/>
                </a:cubicBezTo>
                <a:cubicBezTo>
                  <a:pt x="f101" y="f99"/>
                  <a:pt x="f102" y="f103"/>
                  <a:pt x="f104" y="f105"/>
                </a:cubicBezTo>
                <a:lnTo>
                  <a:pt x="f106" y="f107"/>
                </a:lnTo>
                <a:cubicBezTo>
                  <a:pt x="f108" y="f109"/>
                  <a:pt x="f110" y="f111"/>
                  <a:pt x="f110" y="f112"/>
                </a:cubicBezTo>
                <a:cubicBezTo>
                  <a:pt x="f110" y="f113"/>
                  <a:pt x="f114" y="f84"/>
                  <a:pt x="f83" y="f84"/>
                </a:cubicBezTo>
                <a:moveTo>
                  <a:pt x="f83" y="f115"/>
                </a:moveTo>
                <a:cubicBezTo>
                  <a:pt x="f83" y="f116"/>
                  <a:pt x="f117" y="f118"/>
                  <a:pt x="f119" y="f118"/>
                </a:cubicBezTo>
                <a:cubicBezTo>
                  <a:pt x="f120" y="f118"/>
                  <a:pt x="f121" y="f122"/>
                  <a:pt x="f123" y="f124"/>
                </a:cubicBezTo>
                <a:lnTo>
                  <a:pt x="f125" y="f126"/>
                </a:lnTo>
                <a:cubicBezTo>
                  <a:pt x="f127" y="f128"/>
                  <a:pt x="f129" y="f130"/>
                  <a:pt x="f129" y="f131"/>
                </a:cubicBezTo>
                <a:cubicBezTo>
                  <a:pt x="f129" y="f132"/>
                  <a:pt x="f133" y="f134"/>
                  <a:pt x="f135" y="f134"/>
                </a:cubicBezTo>
                <a:cubicBezTo>
                  <a:pt x="f136" y="f134"/>
                  <a:pt x="f137" y="f138"/>
                  <a:pt x="f139" y="f140"/>
                </a:cubicBezTo>
                <a:lnTo>
                  <a:pt x="f141" y="f142"/>
                </a:lnTo>
                <a:cubicBezTo>
                  <a:pt x="f143" y="f144"/>
                  <a:pt x="f83" y="f145"/>
                  <a:pt x="f83" y="f115"/>
                </a:cubicBezTo>
                <a:moveTo>
                  <a:pt x="f146" y="f142"/>
                </a:moveTo>
                <a:lnTo>
                  <a:pt x="f147" y="f148"/>
                </a:lnTo>
                <a:cubicBezTo>
                  <a:pt x="f149" y="f150"/>
                  <a:pt x="f151" y="f152"/>
                  <a:pt x="f151" y="f118"/>
                </a:cubicBezTo>
                <a:cubicBezTo>
                  <a:pt x="f151" y="f153"/>
                  <a:pt x="f154" y="f155"/>
                  <a:pt x="f156" y="f155"/>
                </a:cubicBezTo>
                <a:cubicBezTo>
                  <a:pt x="f157" y="f155"/>
                  <a:pt x="f158" y="f159"/>
                  <a:pt x="f160" y="f161"/>
                </a:cubicBezTo>
                <a:lnTo>
                  <a:pt x="f162" y="f124"/>
                </a:lnTo>
                <a:cubicBezTo>
                  <a:pt x="f163" y="f164"/>
                  <a:pt x="f165" y="f166"/>
                  <a:pt x="f165" y="f115"/>
                </a:cubicBezTo>
                <a:cubicBezTo>
                  <a:pt x="f165" y="f167"/>
                  <a:pt x="f168" y="f169"/>
                  <a:pt x="f170" y="f169"/>
                </a:cubicBezTo>
                <a:cubicBezTo>
                  <a:pt x="f171" y="f169"/>
                  <a:pt x="f172" y="f173"/>
                  <a:pt x="f146" y="f142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9046" tIns="19046" rIns="19046" bIns="19046" anchor="ctr" anchorCtr="0" compatLnSpc="1">
            <a:noAutofit/>
          </a:bodyPr>
          <a:lstStyle/>
          <a:p>
            <a:pPr marL="0" marR="0" lvl="0" indent="0" algn="l" defTabSz="22853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b="0" i="0" u="none" strike="noStrike" kern="0" cap="none" spc="0" baseline="0">
                <a:solidFill>
                  <a:srgbClr val="FFFFFF"/>
                </a:solidFill>
                <a:effectLst>
                  <a:outerShdw dist="12701" dir="5400000">
                    <a:srgbClr val="000000"/>
                  </a:outerShdw>
                </a:effectLst>
                <a:uFillTx/>
                <a:latin typeface="Gill Sans"/>
                <a:ea typeface="Gill Sans"/>
                <a:cs typeface="Gill Sans"/>
              </a:defRPr>
            </a:pPr>
            <a:endParaRPr lang="en-US" sz="1500" b="0" i="0" u="none" strike="noStrike" kern="0" cap="none" spc="0" baseline="0">
              <a:solidFill>
                <a:srgbClr val="FFFFFF"/>
              </a:solidFill>
              <a:effectLst>
                <a:outerShdw dist="12701" dir="5400000">
                  <a:srgbClr val="000000"/>
                </a:outerShdw>
              </a:effectLst>
              <a:uFillTx/>
              <a:latin typeface="Gill Sans"/>
              <a:ea typeface="Gill Sans"/>
              <a:cs typeface="微软雅黑"/>
            </a:endParaRPr>
          </a:p>
        </p:txBody>
      </p:sp>
      <p:grpSp>
        <p:nvGrpSpPr>
          <p:cNvPr id="23" name="Group 57">
            <a:extLst>
              <a:ext uri="{FF2B5EF4-FFF2-40B4-BE49-F238E27FC236}">
                <a16:creationId xmlns:a16="http://schemas.microsoft.com/office/drawing/2014/main" id="{2669E587-D6C3-F26D-9DDA-DEF11E7FFE40}"/>
              </a:ext>
            </a:extLst>
          </p:cNvPr>
          <p:cNvGrpSpPr/>
          <p:nvPr/>
        </p:nvGrpSpPr>
        <p:grpSpPr>
          <a:xfrm>
            <a:off x="3840501" y="5294019"/>
            <a:ext cx="2413704" cy="653705"/>
            <a:chOff x="3228874" y="5358673"/>
            <a:chExt cx="2413704" cy="653705"/>
          </a:xfrm>
        </p:grpSpPr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AA8E60D7-AA70-C600-7571-871DEF31B2E4}"/>
                </a:ext>
              </a:extLst>
            </p:cNvPr>
            <p:cNvSpPr/>
            <p:nvPr/>
          </p:nvSpPr>
          <p:spPr>
            <a:xfrm>
              <a:off x="3407885" y="5358673"/>
              <a:ext cx="2234693" cy="653705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0" u="none" strike="noStrike" kern="0" cap="none" spc="0" baseline="0">
                  <a:solidFill>
                    <a:schemeClr val="accent5">
                      <a:lumMod val="75000"/>
                    </a:schemeClr>
                  </a:solidFill>
                  <a:uFillTx/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Software</a:t>
              </a:r>
              <a:endParaRPr lang="en-US" sz="1100" ker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endParaRPr>
            </a:p>
            <a:p>
              <a:pPr marL="0" marR="0" lvl="0" indent="0" algn="ctr" defTabSz="914400" rtl="0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0" i="0" u="none" strike="noStrike" kern="0" cap="none" spc="0" baseline="0">
                  <a:solidFill>
                    <a:srgbClr val="FFFFFF"/>
                  </a:solidFill>
                  <a:uFillTx/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Making a classes</a:t>
              </a:r>
            </a:p>
            <a:p>
              <a:pPr marL="0" marR="0" lvl="0" indent="0" algn="ctr" defTabSz="914400" rtl="0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kern="0">
                  <a:solidFill>
                    <a:srgbClr val="FFFFFF"/>
                  </a:solidFill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In our code</a:t>
              </a:r>
              <a:endParaRPr lang="en-US" sz="900" b="0" i="0" u="none" strike="noStrike" kern="0" cap="none" spc="0" baseline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5" name="Shape 2748">
              <a:extLst>
                <a:ext uri="{FF2B5EF4-FFF2-40B4-BE49-F238E27FC236}">
                  <a16:creationId xmlns:a16="http://schemas.microsoft.com/office/drawing/2014/main" id="{CE70C32A-9222-9A64-F49A-741F6B7BE2AD}"/>
                </a:ext>
              </a:extLst>
            </p:cNvPr>
            <p:cNvSpPr/>
            <p:nvPr/>
          </p:nvSpPr>
          <p:spPr>
            <a:xfrm>
              <a:off x="3228874" y="5435577"/>
              <a:ext cx="508488" cy="5612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0800"/>
                <a:gd name="f8" fmla="val 20618"/>
                <a:gd name="f9" fmla="val 5377"/>
                <a:gd name="f10" fmla="val 982"/>
                <a:gd name="f11" fmla="val 16223"/>
                <a:gd name="f12" fmla="val 18280"/>
                <a:gd name="f13" fmla="val 18579"/>
                <a:gd name="f14" fmla="val 20323"/>
                <a:gd name="f15" fmla="val 16614"/>
                <a:gd name="f16" fmla="val 13859"/>
                <a:gd name="f17" fmla="val 4835"/>
                <a:gd name="f18" fmla="val 16764"/>
                <a:gd name="f19" fmla="val 4836"/>
                <a:gd name="f20" fmla="val 1277"/>
                <a:gd name="f21" fmla="val 3320"/>
                <a:gd name="f22" fmla="val 2107"/>
                <a:gd name="f23" fmla="val 20762"/>
                <a:gd name="f24" fmla="val 2019"/>
                <a:gd name="f25" fmla="val 20851"/>
                <a:gd name="f26" fmla="val 1964"/>
                <a:gd name="f27" fmla="val 20974"/>
                <a:gd name="f28" fmla="val 21109"/>
                <a:gd name="f29" fmla="val 21380"/>
                <a:gd name="f30" fmla="val 2184"/>
                <a:gd name="f31" fmla="val 2455"/>
                <a:gd name="f32" fmla="val 2590"/>
                <a:gd name="f33" fmla="val 2713"/>
                <a:gd name="f34" fmla="val 21545"/>
                <a:gd name="f35" fmla="val 2802"/>
                <a:gd name="f36" fmla="val 21456"/>
                <a:gd name="f37" fmla="val 2858"/>
                <a:gd name="f38" fmla="val 21400"/>
                <a:gd name="f39" fmla="val 2894"/>
                <a:gd name="f40" fmla="val 21327"/>
                <a:gd name="f41" fmla="val 2917"/>
                <a:gd name="f42" fmla="val 21248"/>
                <a:gd name="f43" fmla="val 4044"/>
                <a:gd name="f44" fmla="val 19219"/>
                <a:gd name="f45" fmla="val 5895"/>
                <a:gd name="f46" fmla="val 20706"/>
                <a:gd name="f47" fmla="val 8242"/>
                <a:gd name="f48" fmla="val 13358"/>
                <a:gd name="f49" fmla="val 15705"/>
                <a:gd name="f50" fmla="val 17555"/>
                <a:gd name="f51" fmla="val 18683"/>
                <a:gd name="f52" fmla="val 18743"/>
                <a:gd name="f53" fmla="val 21450"/>
                <a:gd name="f54" fmla="val 18923"/>
                <a:gd name="f55" fmla="val 19145"/>
                <a:gd name="f56" fmla="val 19416"/>
                <a:gd name="f57" fmla="val 19636"/>
                <a:gd name="f58" fmla="val 19581"/>
                <a:gd name="f59" fmla="val 19493"/>
                <a:gd name="f60" fmla="val 16691"/>
                <a:gd name="f61" fmla="val 7547"/>
                <a:gd name="f62" fmla="val 4909"/>
                <a:gd name="f63" fmla="val 14053"/>
                <a:gd name="f64" fmla="val 3927"/>
                <a:gd name="f65" fmla="val 7004"/>
                <a:gd name="f66" fmla="val 14596"/>
                <a:gd name="f67" fmla="val 17673"/>
                <a:gd name="f68" fmla="val 12764"/>
                <a:gd name="f69" fmla="val 9716"/>
                <a:gd name="f70" fmla="val 8836"/>
                <a:gd name="f71" fmla="val 11884"/>
                <a:gd name="f72" fmla="val 7855"/>
                <a:gd name="f73" fmla="val 9173"/>
                <a:gd name="f74" fmla="val 12427"/>
                <a:gd name="f75" fmla="val 13745"/>
                <a:gd name="f76" fmla="+- 0 0 -90"/>
                <a:gd name="f77" fmla="+- 0 0 -180"/>
                <a:gd name="f78" fmla="+- 0 0 -270"/>
                <a:gd name="f79" fmla="+- 0 0 -360"/>
                <a:gd name="f80" fmla="*/ f3 1 21600"/>
                <a:gd name="f81" fmla="*/ f4 1 21600"/>
                <a:gd name="f82" fmla="+- f6 0 f5"/>
                <a:gd name="f83" fmla="*/ f76 f0 1"/>
                <a:gd name="f84" fmla="*/ f77 f0 1"/>
                <a:gd name="f85" fmla="*/ f78 f0 1"/>
                <a:gd name="f86" fmla="*/ f79 f0 1"/>
                <a:gd name="f87" fmla="*/ f82 1 2"/>
                <a:gd name="f88" fmla="*/ f82 1 21600"/>
                <a:gd name="f89" fmla="*/ f83 1 f2"/>
                <a:gd name="f90" fmla="*/ f84 1 f2"/>
                <a:gd name="f91" fmla="*/ f85 1 f2"/>
                <a:gd name="f92" fmla="*/ f86 1 f2"/>
                <a:gd name="f93" fmla="*/ f87 1 f88"/>
                <a:gd name="f94" fmla="*/ 0 1 f88"/>
                <a:gd name="f95" fmla="*/ f6 1 f88"/>
                <a:gd name="f96" fmla="+- f89 0 f1"/>
                <a:gd name="f97" fmla="+- f90 0 f1"/>
                <a:gd name="f98" fmla="+- f91 0 f1"/>
                <a:gd name="f99" fmla="+- f92 0 f1"/>
                <a:gd name="f100" fmla="*/ f94 f80 1"/>
                <a:gd name="f101" fmla="*/ f95 f80 1"/>
                <a:gd name="f102" fmla="*/ f95 f81 1"/>
                <a:gd name="f103" fmla="*/ f94 f81 1"/>
                <a:gd name="f104" fmla="*/ f93 f80 1"/>
                <a:gd name="f105" fmla="*/ f93 f8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6">
                  <a:pos x="f104" y="f105"/>
                </a:cxn>
                <a:cxn ang="f97">
                  <a:pos x="f104" y="f105"/>
                </a:cxn>
                <a:cxn ang="f98">
                  <a:pos x="f104" y="f105"/>
                </a:cxn>
                <a:cxn ang="f99">
                  <a:pos x="f104" y="f105"/>
                </a:cxn>
              </a:cxnLst>
              <a:rect l="f100" t="f103" r="f101" b="f102"/>
              <a:pathLst>
                <a:path w="21600" h="21600">
                  <a:moveTo>
                    <a:pt x="f7" y="f8"/>
                  </a:moveTo>
                  <a:cubicBezTo>
                    <a:pt x="f9" y="f8"/>
                    <a:pt x="f10" y="f11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11" y="f10"/>
                    <a:pt x="f8" y="f9"/>
                    <a:pt x="f8" y="f7"/>
                  </a:cubicBezTo>
                  <a:cubicBezTo>
                    <a:pt x="f8" y="f11"/>
                    <a:pt x="f11" y="f8"/>
                    <a:pt x="f7" y="f8"/>
                  </a:cubicBezTo>
                  <a:moveTo>
                    <a:pt x="f12" y="f13"/>
                  </a:moveTo>
                  <a:cubicBezTo>
                    <a:pt x="f14" y="f15"/>
                    <a:pt x="f6" y="f16"/>
                    <a:pt x="f6" y="f7"/>
                  </a:cubicBezTo>
                  <a:cubicBezTo>
                    <a:pt x="f6" y="f17"/>
                    <a:pt x="f18" y="f5"/>
                    <a:pt x="f7" y="f5"/>
                  </a:cubicBezTo>
                  <a:cubicBezTo>
                    <a:pt x="f19" y="f5"/>
                    <a:pt x="f5" y="f17"/>
                    <a:pt x="f5" y="f7"/>
                  </a:cubicBezTo>
                  <a:cubicBezTo>
                    <a:pt x="f5" y="f16"/>
                    <a:pt x="f20" y="f15"/>
                    <a:pt x="f21" y="f13"/>
                  </a:cubicBezTo>
                  <a:lnTo>
                    <a:pt x="f22" y="f23"/>
                  </a:lnTo>
                  <a:cubicBezTo>
                    <a:pt x="f24" y="f25"/>
                    <a:pt x="f26" y="f27"/>
                    <a:pt x="f26" y="f28"/>
                  </a:cubicBezTo>
                  <a:cubicBezTo>
                    <a:pt x="f26" y="f29"/>
                    <a:pt x="f30" y="f6"/>
                    <a:pt x="f31" y="f6"/>
                  </a:cubicBezTo>
                  <a:cubicBezTo>
                    <a:pt x="f32" y="f6"/>
                    <a:pt x="f33" y="f34"/>
                    <a:pt x="f35" y="f36"/>
                  </a:cubicBezTo>
                  <a:cubicBezTo>
                    <a:pt x="f37" y="f38"/>
                    <a:pt x="f39" y="f40"/>
                    <a:pt x="f41" y="f42"/>
                  </a:cubicBezTo>
                  <a:lnTo>
                    <a:pt x="f43" y="f44"/>
                  </a:lnTo>
                  <a:cubicBezTo>
                    <a:pt x="f45" y="f46"/>
                    <a:pt x="f47" y="f6"/>
                    <a:pt x="f7" y="f6"/>
                  </a:cubicBezTo>
                  <a:cubicBezTo>
                    <a:pt x="f48" y="f6"/>
                    <a:pt x="f49" y="f46"/>
                    <a:pt x="f50" y="f44"/>
                  </a:cubicBezTo>
                  <a:lnTo>
                    <a:pt x="f51" y="f42"/>
                  </a:lnTo>
                  <a:cubicBezTo>
                    <a:pt x="f52" y="f53"/>
                    <a:pt x="f54" y="f6"/>
                    <a:pt x="f55" y="f6"/>
                  </a:cubicBezTo>
                  <a:cubicBezTo>
                    <a:pt x="f56" y="f6"/>
                    <a:pt x="f57" y="f29"/>
                    <a:pt x="f57" y="f28"/>
                  </a:cubicBezTo>
                  <a:cubicBezTo>
                    <a:pt x="f57" y="f27"/>
                    <a:pt x="f58" y="f25"/>
                    <a:pt x="f59" y="f23"/>
                  </a:cubicBezTo>
                  <a:cubicBezTo>
                    <a:pt x="f59" y="f23"/>
                    <a:pt x="f12" y="f13"/>
                    <a:pt x="f12" y="f13"/>
                  </a:cubicBezTo>
                  <a:close/>
                  <a:moveTo>
                    <a:pt x="f7" y="f60"/>
                  </a:moveTo>
                  <a:cubicBezTo>
                    <a:pt x="f61" y="f60"/>
                    <a:pt x="f62" y="f63"/>
                    <a:pt x="f62" y="f7"/>
                  </a:cubicBezTo>
                  <a:cubicBezTo>
                    <a:pt x="f62" y="f61"/>
                    <a:pt x="f61" y="f62"/>
                    <a:pt x="f7" y="f62"/>
                  </a:cubicBezTo>
                  <a:cubicBezTo>
                    <a:pt x="f63" y="f62"/>
                    <a:pt x="f60" y="f61"/>
                    <a:pt x="f60" y="f7"/>
                  </a:cubicBezTo>
                  <a:cubicBezTo>
                    <a:pt x="f60" y="f63"/>
                    <a:pt x="f63" y="f60"/>
                    <a:pt x="f7" y="f60"/>
                  </a:cubicBezTo>
                  <a:moveTo>
                    <a:pt x="f7" y="f64"/>
                  </a:moveTo>
                  <a:cubicBezTo>
                    <a:pt x="f65" y="f64"/>
                    <a:pt x="f64" y="f65"/>
                    <a:pt x="f64" y="f7"/>
                  </a:cubicBezTo>
                  <a:cubicBezTo>
                    <a:pt x="f64" y="f66"/>
                    <a:pt x="f65" y="f67"/>
                    <a:pt x="f7" y="f67"/>
                  </a:cubicBezTo>
                  <a:cubicBezTo>
                    <a:pt x="f66" y="f67"/>
                    <a:pt x="f67" y="f66"/>
                    <a:pt x="f67" y="f7"/>
                  </a:cubicBezTo>
                  <a:cubicBezTo>
                    <a:pt x="f67" y="f65"/>
                    <a:pt x="f66" y="f64"/>
                    <a:pt x="f7" y="f64"/>
                  </a:cubicBezTo>
                  <a:moveTo>
                    <a:pt x="f7" y="f68"/>
                  </a:moveTo>
                  <a:cubicBezTo>
                    <a:pt x="f69" y="f68"/>
                    <a:pt x="f70" y="f71"/>
                    <a:pt x="f70" y="f7"/>
                  </a:cubicBezTo>
                  <a:cubicBezTo>
                    <a:pt x="f70" y="f69"/>
                    <a:pt x="f69" y="f70"/>
                    <a:pt x="f7" y="f70"/>
                  </a:cubicBezTo>
                  <a:cubicBezTo>
                    <a:pt x="f71" y="f70"/>
                    <a:pt x="f68" y="f69"/>
                    <a:pt x="f68" y="f7"/>
                  </a:cubicBezTo>
                  <a:cubicBezTo>
                    <a:pt x="f68" y="f71"/>
                    <a:pt x="f71" y="f68"/>
                    <a:pt x="f7" y="f68"/>
                  </a:cubicBezTo>
                  <a:moveTo>
                    <a:pt x="f7" y="f72"/>
                  </a:moveTo>
                  <a:cubicBezTo>
                    <a:pt x="f73" y="f72"/>
                    <a:pt x="f72" y="f73"/>
                    <a:pt x="f72" y="f7"/>
                  </a:cubicBezTo>
                  <a:cubicBezTo>
                    <a:pt x="f72" y="f74"/>
                    <a:pt x="f73" y="f75"/>
                    <a:pt x="f7" y="f75"/>
                  </a:cubicBezTo>
                  <a:cubicBezTo>
                    <a:pt x="f74" y="f75"/>
                    <a:pt x="f75" y="f74"/>
                    <a:pt x="f75" y="f7"/>
                  </a:cubicBezTo>
                  <a:cubicBezTo>
                    <a:pt x="f75" y="f73"/>
                    <a:pt x="f74" y="f72"/>
                    <a:pt x="f7" y="f72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9046" tIns="19046" rIns="19046" bIns="19046" anchor="ctr" anchorCtr="0" compatLnSpc="1">
              <a:noAutofit/>
            </a:bodyPr>
            <a:lstStyle/>
            <a:p>
              <a:pPr marL="0" marR="0" lvl="0" indent="0" algn="l" defTabSz="22853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3000" b="0" i="0" u="none" strike="noStrike" kern="0" cap="none" spc="0" baseline="0">
                  <a:solidFill>
                    <a:srgbClr val="FFFFFF"/>
                  </a:solidFill>
                  <a:effectLst>
                    <a:outerShdw dist="12701" dir="5400000">
                      <a:srgbClr val="000000"/>
                    </a:outerShdw>
                  </a:effectLst>
                  <a:uFillTx/>
                  <a:latin typeface="Gill Sans"/>
                  <a:ea typeface="Gill Sans"/>
                  <a:cs typeface="Gill Sans"/>
                </a:defRPr>
              </a:pPr>
              <a:endParaRPr lang="en-US" sz="1500" b="0" i="0" u="none" strike="noStrike" kern="0" cap="none" spc="0" baseline="0">
                <a:solidFill>
                  <a:srgbClr val="FFFFFF"/>
                </a:solidFill>
                <a:effectLst>
                  <a:outerShdw dist="12701" dir="5400000">
                    <a:srgbClr val="000000"/>
                  </a:outerShdw>
                </a:effectLst>
                <a:uFillTx/>
                <a:latin typeface="Gill Sans"/>
                <a:ea typeface="Gill Sans"/>
                <a:cs typeface="微软雅黑"/>
              </a:endParaRPr>
            </a:p>
          </p:txBody>
        </p:sp>
      </p:grpSp>
      <p:sp>
        <p:nvSpPr>
          <p:cNvPr id="28" name="Shape 2774">
            <a:extLst>
              <a:ext uri="{FF2B5EF4-FFF2-40B4-BE49-F238E27FC236}">
                <a16:creationId xmlns:a16="http://schemas.microsoft.com/office/drawing/2014/main" id="{057CA230-1EA7-912D-D160-471B1133EED9}"/>
              </a:ext>
            </a:extLst>
          </p:cNvPr>
          <p:cNvSpPr/>
          <p:nvPr/>
        </p:nvSpPr>
        <p:spPr>
          <a:xfrm>
            <a:off x="5865042" y="2362172"/>
            <a:ext cx="363016" cy="3933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618"/>
              <a:gd name="f8" fmla="val 2945"/>
              <a:gd name="f9" fmla="val 982"/>
              <a:gd name="f10" fmla="val 1964"/>
              <a:gd name="f11" fmla="val 19636"/>
              <a:gd name="f12" fmla="val 15709"/>
              <a:gd name="f13" fmla="val 3927"/>
              <a:gd name="f14" fmla="val 11782"/>
              <a:gd name="f15" fmla="val 440"/>
              <a:gd name="f16" fmla="val 11342"/>
              <a:gd name="f17" fmla="val 10800"/>
              <a:gd name="f18" fmla="val 10257"/>
              <a:gd name="f19" fmla="val 9818"/>
              <a:gd name="f20" fmla="val 439"/>
              <a:gd name="f21" fmla="val 1422"/>
              <a:gd name="f22" fmla="val 3488"/>
              <a:gd name="f23" fmla="val 16252"/>
              <a:gd name="f24" fmla="val 1421"/>
              <a:gd name="f25" fmla="val 16691"/>
              <a:gd name="f26" fmla="val 10309"/>
              <a:gd name="f27" fmla="val 17960"/>
              <a:gd name="f28" fmla="val 7507"/>
              <a:gd name="f29" fmla="val 20762"/>
              <a:gd name="f30" fmla="val 7419"/>
              <a:gd name="f31" fmla="val 20851"/>
              <a:gd name="f32" fmla="val 7364"/>
              <a:gd name="f33" fmla="val 20974"/>
              <a:gd name="f34" fmla="val 21109"/>
              <a:gd name="f35" fmla="val 21380"/>
              <a:gd name="f36" fmla="val 7583"/>
              <a:gd name="f37" fmla="val 7855"/>
              <a:gd name="f38" fmla="val 7990"/>
              <a:gd name="f39" fmla="val 8113"/>
              <a:gd name="f40" fmla="val 21545"/>
              <a:gd name="f41" fmla="val 8202"/>
              <a:gd name="f42" fmla="val 21456"/>
              <a:gd name="f43" fmla="val 18858"/>
              <a:gd name="f44" fmla="val 13398"/>
              <a:gd name="f45" fmla="val 13488"/>
              <a:gd name="f46" fmla="val 13610"/>
              <a:gd name="f47" fmla="val 13745"/>
              <a:gd name="f48" fmla="val 14017"/>
              <a:gd name="f49" fmla="val 14236"/>
              <a:gd name="f50" fmla="val 14182"/>
              <a:gd name="f51" fmla="val 14093"/>
              <a:gd name="f52" fmla="val 11291"/>
              <a:gd name="f53" fmla="val 20178"/>
              <a:gd name="f54" fmla="val 21160"/>
              <a:gd name="f55" fmla="val 16200"/>
              <a:gd name="f56" fmla="val 5891"/>
              <a:gd name="f57" fmla="val 16471"/>
              <a:gd name="f58" fmla="val 6111"/>
              <a:gd name="f59" fmla="val 6382"/>
              <a:gd name="f60" fmla="val 6653"/>
              <a:gd name="f61" fmla="val 6873"/>
              <a:gd name="f62" fmla="val 15929"/>
              <a:gd name="f63" fmla="val 17013"/>
              <a:gd name="f64" fmla="val 17673"/>
              <a:gd name="f65" fmla="val 7196"/>
              <a:gd name="f66" fmla="val 5569"/>
              <a:gd name="f67" fmla="val 4909"/>
              <a:gd name="f68" fmla="val 15387"/>
              <a:gd name="f69" fmla="val 14727"/>
              <a:gd name="f70" fmla="val 8422"/>
              <a:gd name="f71" fmla="val 8135"/>
              <a:gd name="f72" fmla="val 11926"/>
              <a:gd name="f73" fmla="val 11638"/>
              <a:gd name="f74" fmla="val 12015"/>
              <a:gd name="f75" fmla="val 11727"/>
              <a:gd name="f76" fmla="val 12138"/>
              <a:gd name="f77" fmla="val 12273"/>
              <a:gd name="f78" fmla="val 12408"/>
              <a:gd name="f79" fmla="val 12531"/>
              <a:gd name="f80" fmla="val 12620"/>
              <a:gd name="f81" fmla="val 14183"/>
              <a:gd name="f82" fmla="val 10075"/>
              <a:gd name="f83" fmla="val 12764"/>
              <a:gd name="f84" fmla="val 5336"/>
              <a:gd name="f85" fmla="val 4418"/>
              <a:gd name="f86" fmla="val 17182"/>
              <a:gd name="f87" fmla="val 17453"/>
              <a:gd name="f88" fmla="val 13526"/>
              <a:gd name="f89" fmla="val 13255"/>
              <a:gd name="f90" fmla="val 13144"/>
              <a:gd name="f91" fmla="val 17630"/>
              <a:gd name="f92" fmla="val 13047"/>
              <a:gd name="f93" fmla="val 17568"/>
              <a:gd name="f94" fmla="val 12965"/>
              <a:gd name="f95" fmla="val 17575"/>
              <a:gd name="f96" fmla="val 12960"/>
              <a:gd name="f97" fmla="val 14629"/>
              <a:gd name="f98" fmla="val 9033"/>
              <a:gd name="f99" fmla="val 14622"/>
              <a:gd name="f100" fmla="val 9038"/>
              <a:gd name="f101" fmla="val 14533"/>
              <a:gd name="f102" fmla="val 8919"/>
              <a:gd name="f103" fmla="val 14397"/>
              <a:gd name="f104" fmla="val 8836"/>
              <a:gd name="f105" fmla="val 14101"/>
              <a:gd name="f106" fmla="val 13978"/>
              <a:gd name="f107" fmla="val 8891"/>
              <a:gd name="f108" fmla="val 13889"/>
              <a:gd name="f109" fmla="val 8980"/>
              <a:gd name="f110" fmla="val 10597"/>
              <a:gd name="f111" fmla="val 8693"/>
              <a:gd name="f112" fmla="val 7017"/>
              <a:gd name="f113" fmla="val 8604"/>
              <a:gd name="f114" fmla="val 6928"/>
              <a:gd name="f115" fmla="val 8481"/>
              <a:gd name="f116" fmla="val 8345"/>
              <a:gd name="f117" fmla="val 8175"/>
              <a:gd name="f118" fmla="val 8033"/>
              <a:gd name="f119" fmla="val 6965"/>
              <a:gd name="f120" fmla="val 7945"/>
              <a:gd name="f121" fmla="val 7097"/>
              <a:gd name="f122" fmla="val 7937"/>
              <a:gd name="f123" fmla="val 7091"/>
              <a:gd name="f124" fmla="val 4010"/>
              <a:gd name="f125" fmla="val 12982"/>
              <a:gd name="f126" fmla="val 4017"/>
              <a:gd name="f127" fmla="val 12988"/>
              <a:gd name="f128" fmla="val 3965"/>
              <a:gd name="f129" fmla="val 13066"/>
              <a:gd name="f130" fmla="val 13154"/>
              <a:gd name="f131" fmla="val 4147"/>
              <a:gd name="f132" fmla="+- 0 0 -90"/>
              <a:gd name="f133" fmla="+- 0 0 -180"/>
              <a:gd name="f134" fmla="+- 0 0 -270"/>
              <a:gd name="f135" fmla="+- 0 0 -360"/>
              <a:gd name="f136" fmla="*/ f3 1 21600"/>
              <a:gd name="f137" fmla="*/ f4 1 21600"/>
              <a:gd name="f138" fmla="+- f6 0 f5"/>
              <a:gd name="f139" fmla="*/ f132 f0 1"/>
              <a:gd name="f140" fmla="*/ f133 f0 1"/>
              <a:gd name="f141" fmla="*/ f134 f0 1"/>
              <a:gd name="f142" fmla="*/ f135 f0 1"/>
              <a:gd name="f143" fmla="*/ f138 1 2"/>
              <a:gd name="f144" fmla="*/ f138 1 21600"/>
              <a:gd name="f145" fmla="*/ f139 1 f2"/>
              <a:gd name="f146" fmla="*/ f140 1 f2"/>
              <a:gd name="f147" fmla="*/ f141 1 f2"/>
              <a:gd name="f148" fmla="*/ f142 1 f2"/>
              <a:gd name="f149" fmla="*/ f143 1 f144"/>
              <a:gd name="f150" fmla="*/ 0 1 f144"/>
              <a:gd name="f151" fmla="*/ f6 1 f144"/>
              <a:gd name="f152" fmla="+- f145 0 f1"/>
              <a:gd name="f153" fmla="+- f146 0 f1"/>
              <a:gd name="f154" fmla="+- f147 0 f1"/>
              <a:gd name="f155" fmla="+- f148 0 f1"/>
              <a:gd name="f156" fmla="*/ f150 f136 1"/>
              <a:gd name="f157" fmla="*/ f151 f136 1"/>
              <a:gd name="f158" fmla="*/ f151 f137 1"/>
              <a:gd name="f159" fmla="*/ f150 f137 1"/>
              <a:gd name="f160" fmla="*/ f149 f136 1"/>
              <a:gd name="f161" fmla="*/ f149 f1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2">
                <a:pos x="f160" y="f161"/>
              </a:cxn>
              <a:cxn ang="f153">
                <a:pos x="f160" y="f161"/>
              </a:cxn>
              <a:cxn ang="f154">
                <a:pos x="f160" y="f161"/>
              </a:cxn>
              <a:cxn ang="f155">
                <a:pos x="f160" y="f161"/>
              </a:cxn>
            </a:cxnLst>
            <a:rect l="f156" t="f159" r="f157" b="f158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lnTo>
                  <a:pt x="f7" y="f10"/>
                </a:lnTo>
                <a:cubicBezTo>
                  <a:pt x="f7" y="f10"/>
                  <a:pt x="f7" y="f8"/>
                  <a:pt x="f7" y="f8"/>
                </a:cubicBezTo>
                <a:close/>
                <a:moveTo>
                  <a:pt x="f11" y="f12"/>
                </a:moveTo>
                <a:lnTo>
                  <a:pt x="f10" y="f12"/>
                </a:lnTo>
                <a:lnTo>
                  <a:pt x="f10" y="f13"/>
                </a:lnTo>
                <a:lnTo>
                  <a:pt x="f11" y="f13"/>
                </a:lnTo>
                <a:cubicBezTo>
                  <a:pt x="f11" y="f13"/>
                  <a:pt x="f11" y="f12"/>
                  <a:pt x="f11" y="f12"/>
                </a:cubicBezTo>
                <a:close/>
                <a:moveTo>
                  <a:pt x="f7" y="f9"/>
                </a:moveTo>
                <a:lnTo>
                  <a:pt x="f14" y="f9"/>
                </a:lnTo>
                <a:cubicBezTo>
                  <a:pt x="f14" y="f15"/>
                  <a:pt x="f16" y="f5"/>
                  <a:pt x="f17" y="f5"/>
                </a:cubicBezTo>
                <a:cubicBezTo>
                  <a:pt x="f18" y="f5"/>
                  <a:pt x="f19" y="f15"/>
                  <a:pt x="f19" y="f9"/>
                </a:cubicBezTo>
                <a:lnTo>
                  <a:pt x="f9" y="f9"/>
                </a:lnTo>
                <a:cubicBezTo>
                  <a:pt x="f20" y="f9"/>
                  <a:pt x="f5" y="f21"/>
                  <a:pt x="f5" y="f10"/>
                </a:cubicBezTo>
                <a:lnTo>
                  <a:pt x="f5" y="f8"/>
                </a:lnTo>
                <a:cubicBezTo>
                  <a:pt x="f5" y="f22"/>
                  <a:pt x="f20" y="f13"/>
                  <a:pt x="f9" y="f13"/>
                </a:cubicBezTo>
                <a:lnTo>
                  <a:pt x="f9" y="f12"/>
                </a:lnTo>
                <a:cubicBezTo>
                  <a:pt x="f9" y="f23"/>
                  <a:pt x="f24" y="f25"/>
                  <a:pt x="f10" y="f25"/>
                </a:cubicBezTo>
                <a:lnTo>
                  <a:pt x="f26" y="f25"/>
                </a:lnTo>
                <a:lnTo>
                  <a:pt x="f26" y="f27"/>
                </a:lnTo>
                <a:lnTo>
                  <a:pt x="f28" y="f29"/>
                </a:lnTo>
                <a:cubicBezTo>
                  <a:pt x="f30" y="f31"/>
                  <a:pt x="f32" y="f33"/>
                  <a:pt x="f32" y="f34"/>
                </a:cubicBezTo>
                <a:cubicBezTo>
                  <a:pt x="f32" y="f35"/>
                  <a:pt x="f36" y="f6"/>
                  <a:pt x="f37" y="f6"/>
                </a:cubicBezTo>
                <a:cubicBezTo>
                  <a:pt x="f38" y="f6"/>
                  <a:pt x="f39" y="f40"/>
                  <a:pt x="f41" y="f42"/>
                </a:cubicBezTo>
                <a:lnTo>
                  <a:pt x="f17" y="f43"/>
                </a:lnTo>
                <a:lnTo>
                  <a:pt x="f44" y="f42"/>
                </a:lnTo>
                <a:cubicBezTo>
                  <a:pt x="f45" y="f40"/>
                  <a:pt x="f46" y="f6"/>
                  <a:pt x="f47" y="f6"/>
                </a:cubicBezTo>
                <a:cubicBezTo>
                  <a:pt x="f48" y="f6"/>
                  <a:pt x="f49" y="f35"/>
                  <a:pt x="f49" y="f34"/>
                </a:cubicBezTo>
                <a:cubicBezTo>
                  <a:pt x="f49" y="f33"/>
                  <a:pt x="f50" y="f31"/>
                  <a:pt x="f51" y="f29"/>
                </a:cubicBezTo>
                <a:lnTo>
                  <a:pt x="f52" y="f27"/>
                </a:lnTo>
                <a:lnTo>
                  <a:pt x="f52" y="f25"/>
                </a:lnTo>
                <a:lnTo>
                  <a:pt x="f11" y="f25"/>
                </a:lnTo>
                <a:cubicBezTo>
                  <a:pt x="f53" y="f25"/>
                  <a:pt x="f7" y="f23"/>
                  <a:pt x="f7" y="f12"/>
                </a:cubicBezTo>
                <a:lnTo>
                  <a:pt x="f7" y="f13"/>
                </a:lnTo>
                <a:cubicBezTo>
                  <a:pt x="f54" y="f13"/>
                  <a:pt x="f6" y="f22"/>
                  <a:pt x="f6" y="f8"/>
                </a:cubicBezTo>
                <a:lnTo>
                  <a:pt x="f6" y="f10"/>
                </a:lnTo>
                <a:cubicBezTo>
                  <a:pt x="f6" y="f21"/>
                  <a:pt x="f54" y="f9"/>
                  <a:pt x="f7" y="f9"/>
                </a:cubicBezTo>
                <a:moveTo>
                  <a:pt x="f55" y="f56"/>
                </a:moveTo>
                <a:cubicBezTo>
                  <a:pt x="f57" y="f56"/>
                  <a:pt x="f25" y="f58"/>
                  <a:pt x="f25" y="f59"/>
                </a:cubicBezTo>
                <a:cubicBezTo>
                  <a:pt x="f25" y="f60"/>
                  <a:pt x="f57" y="f61"/>
                  <a:pt x="f55" y="f61"/>
                </a:cubicBezTo>
                <a:cubicBezTo>
                  <a:pt x="f62" y="f61"/>
                  <a:pt x="f12" y="f60"/>
                  <a:pt x="f12" y="f59"/>
                </a:cubicBezTo>
                <a:cubicBezTo>
                  <a:pt x="f12" y="f58"/>
                  <a:pt x="f62" y="f56"/>
                  <a:pt x="f55" y="f56"/>
                </a:cubicBezTo>
                <a:moveTo>
                  <a:pt x="f55" y="f37"/>
                </a:moveTo>
                <a:cubicBezTo>
                  <a:pt x="f63" y="f37"/>
                  <a:pt x="f64" y="f65"/>
                  <a:pt x="f64" y="f59"/>
                </a:cubicBezTo>
                <a:cubicBezTo>
                  <a:pt x="f64" y="f66"/>
                  <a:pt x="f63" y="f67"/>
                  <a:pt x="f55" y="f67"/>
                </a:cubicBezTo>
                <a:cubicBezTo>
                  <a:pt x="f68" y="f67"/>
                  <a:pt x="f69" y="f66"/>
                  <a:pt x="f69" y="f59"/>
                </a:cubicBezTo>
                <a:cubicBezTo>
                  <a:pt x="f69" y="f65"/>
                  <a:pt x="f68" y="f37"/>
                  <a:pt x="f55" y="f37"/>
                </a:cubicBezTo>
                <a:moveTo>
                  <a:pt x="f70" y="f71"/>
                </a:moveTo>
                <a:lnTo>
                  <a:pt x="f72" y="f73"/>
                </a:lnTo>
                <a:cubicBezTo>
                  <a:pt x="f74" y="f75"/>
                  <a:pt x="f76" y="f14"/>
                  <a:pt x="f77" y="f14"/>
                </a:cubicBezTo>
                <a:cubicBezTo>
                  <a:pt x="f78" y="f14"/>
                  <a:pt x="f79" y="f75"/>
                  <a:pt x="f80" y="f73"/>
                </a:cubicBezTo>
                <a:lnTo>
                  <a:pt x="f81" y="f82"/>
                </a:lnTo>
                <a:lnTo>
                  <a:pt x="f55" y="f83"/>
                </a:lnTo>
                <a:lnTo>
                  <a:pt x="f84" y="f83"/>
                </a:lnTo>
                <a:cubicBezTo>
                  <a:pt x="f84" y="f83"/>
                  <a:pt x="f70" y="f71"/>
                  <a:pt x="f70" y="f71"/>
                </a:cubicBezTo>
                <a:close/>
                <a:moveTo>
                  <a:pt x="f85" y="f47"/>
                </a:moveTo>
                <a:lnTo>
                  <a:pt x="f86" y="f47"/>
                </a:lnTo>
                <a:cubicBezTo>
                  <a:pt x="f87" y="f47"/>
                  <a:pt x="f64" y="f88"/>
                  <a:pt x="f64" y="f89"/>
                </a:cubicBezTo>
                <a:cubicBezTo>
                  <a:pt x="f64" y="f90"/>
                  <a:pt x="f91" y="f92"/>
                  <a:pt x="f93" y="f94"/>
                </a:cubicBezTo>
                <a:lnTo>
                  <a:pt x="f95" y="f96"/>
                </a:lnTo>
                <a:lnTo>
                  <a:pt x="f97" y="f98"/>
                </a:lnTo>
                <a:lnTo>
                  <a:pt x="f99" y="f100"/>
                </a:lnTo>
                <a:cubicBezTo>
                  <a:pt x="f101" y="f102"/>
                  <a:pt x="f103" y="f104"/>
                  <a:pt x="f49" y="f104"/>
                </a:cubicBezTo>
                <a:cubicBezTo>
                  <a:pt x="f105" y="f104"/>
                  <a:pt x="f106" y="f107"/>
                  <a:pt x="f108" y="f109"/>
                </a:cubicBezTo>
                <a:lnTo>
                  <a:pt x="f77" y="f110"/>
                </a:lnTo>
                <a:lnTo>
                  <a:pt x="f111" y="f112"/>
                </a:lnTo>
                <a:cubicBezTo>
                  <a:pt x="f113" y="f114"/>
                  <a:pt x="f115" y="f61"/>
                  <a:pt x="f116" y="f61"/>
                </a:cubicBezTo>
                <a:cubicBezTo>
                  <a:pt x="f117" y="f61"/>
                  <a:pt x="f118" y="f119"/>
                  <a:pt x="f120" y="f121"/>
                </a:cubicBez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cubicBezTo>
                  <a:pt x="f128" y="f129"/>
                  <a:pt x="f13" y="f130"/>
                  <a:pt x="f13" y="f89"/>
                </a:cubicBezTo>
                <a:cubicBezTo>
                  <a:pt x="f13" y="f88"/>
                  <a:pt x="f131" y="f47"/>
                  <a:pt x="f85" y="f47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9046" tIns="19046" rIns="19046" bIns="19046" anchor="ctr" anchorCtr="0" compatLnSpc="1">
            <a:noAutofit/>
          </a:bodyPr>
          <a:lstStyle/>
          <a:p>
            <a:pPr marL="0" marR="0" lvl="0" indent="0" algn="l" defTabSz="22853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b="0" i="0" u="none" strike="noStrike" kern="0" cap="none" spc="0" baseline="0">
                <a:solidFill>
                  <a:srgbClr val="FFFFFF"/>
                </a:solidFill>
                <a:effectLst>
                  <a:outerShdw dist="12701" dir="5400000">
                    <a:srgbClr val="000000"/>
                  </a:outerShdw>
                </a:effectLst>
                <a:uFillTx/>
                <a:latin typeface="Gill Sans"/>
                <a:ea typeface="Gill Sans"/>
                <a:cs typeface="Gill Sans"/>
              </a:defRPr>
            </a:pPr>
            <a:endParaRPr lang="en-US" sz="1500" b="0" i="0" u="none" strike="noStrike" kern="0" cap="none" spc="0" baseline="0">
              <a:solidFill>
                <a:srgbClr val="FFFFFF"/>
              </a:solidFill>
              <a:effectLst>
                <a:outerShdw dist="12701" dir="5400000">
                  <a:srgbClr val="000000"/>
                </a:outerShdw>
              </a:effectLst>
              <a:uFillTx/>
              <a:latin typeface="Gill Sans"/>
              <a:ea typeface="Gill Sans"/>
              <a:cs typeface="微软雅黑"/>
            </a:endParaRPr>
          </a:p>
        </p:txBody>
      </p:sp>
      <p:grpSp>
        <p:nvGrpSpPr>
          <p:cNvPr id="29" name="Group 63">
            <a:extLst>
              <a:ext uri="{FF2B5EF4-FFF2-40B4-BE49-F238E27FC236}">
                <a16:creationId xmlns:a16="http://schemas.microsoft.com/office/drawing/2014/main" id="{A5292078-9FA9-8FD1-DCC3-9EE8B24F2C6A}"/>
              </a:ext>
            </a:extLst>
          </p:cNvPr>
          <p:cNvGrpSpPr/>
          <p:nvPr/>
        </p:nvGrpSpPr>
        <p:grpSpPr>
          <a:xfrm>
            <a:off x="8025269" y="2708556"/>
            <a:ext cx="1800279" cy="2039887"/>
            <a:chOff x="7413642" y="2773210"/>
            <a:chExt cx="1800279" cy="2039887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6B1682F2-3A76-E223-7838-3C5B013FD0C1}"/>
                </a:ext>
              </a:extLst>
            </p:cNvPr>
            <p:cNvSpPr/>
            <p:nvPr/>
          </p:nvSpPr>
          <p:spPr>
            <a:xfrm>
              <a:off x="7413642" y="4523594"/>
              <a:ext cx="1800279" cy="289503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0" u="none" strike="noStrike" kern="0" cap="none" spc="0" baseline="0">
                  <a:solidFill>
                    <a:schemeClr val="accent5">
                      <a:lumMod val="75000"/>
                    </a:schemeClr>
                  </a:solidFill>
                  <a:uFillTx/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Problem of Test</a:t>
              </a:r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4C0B9105-1D31-BAAC-8002-24CFF783FAB6}"/>
                </a:ext>
              </a:extLst>
            </p:cNvPr>
            <p:cNvSpPr/>
            <p:nvPr/>
          </p:nvSpPr>
          <p:spPr>
            <a:xfrm>
              <a:off x="7520025" y="2773210"/>
              <a:ext cx="409642" cy="2793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20353"/>
                <a:gd name="f8" fmla="val 11229"/>
                <a:gd name="f9" fmla="val 20356"/>
                <a:gd name="f10" fmla="val 11234"/>
                <a:gd name="f11" fmla="val 11029"/>
                <a:gd name="f12" fmla="val 16143"/>
                <a:gd name="f13" fmla="val 11026"/>
                <a:gd name="f14" fmla="val 16138"/>
                <a:gd name="f15" fmla="val 10957"/>
                <a:gd name="f16" fmla="val 16174"/>
                <a:gd name="f17" fmla="val 10883"/>
                <a:gd name="f18" fmla="val 16200"/>
                <a:gd name="f19" fmla="val 10800"/>
                <a:gd name="f20" fmla="val 10717"/>
                <a:gd name="f21" fmla="val 10643"/>
                <a:gd name="f22" fmla="val 10574"/>
                <a:gd name="f23" fmla="val 10571"/>
                <a:gd name="f24" fmla="val 1244"/>
                <a:gd name="f25" fmla="val 1247"/>
                <a:gd name="f26" fmla="val 1091"/>
                <a:gd name="f27" fmla="val 11147"/>
                <a:gd name="f28" fmla="val 982"/>
                <a:gd name="f29" fmla="val 10988"/>
                <a:gd name="f30" fmla="val 10612"/>
                <a:gd name="f31" fmla="val 10453"/>
                <a:gd name="f32" fmla="val 10371"/>
                <a:gd name="f33" fmla="val 10366"/>
                <a:gd name="f34" fmla="val 3562"/>
                <a:gd name="f35" fmla="val 9146"/>
                <a:gd name="f36" fmla="val 10113"/>
                <a:gd name="f37" fmla="val 12594"/>
                <a:gd name="f38" fmla="val 10117"/>
                <a:gd name="f39" fmla="val 12588"/>
                <a:gd name="f40" fmla="val 10322"/>
                <a:gd name="f41" fmla="val 12697"/>
                <a:gd name="f42" fmla="val 10552"/>
                <a:gd name="f43" fmla="val 12764"/>
                <a:gd name="f44" fmla="val 11048"/>
                <a:gd name="f45" fmla="val 11278"/>
                <a:gd name="f46" fmla="val 11483"/>
                <a:gd name="f47" fmla="val 11486"/>
                <a:gd name="f48" fmla="val 18038"/>
                <a:gd name="f49" fmla="val 20509"/>
                <a:gd name="f50" fmla="val 20618"/>
                <a:gd name="f51" fmla="val 14784"/>
                <a:gd name="f52" fmla="val 14790"/>
                <a:gd name="f53" fmla="val 14872"/>
                <a:gd name="f54" fmla="val 15030"/>
                <a:gd name="f55" fmla="val 15218"/>
                <a:gd name="f56" fmla="val 15407"/>
                <a:gd name="f57" fmla="val 15565"/>
                <a:gd name="f58" fmla="val 15647"/>
                <a:gd name="f59" fmla="val 15653"/>
                <a:gd name="f60" fmla="val 20562"/>
                <a:gd name="f61" fmla="val 20556"/>
                <a:gd name="f62" fmla="val 20592"/>
                <a:gd name="f63" fmla="val 13564"/>
                <a:gd name="f64" fmla="val 17012"/>
                <a:gd name="f65" fmla="val 17006"/>
                <a:gd name="f66" fmla="val 17115"/>
                <a:gd name="f67" fmla="val 17182"/>
                <a:gd name="f68" fmla="val 6816"/>
                <a:gd name="f69" fmla="val 6811"/>
                <a:gd name="f70" fmla="val 6728"/>
                <a:gd name="f71" fmla="val 6570"/>
                <a:gd name="f72" fmla="val 6382"/>
                <a:gd name="f73" fmla="val 6194"/>
                <a:gd name="f74" fmla="val 6035"/>
                <a:gd name="f75" fmla="val 5953"/>
                <a:gd name="f76" fmla="val 5947"/>
                <a:gd name="f77" fmla="val 1038"/>
                <a:gd name="f78" fmla="val 1044"/>
                <a:gd name="f79" fmla="val 1008"/>
                <a:gd name="f80" fmla="val 11725"/>
                <a:gd name="f81" fmla="val 11720"/>
                <a:gd name="f82" fmla="val 11756"/>
                <a:gd name="f83" fmla="val 11782"/>
                <a:gd name="f84" fmla="val 10234"/>
                <a:gd name="f85" fmla="val 21278"/>
                <a:gd name="f86" fmla="val 9749"/>
                <a:gd name="f87" fmla="val 20810"/>
                <a:gd name="f88" fmla="val 9503"/>
                <a:gd name="f89" fmla="val 20813"/>
                <a:gd name="f90" fmla="val 9497"/>
                <a:gd name="f91" fmla="val 19092"/>
                <a:gd name="f92" fmla="val 8591"/>
                <a:gd name="f93" fmla="val 7685"/>
                <a:gd name="f94" fmla="val 7679"/>
                <a:gd name="f95" fmla="val 7433"/>
                <a:gd name="f96" fmla="val 6948"/>
                <a:gd name="f97" fmla="val 5816"/>
                <a:gd name="f98" fmla="val 5331"/>
                <a:gd name="f99" fmla="val 5085"/>
                <a:gd name="f100" fmla="val 5079"/>
                <a:gd name="f101" fmla="val 170"/>
                <a:gd name="f102" fmla="val 175"/>
                <a:gd name="f103" fmla="val 67"/>
                <a:gd name="f104" fmla="val 786"/>
                <a:gd name="f105" fmla="val 790"/>
                <a:gd name="f106" fmla="val 322"/>
                <a:gd name="f107" fmla="val 2508"/>
                <a:gd name="f108" fmla="val 11366"/>
                <a:gd name="f109" fmla="val 11851"/>
                <a:gd name="f110" fmla="val 12097"/>
                <a:gd name="f111" fmla="val 12103"/>
                <a:gd name="f112" fmla="val 13009"/>
                <a:gd name="f113" fmla="val 13915"/>
                <a:gd name="f114" fmla="val 13921"/>
                <a:gd name="f115" fmla="val 14167"/>
                <a:gd name="f116" fmla="val 14652"/>
                <a:gd name="f117" fmla="val 15784"/>
                <a:gd name="f118" fmla="val 16269"/>
                <a:gd name="f119" fmla="val 16515"/>
                <a:gd name="f120" fmla="val 16521"/>
                <a:gd name="f121" fmla="val 21430"/>
                <a:gd name="f122" fmla="val 21425"/>
                <a:gd name="f123" fmla="val 21533"/>
                <a:gd name="f124" fmla="+- 0 0 -90"/>
                <a:gd name="f125" fmla="+- 0 0 -180"/>
                <a:gd name="f126" fmla="+- 0 0 -270"/>
                <a:gd name="f127" fmla="+- 0 0 -360"/>
                <a:gd name="f128" fmla="*/ f3 1 21600"/>
                <a:gd name="f129" fmla="*/ f4 1 21600"/>
                <a:gd name="f130" fmla="+- f6 0 f5"/>
                <a:gd name="f131" fmla="*/ f124 f0 1"/>
                <a:gd name="f132" fmla="*/ f125 f0 1"/>
                <a:gd name="f133" fmla="*/ f126 f0 1"/>
                <a:gd name="f134" fmla="*/ f127 f0 1"/>
                <a:gd name="f135" fmla="*/ f130 1 2"/>
                <a:gd name="f136" fmla="*/ f130 1 21600"/>
                <a:gd name="f137" fmla="*/ f131 1 f2"/>
                <a:gd name="f138" fmla="*/ f132 1 f2"/>
                <a:gd name="f139" fmla="*/ f133 1 f2"/>
                <a:gd name="f140" fmla="*/ f134 1 f2"/>
                <a:gd name="f141" fmla="*/ f135 1 f136"/>
                <a:gd name="f142" fmla="*/ 0 1 f136"/>
                <a:gd name="f143" fmla="*/ f6 1 f136"/>
                <a:gd name="f144" fmla="+- f137 0 f1"/>
                <a:gd name="f145" fmla="+- f138 0 f1"/>
                <a:gd name="f146" fmla="+- f139 0 f1"/>
                <a:gd name="f147" fmla="+- f140 0 f1"/>
                <a:gd name="f148" fmla="*/ f142 f128 1"/>
                <a:gd name="f149" fmla="*/ f143 f128 1"/>
                <a:gd name="f150" fmla="*/ f143 f129 1"/>
                <a:gd name="f151" fmla="*/ f142 f129 1"/>
                <a:gd name="f152" fmla="*/ f141 f128 1"/>
                <a:gd name="f153" fmla="*/ f141 f1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4">
                  <a:pos x="f152" y="f153"/>
                </a:cxn>
                <a:cxn ang="f145">
                  <a:pos x="f152" y="f153"/>
                </a:cxn>
                <a:cxn ang="f146">
                  <a:pos x="f152" y="f153"/>
                </a:cxn>
                <a:cxn ang="f147">
                  <a:pos x="f152" y="f153"/>
                </a:cxn>
              </a:cxnLst>
              <a:rect l="f148" t="f151" r="f149" b="f150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18"/>
                  </a:cubicBezTo>
                  <a:cubicBezTo>
                    <a:pt x="f20" y="f18"/>
                    <a:pt x="f21" y="f16"/>
                    <a:pt x="f22" y="f14"/>
                  </a:cubicBezTo>
                  <a:lnTo>
                    <a:pt x="f23" y="f12"/>
                  </a:lnTo>
                  <a:lnTo>
                    <a:pt x="f24" y="f10"/>
                  </a:lnTo>
                  <a:lnTo>
                    <a:pt x="f25" y="f8"/>
                  </a:lnTo>
                  <a:cubicBezTo>
                    <a:pt x="f26" y="f27"/>
                    <a:pt x="f28" y="f29"/>
                    <a:pt x="f28" y="f19"/>
                  </a:cubicBezTo>
                  <a:cubicBezTo>
                    <a:pt x="f28" y="f30"/>
                    <a:pt x="f26" y="f31"/>
                    <a:pt x="f25" y="f32"/>
                  </a:cubicBezTo>
                  <a:lnTo>
                    <a:pt x="f24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cubicBezTo>
                    <a:pt x="f40" y="f41"/>
                    <a:pt x="f42" y="f43"/>
                    <a:pt x="f19" y="f43"/>
                  </a:cubicBezTo>
                  <a:cubicBezTo>
                    <a:pt x="f44" y="f43"/>
                    <a:pt x="f45" y="f41"/>
                    <a:pt x="f46" y="f39"/>
                  </a:cubicBezTo>
                  <a:lnTo>
                    <a:pt x="f47" y="f37"/>
                  </a:lnTo>
                  <a:lnTo>
                    <a:pt x="f48" y="f35"/>
                  </a:lnTo>
                  <a:lnTo>
                    <a:pt x="f9" y="f33"/>
                  </a:lnTo>
                  <a:lnTo>
                    <a:pt x="f7" y="f32"/>
                  </a:lnTo>
                  <a:cubicBezTo>
                    <a:pt x="f49" y="f31"/>
                    <a:pt x="f50" y="f30"/>
                    <a:pt x="f50" y="f19"/>
                  </a:cubicBezTo>
                  <a:cubicBezTo>
                    <a:pt x="f50" y="f29"/>
                    <a:pt x="f49" y="f27"/>
                    <a:pt x="f7" y="f8"/>
                  </a:cubicBezTo>
                  <a:moveTo>
                    <a:pt x="f9" y="f51"/>
                  </a:moveTo>
                  <a:lnTo>
                    <a:pt x="f7" y="f52"/>
                  </a:lnTo>
                  <a:cubicBezTo>
                    <a:pt x="f49" y="f53"/>
                    <a:pt x="f50" y="f54"/>
                    <a:pt x="f50" y="f55"/>
                  </a:cubicBezTo>
                  <a:cubicBezTo>
                    <a:pt x="f50" y="f56"/>
                    <a:pt x="f49" y="f57"/>
                    <a:pt x="f7" y="f58"/>
                  </a:cubicBezTo>
                  <a:lnTo>
                    <a:pt x="f9" y="f59"/>
                  </a:lnTo>
                  <a:lnTo>
                    <a:pt x="f11" y="f60"/>
                  </a:lnTo>
                  <a:lnTo>
                    <a:pt x="f13" y="f61"/>
                  </a:lnTo>
                  <a:cubicBezTo>
                    <a:pt x="f15" y="f62"/>
                    <a:pt x="f17" y="f50"/>
                    <a:pt x="f19" y="f50"/>
                  </a:cubicBezTo>
                  <a:cubicBezTo>
                    <a:pt x="f20" y="f50"/>
                    <a:pt x="f21" y="f62"/>
                    <a:pt x="f22" y="f61"/>
                  </a:cubicBezTo>
                  <a:lnTo>
                    <a:pt x="f23" y="f60"/>
                  </a:lnTo>
                  <a:lnTo>
                    <a:pt x="f24" y="f59"/>
                  </a:lnTo>
                  <a:lnTo>
                    <a:pt x="f25" y="f58"/>
                  </a:lnTo>
                  <a:cubicBezTo>
                    <a:pt x="f26" y="f57"/>
                    <a:pt x="f28" y="f56"/>
                    <a:pt x="f28" y="f55"/>
                  </a:cubicBezTo>
                  <a:cubicBezTo>
                    <a:pt x="f28" y="f54"/>
                    <a:pt x="f26" y="f53"/>
                    <a:pt x="f25" y="f52"/>
                  </a:cubicBezTo>
                  <a:lnTo>
                    <a:pt x="f24" y="f51"/>
                  </a:lnTo>
                  <a:lnTo>
                    <a:pt x="f34" y="f63"/>
                  </a:lnTo>
                  <a:lnTo>
                    <a:pt x="f36" y="f64"/>
                  </a:lnTo>
                  <a:lnTo>
                    <a:pt x="f38" y="f65"/>
                  </a:lnTo>
                  <a:cubicBezTo>
                    <a:pt x="f40" y="f66"/>
                    <a:pt x="f42" y="f67"/>
                    <a:pt x="f19" y="f67"/>
                  </a:cubicBezTo>
                  <a:cubicBezTo>
                    <a:pt x="f44" y="f67"/>
                    <a:pt x="f45" y="f66"/>
                    <a:pt x="f46" y="f65"/>
                  </a:cubicBezTo>
                  <a:lnTo>
                    <a:pt x="f47" y="f64"/>
                  </a:lnTo>
                  <a:lnTo>
                    <a:pt x="f48" y="f63"/>
                  </a:lnTo>
                  <a:cubicBezTo>
                    <a:pt x="f48" y="f63"/>
                    <a:pt x="f9" y="f51"/>
                    <a:pt x="f9" y="f51"/>
                  </a:cubicBezTo>
                  <a:close/>
                  <a:moveTo>
                    <a:pt x="f24" y="f68"/>
                  </a:moveTo>
                  <a:lnTo>
                    <a:pt x="f25" y="f69"/>
                  </a:lnTo>
                  <a:cubicBezTo>
                    <a:pt x="f26" y="f70"/>
                    <a:pt x="f28" y="f71"/>
                    <a:pt x="f28" y="f72"/>
                  </a:cubicBezTo>
                  <a:cubicBezTo>
                    <a:pt x="f28" y="f73"/>
                    <a:pt x="f26" y="f74"/>
                    <a:pt x="f25" y="f75"/>
                  </a:cubicBezTo>
                  <a:lnTo>
                    <a:pt x="f24" y="f76"/>
                  </a:lnTo>
                  <a:lnTo>
                    <a:pt x="f23" y="f77"/>
                  </a:lnTo>
                  <a:lnTo>
                    <a:pt x="f22" y="f78"/>
                  </a:lnTo>
                  <a:cubicBezTo>
                    <a:pt x="f21" y="f79"/>
                    <a:pt x="f20" y="f28"/>
                    <a:pt x="f19" y="f28"/>
                  </a:cubicBezTo>
                  <a:cubicBezTo>
                    <a:pt x="f17" y="f28"/>
                    <a:pt x="f15" y="f79"/>
                    <a:pt x="f13" y="f78"/>
                  </a:cubicBezTo>
                  <a:lnTo>
                    <a:pt x="f11" y="f77"/>
                  </a:lnTo>
                  <a:lnTo>
                    <a:pt x="f9" y="f76"/>
                  </a:lnTo>
                  <a:lnTo>
                    <a:pt x="f7" y="f75"/>
                  </a:lnTo>
                  <a:cubicBezTo>
                    <a:pt x="f49" y="f74"/>
                    <a:pt x="f50" y="f73"/>
                    <a:pt x="f50" y="f72"/>
                  </a:cubicBezTo>
                  <a:cubicBezTo>
                    <a:pt x="f50" y="f71"/>
                    <a:pt x="f49" y="f70"/>
                    <a:pt x="f7" y="f69"/>
                  </a:cubicBezTo>
                  <a:lnTo>
                    <a:pt x="f9" y="f68"/>
                  </a:lnTo>
                  <a:lnTo>
                    <a:pt x="f11" y="f80"/>
                  </a:lnTo>
                  <a:lnTo>
                    <a:pt x="f13" y="f81"/>
                  </a:lnTo>
                  <a:cubicBezTo>
                    <a:pt x="f15" y="f82"/>
                    <a:pt x="f17" y="f83"/>
                    <a:pt x="f19" y="f83"/>
                  </a:cubicBezTo>
                  <a:cubicBezTo>
                    <a:pt x="f20" y="f83"/>
                    <a:pt x="f21" y="f82"/>
                    <a:pt x="f22" y="f81"/>
                  </a:cubicBezTo>
                  <a:lnTo>
                    <a:pt x="f23" y="f80"/>
                  </a:lnTo>
                  <a:cubicBezTo>
                    <a:pt x="f23" y="f80"/>
                    <a:pt x="f24" y="f68"/>
                    <a:pt x="f24" y="f68"/>
                  </a:cubicBezTo>
                  <a:close/>
                  <a:moveTo>
                    <a:pt x="f6" y="f19"/>
                  </a:moveTo>
                  <a:cubicBezTo>
                    <a:pt x="f6" y="f84"/>
                    <a:pt x="f85" y="f86"/>
                    <a:pt x="f87" y="f88"/>
                  </a:cubicBezTo>
                  <a:lnTo>
                    <a:pt x="f89" y="f90"/>
                  </a:lnTo>
                  <a:lnTo>
                    <a:pt x="f91" y="f92"/>
                  </a:lnTo>
                  <a:lnTo>
                    <a:pt x="f89" y="f93"/>
                  </a:lnTo>
                  <a:lnTo>
                    <a:pt x="f87" y="f94"/>
                  </a:lnTo>
                  <a:cubicBezTo>
                    <a:pt x="f85" y="f95"/>
                    <a:pt x="f6" y="f96"/>
                    <a:pt x="f6" y="f72"/>
                  </a:cubicBezTo>
                  <a:cubicBezTo>
                    <a:pt x="f6" y="f97"/>
                    <a:pt x="f85" y="f98"/>
                    <a:pt x="f87" y="f99"/>
                  </a:cubicBezTo>
                  <a:lnTo>
                    <a:pt x="f89" y="f100"/>
                  </a:lnTo>
                  <a:lnTo>
                    <a:pt x="f47" y="f101"/>
                  </a:lnTo>
                  <a:lnTo>
                    <a:pt x="f46" y="f102"/>
                  </a:lnTo>
                  <a:cubicBezTo>
                    <a:pt x="f45" y="f103"/>
                    <a:pt x="f44" y="f5"/>
                    <a:pt x="f19" y="f5"/>
                  </a:cubicBezTo>
                  <a:cubicBezTo>
                    <a:pt x="f42" y="f5"/>
                    <a:pt x="f40" y="f103"/>
                    <a:pt x="f38" y="f102"/>
                  </a:cubicBezTo>
                  <a:lnTo>
                    <a:pt x="f36" y="f101"/>
                  </a:lnTo>
                  <a:lnTo>
                    <a:pt x="f104" y="f100"/>
                  </a:lnTo>
                  <a:lnTo>
                    <a:pt x="f105" y="f99"/>
                  </a:lnTo>
                  <a:cubicBezTo>
                    <a:pt x="f106" y="f98"/>
                    <a:pt x="f5" y="f97"/>
                    <a:pt x="f5" y="f72"/>
                  </a:cubicBezTo>
                  <a:cubicBezTo>
                    <a:pt x="f5" y="f96"/>
                    <a:pt x="f106" y="f95"/>
                    <a:pt x="f105" y="f94"/>
                  </a:cubicBezTo>
                  <a:lnTo>
                    <a:pt x="f104" y="f93"/>
                  </a:lnTo>
                  <a:lnTo>
                    <a:pt x="f107" y="f92"/>
                  </a:lnTo>
                  <a:lnTo>
                    <a:pt x="f104" y="f90"/>
                  </a:lnTo>
                  <a:lnTo>
                    <a:pt x="f105" y="f88"/>
                  </a:lnTo>
                  <a:cubicBezTo>
                    <a:pt x="f106" y="f86"/>
                    <a:pt x="f5" y="f84"/>
                    <a:pt x="f5" y="f19"/>
                  </a:cubicBezTo>
                  <a:cubicBezTo>
                    <a:pt x="f5" y="f108"/>
                    <a:pt x="f106" y="f109"/>
                    <a:pt x="f105" y="f110"/>
                  </a:cubicBezTo>
                  <a:lnTo>
                    <a:pt x="f104" y="f111"/>
                  </a:lnTo>
                  <a:lnTo>
                    <a:pt x="f107" y="f112"/>
                  </a:lnTo>
                  <a:lnTo>
                    <a:pt x="f104" y="f113"/>
                  </a:lnTo>
                  <a:lnTo>
                    <a:pt x="f105" y="f114"/>
                  </a:lnTo>
                  <a:cubicBezTo>
                    <a:pt x="f106" y="f115"/>
                    <a:pt x="f5" y="f116"/>
                    <a:pt x="f5" y="f55"/>
                  </a:cubicBezTo>
                  <a:cubicBezTo>
                    <a:pt x="f5" y="f117"/>
                    <a:pt x="f106" y="f118"/>
                    <a:pt x="f105" y="f119"/>
                  </a:cubicBezTo>
                  <a:lnTo>
                    <a:pt x="f104" y="f120"/>
                  </a:lnTo>
                  <a:lnTo>
                    <a:pt x="f36" y="f121"/>
                  </a:lnTo>
                  <a:lnTo>
                    <a:pt x="f38" y="f122"/>
                  </a:lnTo>
                  <a:cubicBezTo>
                    <a:pt x="f40" y="f123"/>
                    <a:pt x="f42" y="f6"/>
                    <a:pt x="f19" y="f6"/>
                  </a:cubicBezTo>
                  <a:cubicBezTo>
                    <a:pt x="f44" y="f6"/>
                    <a:pt x="f45" y="f123"/>
                    <a:pt x="f46" y="f122"/>
                  </a:cubicBezTo>
                  <a:lnTo>
                    <a:pt x="f47" y="f121"/>
                  </a:lnTo>
                  <a:lnTo>
                    <a:pt x="f89" y="f120"/>
                  </a:lnTo>
                  <a:lnTo>
                    <a:pt x="f87" y="f119"/>
                  </a:lnTo>
                  <a:cubicBezTo>
                    <a:pt x="f85" y="f118"/>
                    <a:pt x="f6" y="f117"/>
                    <a:pt x="f6" y="f55"/>
                  </a:cubicBezTo>
                  <a:cubicBezTo>
                    <a:pt x="f6" y="f116"/>
                    <a:pt x="f85" y="f115"/>
                    <a:pt x="f87" y="f114"/>
                  </a:cubicBezTo>
                  <a:lnTo>
                    <a:pt x="f89" y="f113"/>
                  </a:lnTo>
                  <a:lnTo>
                    <a:pt x="f91" y="f112"/>
                  </a:lnTo>
                  <a:lnTo>
                    <a:pt x="f89" y="f111"/>
                  </a:lnTo>
                  <a:lnTo>
                    <a:pt x="f87" y="f110"/>
                  </a:lnTo>
                  <a:cubicBezTo>
                    <a:pt x="f85" y="f109"/>
                    <a:pt x="f6" y="f108"/>
                    <a:pt x="f6" y="f1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9046" tIns="19046" rIns="19046" bIns="19046" anchor="ctr" anchorCtr="0" compatLnSpc="1">
              <a:noAutofit/>
            </a:bodyPr>
            <a:lstStyle/>
            <a:p>
              <a:pPr marL="0" marR="0" lvl="0" indent="0" algn="l" defTabSz="22853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3000" b="0" i="0" u="none" strike="noStrike" kern="0" cap="none" spc="0" baseline="0">
                  <a:solidFill>
                    <a:srgbClr val="FFFFFF"/>
                  </a:solidFill>
                  <a:effectLst>
                    <a:outerShdw dist="12701" dir="5400000">
                      <a:srgbClr val="000000"/>
                    </a:outerShdw>
                  </a:effectLst>
                  <a:uFillTx/>
                  <a:latin typeface="Gill Sans"/>
                  <a:ea typeface="Gill Sans"/>
                  <a:cs typeface="Gill Sans"/>
                </a:defRPr>
              </a:pPr>
              <a:endParaRPr lang="en-US" sz="1500" b="0" i="0" u="none" strike="noStrike" kern="0" cap="none" spc="0" baseline="0">
                <a:solidFill>
                  <a:srgbClr val="FFFFFF"/>
                </a:solidFill>
                <a:effectLst>
                  <a:outerShdw dist="12701" dir="5400000">
                    <a:srgbClr val="000000"/>
                  </a:outerShdw>
                </a:effectLst>
                <a:uFillTx/>
                <a:latin typeface="Gill Sans"/>
                <a:ea typeface="Gill Sans"/>
                <a:cs typeface="微软雅黑"/>
              </a:endParaRPr>
            </a:p>
          </p:txBody>
        </p:sp>
      </p:grpSp>
      <p:sp>
        <p:nvSpPr>
          <p:cNvPr id="33" name="Espace réservé du numéro de diapositive 2">
            <a:extLst>
              <a:ext uri="{FF2B5EF4-FFF2-40B4-BE49-F238E27FC236}">
                <a16:creationId xmlns:a16="http://schemas.microsoft.com/office/drawing/2014/main" id="{24D723E0-EF44-AFD3-AB23-AE6F388809BF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173DE5-D422-4AB4-86C8-2565C4DE08D4}" type="slidenum">
              <a:rPr lang="en-US" sz="1200" b="0" i="0" u="none" strike="noStrike" kern="1200" cap="none" spc="0" baseline="0">
                <a:solidFill>
                  <a:schemeClr val="bg1"/>
                </a:solidFill>
                <a:uFillTx/>
                <a:latin typeface="微软雅黑"/>
                <a:ea typeface="微软雅黑"/>
              </a:rPr>
              <a:t>19</a:t>
            </a:fld>
            <a:endParaRPr lang="en-US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pic>
        <p:nvPicPr>
          <p:cNvPr id="35" name="그래픽 35" descr="로봇 윤곽선">
            <a:extLst>
              <a:ext uri="{FF2B5EF4-FFF2-40B4-BE49-F238E27FC236}">
                <a16:creationId xmlns:a16="http://schemas.microsoft.com/office/drawing/2014/main" id="{BC75DA83-86D1-C66E-0659-0C7578351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5105" y="2945943"/>
            <a:ext cx="727780" cy="7277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그래픽 37" descr="클립보드 윤곽선">
            <a:extLst>
              <a:ext uri="{FF2B5EF4-FFF2-40B4-BE49-F238E27FC236}">
                <a16:creationId xmlns:a16="http://schemas.microsoft.com/office/drawing/2014/main" id="{A3FE9F67-0C11-BFC1-7A3B-BD736838B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5202" y="3516767"/>
            <a:ext cx="667027" cy="6670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그래픽 33" descr="CMD 터미널 단색으로 채워진">
            <a:extLst>
              <a:ext uri="{FF2B5EF4-FFF2-40B4-BE49-F238E27FC236}">
                <a16:creationId xmlns:a16="http://schemas.microsoft.com/office/drawing/2014/main" id="{11410FF3-B0D0-67D7-930A-5D9590BD3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7936" y="4349620"/>
            <a:ext cx="703319" cy="7033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1" name="Rectangle 64">
            <a:extLst>
              <a:ext uri="{FF2B5EF4-FFF2-40B4-BE49-F238E27FC236}">
                <a16:creationId xmlns:a16="http://schemas.microsoft.com/office/drawing/2014/main" id="{7A545149-7D4E-1EB6-E993-E1489003B365}"/>
              </a:ext>
            </a:extLst>
          </p:cNvPr>
          <p:cNvSpPr/>
          <p:nvPr/>
        </p:nvSpPr>
        <p:spPr>
          <a:xfrm>
            <a:off x="6118277" y="2053636"/>
            <a:ext cx="1800279" cy="65370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Hardware</a:t>
            </a:r>
          </a:p>
          <a:p>
            <a:pPr marL="0" marR="0" lvl="0" indent="0" algn="ctr" defTabSz="914400" rtl="0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>
                <a:solidFill>
                  <a:srgbClr val="FFFFF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Using </a:t>
            </a:r>
          </a:p>
          <a:p>
            <a:pPr marL="0" marR="0" lvl="0" indent="0" algn="ctr" defTabSz="914400" rtl="0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>
                <a:solidFill>
                  <a:srgbClr val="FFFFF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Pixy camera</a:t>
            </a:r>
            <a:r>
              <a:rPr lang="en-US" sz="900" b="0" i="0" u="none" strike="noStrike" kern="0" cap="none" spc="0" baseline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64">
            <a:extLst>
              <a:ext uri="{FF2B5EF4-FFF2-40B4-BE49-F238E27FC236}">
                <a16:creationId xmlns:a16="http://schemas.microsoft.com/office/drawing/2014/main" id="{70EE61E8-A102-D82C-11DD-351C58788DAD}"/>
              </a:ext>
            </a:extLst>
          </p:cNvPr>
          <p:cNvSpPr/>
          <p:nvPr/>
        </p:nvSpPr>
        <p:spPr>
          <a:xfrm>
            <a:off x="2219233" y="2798225"/>
            <a:ext cx="1800279" cy="65370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Software</a:t>
            </a:r>
          </a:p>
          <a:p>
            <a:pPr marL="0" marR="0" lvl="0" indent="0" algn="ctr" defTabSz="914400" rtl="0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>
                <a:solidFill>
                  <a:srgbClr val="FFFFF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PID controller</a:t>
            </a:r>
          </a:p>
          <a:p>
            <a:pPr marL="0" marR="0" lvl="0" indent="0" algn="ctr" defTabSz="914400" rtl="0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0" cap="none" spc="0" baseline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accuracy</a:t>
            </a:r>
          </a:p>
        </p:txBody>
      </p:sp>
      <p:pic>
        <p:nvPicPr>
          <p:cNvPr id="43" name="그래픽 33" descr="CMD 터미널 단색으로 채워진">
            <a:extLst>
              <a:ext uri="{FF2B5EF4-FFF2-40B4-BE49-F238E27FC236}">
                <a16:creationId xmlns:a16="http://schemas.microsoft.com/office/drawing/2014/main" id="{C294AD71-F439-F287-9446-C322C4E3E6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3277" y="3728365"/>
            <a:ext cx="703319" cy="70331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6">
            <a:extLst>
              <a:ext uri="{FF2B5EF4-FFF2-40B4-BE49-F238E27FC236}">
                <a16:creationId xmlns:a16="http://schemas.microsoft.com/office/drawing/2014/main" id="{58FEDAF2-C1D4-8B62-F494-89843A29DEFB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TextBox 139">
            <a:extLst>
              <a:ext uri="{FF2B5EF4-FFF2-40B4-BE49-F238E27FC236}">
                <a16:creationId xmlns:a16="http://schemas.microsoft.com/office/drawing/2014/main" id="{D748A7C4-A506-F460-ECE4-24773E25370C}"/>
              </a:ext>
            </a:extLst>
          </p:cNvPr>
          <p:cNvSpPr txBox="1"/>
          <p:nvPr/>
        </p:nvSpPr>
        <p:spPr>
          <a:xfrm rot="5400013">
            <a:off x="1205435" y="3125638"/>
            <a:ext cx="2865016" cy="666652"/>
          </a:xfrm>
          <a:prstGeom prst="rect">
            <a:avLst/>
          </a:prstGeom>
          <a:noFill/>
          <a:ln cap="flat">
            <a:noFill/>
          </a:ln>
          <a:effectLst>
            <a:outerShdw dist="38096" dir="8100000" algn="tl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732" b="1" i="0" u="none" strike="noStrike" kern="1200" cap="none" spc="0" baseline="0">
                <a:solidFill>
                  <a:srgbClr val="FFFFFF"/>
                </a:solidFill>
                <a:effectLst>
                  <a:outerShdw dist="38096" dir="8100000">
                    <a:srgbClr val="000000"/>
                  </a:outerShdw>
                </a:effectLst>
                <a:uFillTx/>
                <a:latin typeface="微软雅黑"/>
                <a:ea typeface="微软雅黑"/>
                <a:cs typeface="微软雅黑"/>
              </a:rPr>
              <a:t>CONTENTS</a:t>
            </a:r>
          </a:p>
        </p:txBody>
      </p:sp>
      <p:sp>
        <p:nvSpPr>
          <p:cNvPr id="4" name="椭圆 17">
            <a:extLst>
              <a:ext uri="{FF2B5EF4-FFF2-40B4-BE49-F238E27FC236}">
                <a16:creationId xmlns:a16="http://schemas.microsoft.com/office/drawing/2014/main" id="{27B72BD4-6F45-0D7E-4B2C-B800AD07E3D3}"/>
              </a:ext>
            </a:extLst>
          </p:cNvPr>
          <p:cNvSpPr/>
          <p:nvPr/>
        </p:nvSpPr>
        <p:spPr>
          <a:xfrm>
            <a:off x="5216660" y="1091359"/>
            <a:ext cx="575815" cy="57581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CCCE2"/>
          </a:solidFill>
          <a:ln cap="flat">
            <a:noFill/>
            <a:prstDash val="solid"/>
          </a:ln>
          <a:effectLst>
            <a:outerShdw dist="38096" dir="81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198" b="1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1</a:t>
            </a:r>
          </a:p>
        </p:txBody>
      </p:sp>
      <p:sp>
        <p:nvSpPr>
          <p:cNvPr id="5" name="TextBox 143">
            <a:extLst>
              <a:ext uri="{FF2B5EF4-FFF2-40B4-BE49-F238E27FC236}">
                <a16:creationId xmlns:a16="http://schemas.microsoft.com/office/drawing/2014/main" id="{2B0DC96A-6BE7-3CE7-2F60-B5CDED8B2841}"/>
              </a:ext>
            </a:extLst>
          </p:cNvPr>
          <p:cNvSpPr txBox="1"/>
          <p:nvPr/>
        </p:nvSpPr>
        <p:spPr>
          <a:xfrm>
            <a:off x="6046680" y="1149811"/>
            <a:ext cx="4742526" cy="4589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ker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Introduction</a:t>
            </a:r>
            <a:endParaRPr lang="fr-FR" sz="1800" b="1" i="0" u="none" strike="noStrike" kern="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椭圆 12">
            <a:extLst>
              <a:ext uri="{FF2B5EF4-FFF2-40B4-BE49-F238E27FC236}">
                <a16:creationId xmlns:a16="http://schemas.microsoft.com/office/drawing/2014/main" id="{624E6D89-B603-37BB-4E04-E2148EAAEEF7}"/>
              </a:ext>
            </a:extLst>
          </p:cNvPr>
          <p:cNvSpPr/>
          <p:nvPr/>
        </p:nvSpPr>
        <p:spPr>
          <a:xfrm>
            <a:off x="5216661" y="2100159"/>
            <a:ext cx="575815" cy="57581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CCCE2"/>
          </a:solidFill>
          <a:ln cap="flat">
            <a:noFill/>
            <a:prstDash val="solid"/>
          </a:ln>
          <a:effectLst>
            <a:outerShdw dist="38096" dir="81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198" b="1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2</a:t>
            </a:r>
          </a:p>
        </p:txBody>
      </p:sp>
      <p:sp>
        <p:nvSpPr>
          <p:cNvPr id="7" name="TextBox 143">
            <a:extLst>
              <a:ext uri="{FF2B5EF4-FFF2-40B4-BE49-F238E27FC236}">
                <a16:creationId xmlns:a16="http://schemas.microsoft.com/office/drawing/2014/main" id="{20FDC93D-97C8-D19B-7F6E-C46790C4A12F}"/>
              </a:ext>
            </a:extLst>
          </p:cNvPr>
          <p:cNvSpPr txBox="1"/>
          <p:nvPr/>
        </p:nvSpPr>
        <p:spPr>
          <a:xfrm>
            <a:off x="6046680" y="3199545"/>
            <a:ext cx="4742526" cy="4589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ker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Software Structure</a:t>
            </a:r>
            <a:endParaRPr lang="fr-FR" sz="1800" b="1" i="0" u="none" strike="noStrike" kern="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椭圆 14">
            <a:extLst>
              <a:ext uri="{FF2B5EF4-FFF2-40B4-BE49-F238E27FC236}">
                <a16:creationId xmlns:a16="http://schemas.microsoft.com/office/drawing/2014/main" id="{B72B5F25-42AA-76F4-42F6-2AA4C3FADC01}"/>
              </a:ext>
            </a:extLst>
          </p:cNvPr>
          <p:cNvSpPr/>
          <p:nvPr/>
        </p:nvSpPr>
        <p:spPr>
          <a:xfrm>
            <a:off x="5216661" y="3117726"/>
            <a:ext cx="575815" cy="57581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CCCE2"/>
          </a:solidFill>
          <a:ln cap="flat">
            <a:noFill/>
            <a:prstDash val="solid"/>
          </a:ln>
          <a:effectLst>
            <a:outerShdw dist="38096" dir="81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198" b="1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3</a:t>
            </a:r>
          </a:p>
        </p:txBody>
      </p:sp>
      <p:sp>
        <p:nvSpPr>
          <p:cNvPr id="9" name="TextBox 143">
            <a:extLst>
              <a:ext uri="{FF2B5EF4-FFF2-40B4-BE49-F238E27FC236}">
                <a16:creationId xmlns:a16="http://schemas.microsoft.com/office/drawing/2014/main" id="{07BC399E-BC3B-BC72-8E9D-6859E95B8FDB}"/>
              </a:ext>
            </a:extLst>
          </p:cNvPr>
          <p:cNvSpPr txBox="1"/>
          <p:nvPr/>
        </p:nvSpPr>
        <p:spPr>
          <a:xfrm>
            <a:off x="6046680" y="4188864"/>
            <a:ext cx="4742526" cy="4589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Specifications and Test reviews</a:t>
            </a:r>
          </a:p>
        </p:txBody>
      </p:sp>
      <p:sp>
        <p:nvSpPr>
          <p:cNvPr id="10" name="椭圆 24">
            <a:extLst>
              <a:ext uri="{FF2B5EF4-FFF2-40B4-BE49-F238E27FC236}">
                <a16:creationId xmlns:a16="http://schemas.microsoft.com/office/drawing/2014/main" id="{2DF2A419-CEAF-8BFF-2037-9650CF549C1A}"/>
              </a:ext>
            </a:extLst>
          </p:cNvPr>
          <p:cNvSpPr/>
          <p:nvPr/>
        </p:nvSpPr>
        <p:spPr>
          <a:xfrm>
            <a:off x="5216661" y="4130412"/>
            <a:ext cx="575815" cy="57581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CCCE2"/>
          </a:solidFill>
          <a:ln cap="flat">
            <a:noFill/>
            <a:prstDash val="solid"/>
          </a:ln>
          <a:effectLst>
            <a:outerShdw dist="38096" dir="81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198" b="1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4</a:t>
            </a:r>
          </a:p>
        </p:txBody>
      </p:sp>
      <p:sp>
        <p:nvSpPr>
          <p:cNvPr id="11" name="TextBox 143">
            <a:extLst>
              <a:ext uri="{FF2B5EF4-FFF2-40B4-BE49-F238E27FC236}">
                <a16:creationId xmlns:a16="http://schemas.microsoft.com/office/drawing/2014/main" id="{C024B59B-8B1D-BCE1-96D3-9B28510D1BD2}"/>
              </a:ext>
            </a:extLst>
          </p:cNvPr>
          <p:cNvSpPr txBox="1"/>
          <p:nvPr/>
        </p:nvSpPr>
        <p:spPr>
          <a:xfrm>
            <a:off x="6046680" y="5201550"/>
            <a:ext cx="4742526" cy="4589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Problems Encountered</a:t>
            </a:r>
            <a:endParaRPr lang="fr-FR" sz="1800" b="1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Espace réservé de la date 5">
            <a:extLst>
              <a:ext uri="{FF2B5EF4-FFF2-40B4-BE49-F238E27FC236}">
                <a16:creationId xmlns:a16="http://schemas.microsoft.com/office/drawing/2014/main" id="{50443F88-65BA-1BB8-407D-798453DFC28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微软雅黑"/>
                <a:ea typeface="微软雅黑"/>
              </a:rPr>
              <a:t>2022/10/26</a:t>
            </a: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:a16="http://schemas.microsoft.com/office/drawing/2014/main" id="{B45D2C1F-6CD3-E8C8-45A2-54819B788A58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2DDDFF-A348-41D2-9BC2-52B38C81B411}" type="slidenum">
              <a:rPr lang="fr-FR">
                <a:solidFill>
                  <a:schemeClr val="bg1"/>
                </a:solidFill>
              </a:rPr>
              <a:t>2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sp>
        <p:nvSpPr>
          <p:cNvPr id="14" name="椭圆 24">
            <a:extLst>
              <a:ext uri="{FF2B5EF4-FFF2-40B4-BE49-F238E27FC236}">
                <a16:creationId xmlns:a16="http://schemas.microsoft.com/office/drawing/2014/main" id="{390BC995-3042-2552-FFA9-EE93D1B3A2E0}"/>
              </a:ext>
            </a:extLst>
          </p:cNvPr>
          <p:cNvSpPr/>
          <p:nvPr/>
        </p:nvSpPr>
        <p:spPr>
          <a:xfrm>
            <a:off x="5216660" y="5143098"/>
            <a:ext cx="575815" cy="57581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CCCE2"/>
          </a:solidFill>
          <a:ln cap="flat">
            <a:noFill/>
            <a:prstDash val="solid"/>
          </a:ln>
          <a:effectLst>
            <a:outerShdw dist="38096" dir="81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198" b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</a:t>
            </a:r>
            <a:endParaRPr lang="en-US" sz="3198" b="1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TextBox 143">
            <a:extLst>
              <a:ext uri="{FF2B5EF4-FFF2-40B4-BE49-F238E27FC236}">
                <a16:creationId xmlns:a16="http://schemas.microsoft.com/office/drawing/2014/main" id="{1C8FEAFB-C658-145D-C476-92E70C24AD18}"/>
              </a:ext>
            </a:extLst>
          </p:cNvPr>
          <p:cNvSpPr txBox="1"/>
          <p:nvPr/>
        </p:nvSpPr>
        <p:spPr>
          <a:xfrm>
            <a:off x="6046680" y="2163236"/>
            <a:ext cx="4742526" cy="4589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ker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Hardware Discription</a:t>
            </a:r>
            <a:endParaRPr lang="fr-FR" sz="1800" b="1" i="0" u="none" strike="noStrike" kern="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 advTm="7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7">
            <a:extLst>
              <a:ext uri="{FF2B5EF4-FFF2-40B4-BE49-F238E27FC236}">
                <a16:creationId xmlns:a16="http://schemas.microsoft.com/office/drawing/2014/main" id="{B6B5CB5B-B679-1657-7A36-6E6362AA5645}"/>
              </a:ext>
            </a:extLst>
          </p:cNvPr>
          <p:cNvSpPr/>
          <p:nvPr/>
        </p:nvSpPr>
        <p:spPr>
          <a:xfrm>
            <a:off x="0" y="5853879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6885F6D9-AFF4-49C6-22C4-6632E90EB222}"/>
              </a:ext>
            </a:extLst>
          </p:cNvPr>
          <p:cNvSpPr/>
          <p:nvPr/>
        </p:nvSpPr>
        <p:spPr>
          <a:xfrm>
            <a:off x="0" y="-12746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3C2454-B395-534A-5BED-E4D43B4C8395}"/>
              </a:ext>
            </a:extLst>
          </p:cNvPr>
          <p:cNvSpPr txBox="1"/>
          <p:nvPr/>
        </p:nvSpPr>
        <p:spPr>
          <a:xfrm>
            <a:off x="382630" y="261609"/>
            <a:ext cx="5033653" cy="5180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Problem encountered</a:t>
            </a:r>
          </a:p>
        </p:txBody>
      </p:sp>
      <p:sp>
        <p:nvSpPr>
          <p:cNvPr id="6" name="Espace réservé du numéro de diapositive 34">
            <a:extLst>
              <a:ext uri="{FF2B5EF4-FFF2-40B4-BE49-F238E27FC236}">
                <a16:creationId xmlns:a16="http://schemas.microsoft.com/office/drawing/2014/main" id="{6C2955FD-23D7-FD52-6B40-592BC7E44F2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1D9F47-140D-421D-8956-F9A40AFD399F}" type="slidenum">
              <a:rPr lang="fr-FR">
                <a:solidFill>
                  <a:schemeClr val="bg1"/>
                </a:solidFill>
              </a:rPr>
              <a:t>20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grpSp>
        <p:nvGrpSpPr>
          <p:cNvPr id="26" name="Groupe 8">
            <a:extLst>
              <a:ext uri="{FF2B5EF4-FFF2-40B4-BE49-F238E27FC236}">
                <a16:creationId xmlns:a16="http://schemas.microsoft.com/office/drawing/2014/main" id="{C7D479F7-8657-C2ED-63D0-35968CC35D94}"/>
              </a:ext>
            </a:extLst>
          </p:cNvPr>
          <p:cNvGrpSpPr/>
          <p:nvPr/>
        </p:nvGrpSpPr>
        <p:grpSpPr>
          <a:xfrm>
            <a:off x="9976347" y="-62546"/>
            <a:ext cx="2215653" cy="1195282"/>
            <a:chOff x="10116949" y="-49973"/>
            <a:chExt cx="2083213" cy="942682"/>
          </a:xfrm>
        </p:grpSpPr>
        <p:sp>
          <p:nvSpPr>
            <p:cNvPr id="27" name="Rectangle : avec coin rogné 9">
              <a:extLst>
                <a:ext uri="{FF2B5EF4-FFF2-40B4-BE49-F238E27FC236}">
                  <a16:creationId xmlns:a16="http://schemas.microsoft.com/office/drawing/2014/main" id="{AC3E8403-DEF8-75EC-A972-E273E0E8A482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28" name="Image 10">
              <a:extLst>
                <a:ext uri="{FF2B5EF4-FFF2-40B4-BE49-F238E27FC236}">
                  <a16:creationId xmlns:a16="http://schemas.microsoft.com/office/drawing/2014/main" id="{358695CE-7429-F421-7793-48C063FF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0F28F8F-6C84-BF8B-3735-49C719C68413}"/>
              </a:ext>
            </a:extLst>
          </p:cNvPr>
          <p:cNvSpPr txBox="1"/>
          <p:nvPr/>
        </p:nvSpPr>
        <p:spPr>
          <a:xfrm>
            <a:off x="572655" y="1524000"/>
            <a:ext cx="69349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Operating conditions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/>
              <a:t>The </a:t>
            </a:r>
            <a:r>
              <a:rPr lang="fr-FR" err="1"/>
              <a:t>field</a:t>
            </a:r>
            <a:r>
              <a:rPr lang="fr-FR"/>
              <a:t> must </a:t>
            </a:r>
            <a:r>
              <a:rPr lang="fr-FR" err="1"/>
              <a:t>be</a:t>
            </a:r>
            <a:r>
              <a:rPr lang="fr-FR"/>
              <a:t> clean </a:t>
            </a:r>
            <a:r>
              <a:rPr lang="fr-FR" err="1"/>
              <a:t>enough</a:t>
            </a:r>
            <a:endParaRPr lang="fr-FR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/>
              <a:t>The ambient light </a:t>
            </a:r>
            <a:r>
              <a:rPr lang="fr-FR" err="1"/>
              <a:t>may</a:t>
            </a:r>
            <a:r>
              <a:rPr lang="fr-FR"/>
              <a:t> affect the values </a:t>
            </a:r>
            <a:r>
              <a:rPr lang="fr-FR" err="1"/>
              <a:t>read</a:t>
            </a:r>
            <a:r>
              <a:rPr lang="fr-FR"/>
              <a:t> by the </a:t>
            </a:r>
            <a:r>
              <a:rPr lang="fr-FR" err="1"/>
              <a:t>sensors</a:t>
            </a:r>
            <a:endParaRPr lang="fr-FR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/>
              <a:t>The line to follow </a:t>
            </a:r>
            <a:r>
              <a:rPr lang="fr-FR" err="1"/>
              <a:t>isn’t</a:t>
            </a:r>
            <a:r>
              <a:rPr lang="fr-FR"/>
              <a:t> large </a:t>
            </a:r>
            <a:r>
              <a:rPr lang="fr-FR" err="1"/>
              <a:t>enough</a:t>
            </a:r>
            <a:r>
              <a:rPr lang="fr-FR"/>
              <a:t> (the robot loose the line)</a:t>
            </a:r>
          </a:p>
          <a:p>
            <a:pPr lvl="1"/>
            <a:endParaRPr lang="fr-FR" b="1"/>
          </a:p>
          <a:p>
            <a:pPr lvl="1"/>
            <a:endParaRPr lang="fr-FR" b="1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FAB16A3-5CB5-7083-AC02-FA65A2654CE2}"/>
              </a:ext>
            </a:extLst>
          </p:cNvPr>
          <p:cNvSpPr txBox="1"/>
          <p:nvPr/>
        </p:nvSpPr>
        <p:spPr>
          <a:xfrm>
            <a:off x="572656" y="2811776"/>
            <a:ext cx="8276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Hardware </a:t>
            </a:r>
            <a:r>
              <a:rPr lang="fr-FR" b="1" err="1"/>
              <a:t>limits</a:t>
            </a:r>
            <a:r>
              <a:rPr lang="fr-FR" b="1"/>
              <a:t>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/>
              <a:t>Limited system ressources (</a:t>
            </a:r>
            <a:r>
              <a:rPr lang="fr-FR" err="1"/>
              <a:t>too</a:t>
            </a:r>
            <a:r>
              <a:rPr lang="fr-FR"/>
              <a:t> </a:t>
            </a:r>
            <a:r>
              <a:rPr lang="fr-FR" err="1"/>
              <a:t>many</a:t>
            </a:r>
            <a:r>
              <a:rPr lang="fr-FR"/>
              <a:t> threads causes </a:t>
            </a:r>
            <a:r>
              <a:rPr lang="fr-FR" err="1"/>
              <a:t>slowdowns</a:t>
            </a:r>
            <a:r>
              <a:rPr lang="fr-FR"/>
              <a:t>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/>
              <a:t>The system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very</a:t>
            </a:r>
            <a:r>
              <a:rPr lang="fr-FR"/>
              <a:t> sensitive to the </a:t>
            </a:r>
            <a:r>
              <a:rPr lang="fr-FR" err="1"/>
              <a:t>battery</a:t>
            </a:r>
            <a:r>
              <a:rPr lang="fr-FR"/>
              <a:t> state : </a:t>
            </a:r>
            <a:r>
              <a:rPr lang="fr-FR" err="1"/>
              <a:t>affecting</a:t>
            </a:r>
            <a:r>
              <a:rPr lang="fr-FR"/>
              <a:t> </a:t>
            </a:r>
            <a:r>
              <a:rPr lang="fr-FR" err="1"/>
              <a:t>motor</a:t>
            </a:r>
            <a:r>
              <a:rPr lang="fr-FR"/>
              <a:t> power AND </a:t>
            </a:r>
            <a:r>
              <a:rPr lang="fr-FR" err="1"/>
              <a:t>sensor</a:t>
            </a:r>
            <a:r>
              <a:rPr lang="fr-FR"/>
              <a:t> range</a:t>
            </a:r>
          </a:p>
          <a:p>
            <a:pPr lvl="1"/>
            <a:endParaRPr lang="fr-FR" b="1"/>
          </a:p>
          <a:p>
            <a:pPr lvl="1"/>
            <a:endParaRPr lang="fr-FR" b="1"/>
          </a:p>
          <a:p>
            <a:pPr lvl="1"/>
            <a:endParaRPr lang="fr-FR" b="1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F31F4CC-3670-99DE-8515-E6C0DB7D24E8}"/>
              </a:ext>
            </a:extLst>
          </p:cNvPr>
          <p:cNvSpPr txBox="1"/>
          <p:nvPr/>
        </p:nvSpPr>
        <p:spPr>
          <a:xfrm>
            <a:off x="572655" y="4289104"/>
            <a:ext cx="55739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5FA1"/>
                </a:solidFill>
              </a:rPr>
              <a:t>Improvement</a:t>
            </a:r>
            <a:r>
              <a:rPr lang="fr-FR" b="1">
                <a:solidFill>
                  <a:srgbClr val="005FA1"/>
                </a:solidFill>
              </a:rPr>
              <a:t> leads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err="1"/>
              <a:t>Larger</a:t>
            </a:r>
            <a:r>
              <a:rPr lang="fr-FR"/>
              <a:t> line </a:t>
            </a:r>
            <a:r>
              <a:rPr lang="fr-FR" err="1"/>
              <a:t>so</a:t>
            </a:r>
            <a:r>
              <a:rPr lang="fr-FR"/>
              <a:t> the robot </a:t>
            </a:r>
            <a:r>
              <a:rPr lang="fr-FR" err="1"/>
              <a:t>doesn’t</a:t>
            </a:r>
            <a:r>
              <a:rPr lang="fr-FR"/>
              <a:t> loose the </a:t>
            </a:r>
            <a:r>
              <a:rPr lang="fr-FR" err="1"/>
              <a:t>track</a:t>
            </a:r>
            <a:endParaRPr lang="fr-FR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err="1"/>
              <a:t>Adding</a:t>
            </a:r>
            <a:r>
              <a:rPr lang="fr-FR"/>
              <a:t> </a:t>
            </a:r>
            <a:r>
              <a:rPr lang="fr-FR" err="1"/>
              <a:t>another</a:t>
            </a:r>
            <a:r>
              <a:rPr lang="fr-FR"/>
              <a:t> </a:t>
            </a:r>
            <a:r>
              <a:rPr lang="fr-FR" err="1"/>
              <a:t>sensor</a:t>
            </a:r>
            <a:r>
              <a:rPr lang="fr-FR"/>
              <a:t> to follow the line</a:t>
            </a:r>
          </a:p>
          <a:p>
            <a:pPr lvl="1"/>
            <a:endParaRPr lang="fr-FR" b="1"/>
          </a:p>
          <a:p>
            <a:pPr lvl="1"/>
            <a:endParaRPr lang="fr-FR" b="1"/>
          </a:p>
          <a:p>
            <a:pPr lvl="1"/>
            <a:endParaRPr lang="fr-FR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4B5E2A-93A6-C1BF-9AB6-4C278437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32" y="1231140"/>
            <a:ext cx="2419591" cy="447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283581"/>
      </p:ext>
    </p:extLst>
  </p:cSld>
  <p:clrMapOvr>
    <a:masterClrMapping/>
  </p:clrMapOvr>
  <p:transition spd="slow" advTm="8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6C2358C-E899-CC93-00FF-26E36546FC0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AABE30B-3861-CD75-00D5-2069A866A08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E7E6E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1B1CC44-DC9F-DCE0-84DD-B0246F64C16E}"/>
              </a:ext>
            </a:extLst>
          </p:cNvPr>
          <p:cNvSpPr>
            <a:spLocks noMove="1" noResize="1"/>
          </p:cNvSpPr>
          <p:nvPr/>
        </p:nvSpPr>
        <p:spPr>
          <a:xfrm>
            <a:off x="477015" y="480060"/>
            <a:ext cx="11237976" cy="58978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st="17775" dir="5400000" algn="tl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" name="组合 64">
            <a:extLst>
              <a:ext uri="{FF2B5EF4-FFF2-40B4-BE49-F238E27FC236}">
                <a16:creationId xmlns:a16="http://schemas.microsoft.com/office/drawing/2014/main" id="{8465C64B-A0AF-AE5F-D425-66B864C2D3E8}"/>
              </a:ext>
            </a:extLst>
          </p:cNvPr>
          <p:cNvGrpSpPr/>
          <p:nvPr/>
        </p:nvGrpSpPr>
        <p:grpSpPr>
          <a:xfrm>
            <a:off x="2229270" y="2447684"/>
            <a:ext cx="8666902" cy="2029839"/>
            <a:chOff x="2229270" y="2447684"/>
            <a:chExt cx="8666902" cy="2029839"/>
          </a:xfrm>
        </p:grpSpPr>
        <p:grpSp>
          <p:nvGrpSpPr>
            <p:cNvPr id="6" name="组合 68">
              <a:extLst>
                <a:ext uri="{FF2B5EF4-FFF2-40B4-BE49-F238E27FC236}">
                  <a16:creationId xmlns:a16="http://schemas.microsoft.com/office/drawing/2014/main" id="{22DE9B2B-B523-1BB4-63E6-49234E983FF5}"/>
                </a:ext>
              </a:extLst>
            </p:cNvPr>
            <p:cNvGrpSpPr/>
            <p:nvPr/>
          </p:nvGrpSpPr>
          <p:grpSpPr>
            <a:xfrm>
              <a:off x="2229270" y="2447684"/>
              <a:ext cx="8666902" cy="1766145"/>
              <a:chOff x="2229270" y="2447684"/>
              <a:chExt cx="8666902" cy="1766145"/>
            </a:xfrm>
          </p:grpSpPr>
          <p:sp>
            <p:nvSpPr>
              <p:cNvPr id="7" name="矩形 70">
                <a:extLst>
                  <a:ext uri="{FF2B5EF4-FFF2-40B4-BE49-F238E27FC236}">
                    <a16:creationId xmlns:a16="http://schemas.microsoft.com/office/drawing/2014/main" id="{D05FBE75-3135-D1CD-BC71-E82FC2B1A378}"/>
                  </a:ext>
                </a:extLst>
              </p:cNvPr>
              <p:cNvSpPr/>
              <p:nvPr/>
            </p:nvSpPr>
            <p:spPr>
              <a:xfrm>
                <a:off x="5562084" y="2810701"/>
                <a:ext cx="2001283" cy="584777"/>
              </a:xfrm>
              <a:prstGeom prst="rect">
                <a:avLst/>
              </a:prstGeom>
              <a:gradFill>
                <a:gsLst>
                  <a:gs pos="0">
                    <a:srgbClr val="45C3F6"/>
                  </a:gs>
                  <a:gs pos="100000">
                    <a:srgbClr val="8540CE"/>
                  </a:gs>
                </a:gsLst>
                <a:path path="circle">
                  <a:fillToRect l="100000" b="100000"/>
                </a:path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3200" b="1" i="0" u="none" strike="noStrike" kern="1200" cap="none" spc="300" baseline="0">
                    <a:solidFill>
                      <a:srgbClr val="FFFFFF"/>
                    </a:solidFill>
                    <a:effectLst>
                      <a:outerShdw dist="38096" dir="2700000">
                        <a:srgbClr val="000000"/>
                      </a:outerShdw>
                    </a:effectLst>
                    <a:uFillTx/>
                    <a:latin typeface="微软雅黑"/>
                    <a:ea typeface="微软雅黑"/>
                    <a:cs typeface="微软雅黑"/>
                  </a:rPr>
                  <a:t>Year-end report</a:t>
                </a:r>
                <a:endParaRPr lang="en-US" sz="3200" b="1" i="0" u="none" strike="noStrike" kern="1200" cap="none" spc="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8" name="矩形 71">
                <a:extLst>
                  <a:ext uri="{FF2B5EF4-FFF2-40B4-BE49-F238E27FC236}">
                    <a16:creationId xmlns:a16="http://schemas.microsoft.com/office/drawing/2014/main" id="{C56708AD-FF97-E5F4-DD39-B7A46930EA8E}"/>
                  </a:ext>
                </a:extLst>
              </p:cNvPr>
              <p:cNvSpPr/>
              <p:nvPr/>
            </p:nvSpPr>
            <p:spPr>
              <a:xfrm>
                <a:off x="2229270" y="3429000"/>
                <a:ext cx="8666902" cy="784829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b="0" i="0" u="none" strike="noStrike" kern="1200" cap="none" spc="0" baseline="0">
                    <a:solidFill>
                      <a:srgbClr val="FFFFFF"/>
                    </a:solidFill>
                    <a:uFillTx/>
                    <a:latin typeface="微软雅黑"/>
                    <a:ea typeface="微软雅黑"/>
                    <a:cs typeface="微软雅黑"/>
                  </a:rPr>
                  <a:t>By faith I mean a vision of good one cherishes and the enthusiasm </a:t>
                </a:r>
              </a:p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b="0" i="0" u="none" strike="noStrike" kern="1200" cap="none" spc="0" baseline="0">
                    <a:solidFill>
                      <a:srgbClr val="FFFFFF"/>
                    </a:solidFill>
                    <a:uFillTx/>
                    <a:latin typeface="微软雅黑"/>
                    <a:ea typeface="微软雅黑"/>
                    <a:cs typeface="微软雅黑"/>
                  </a:rPr>
                  <a:t>that pushes one to seek its fulfillment regardless of obstacles. </a:t>
                </a:r>
              </a:p>
              <a:p>
                <a:pPr marL="0" marR="0" lvl="0" indent="0" algn="ctr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000" b="0" i="0" u="none" strike="noStrike" kern="1200" cap="none" spc="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9" name="TextBox 60">
                <a:extLst>
                  <a:ext uri="{FF2B5EF4-FFF2-40B4-BE49-F238E27FC236}">
                    <a16:creationId xmlns:a16="http://schemas.microsoft.com/office/drawing/2014/main" id="{4271AEF1-4387-17CC-F0CF-0C053EAAE2B2}"/>
                  </a:ext>
                </a:extLst>
              </p:cNvPr>
              <p:cNvSpPr txBox="1"/>
              <p:nvPr/>
            </p:nvSpPr>
            <p:spPr>
              <a:xfrm>
                <a:off x="5261430" y="2447684"/>
                <a:ext cx="2613218" cy="23083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217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900" b="1" i="0" u="none" strike="noStrike" kern="1200" cap="none" spc="150" baseline="0">
                    <a:solidFill>
                      <a:srgbClr val="FFFFFF"/>
                    </a:solidFill>
                    <a:uFillTx/>
                    <a:latin typeface="微软雅黑"/>
                    <a:ea typeface="微软雅黑"/>
                    <a:cs typeface="微软雅黑"/>
                  </a:rPr>
                  <a:t>WRITE A TITLE IN THIS SECTION</a:t>
                </a:r>
                <a:endParaRPr lang="en-US" sz="1000" b="1" i="0" u="none" strike="noStrike" kern="1200" cap="none" spc="15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10" name="文本框 69">
              <a:extLst>
                <a:ext uri="{FF2B5EF4-FFF2-40B4-BE49-F238E27FC236}">
                  <a16:creationId xmlns:a16="http://schemas.microsoft.com/office/drawing/2014/main" id="{313CBD73-DB08-5956-0E3D-BB26E32EA983}"/>
                </a:ext>
              </a:extLst>
            </p:cNvPr>
            <p:cNvSpPr txBox="1"/>
            <p:nvPr/>
          </p:nvSpPr>
          <p:spPr>
            <a:xfrm>
              <a:off x="4685678" y="4169746"/>
              <a:ext cx="3754087" cy="307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rPr>
                <a:t>Designer: DreamsPPT   </a:t>
              </a:r>
              <a:r>
                <a:rPr lang="en-US" sz="1200" b="1" i="0" u="none" strike="noStrike" kern="1200" cap="none" spc="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rPr>
                <a:t>department</a:t>
              </a:r>
              <a:r>
                <a:rPr lang="en-US" sz="1400" b="1" i="0" u="none" strike="noStrike" kern="1200" cap="none" spc="0" baseline="0">
                  <a:solidFill>
                    <a:srgbClr val="FFFFFF"/>
                  </a:solidFill>
                  <a:uFillTx/>
                  <a:latin typeface="微软雅黑"/>
                  <a:ea typeface="微软雅黑"/>
                  <a:cs typeface="微软雅黑"/>
                </a:rPr>
                <a:t>: Marketing</a:t>
              </a:r>
            </a:p>
          </p:txBody>
        </p:sp>
      </p:grpSp>
      <p:pic>
        <p:nvPicPr>
          <p:cNvPr id="11" name="图片 18">
            <a:extLst>
              <a:ext uri="{FF2B5EF4-FFF2-40B4-BE49-F238E27FC236}">
                <a16:creationId xmlns:a16="http://schemas.microsoft.com/office/drawing/2014/main" id="{11A196E2-BCE5-441D-EAB9-EC2FA5CB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30"/>
          <a:stretch>
            <a:fillRect/>
          </a:stretch>
        </p:blipFill>
        <p:spPr>
          <a:xfrm>
            <a:off x="0" y="-97100"/>
            <a:ext cx="12191996" cy="69255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矩形 23">
            <a:extLst>
              <a:ext uri="{FF2B5EF4-FFF2-40B4-BE49-F238E27FC236}">
                <a16:creationId xmlns:a16="http://schemas.microsoft.com/office/drawing/2014/main" id="{7DC36BC4-9F43-F3F5-1F99-C04E2F4D56CE}"/>
              </a:ext>
            </a:extLst>
          </p:cNvPr>
          <p:cNvSpPr/>
          <p:nvPr/>
        </p:nvSpPr>
        <p:spPr>
          <a:xfrm>
            <a:off x="4318436" y="3218285"/>
            <a:ext cx="3707754" cy="7078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1200" cap="none" spc="300" baseline="0">
                <a:solidFill>
                  <a:srgbClr val="9DC3E6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微软雅黑"/>
                <a:ea typeface="微软雅黑"/>
                <a:cs typeface="微软雅黑"/>
              </a:rPr>
              <a:t>Thank you</a:t>
            </a:r>
            <a:endParaRPr lang="en-US" sz="4000" b="1" i="0" u="none" strike="noStrike" kern="1200" cap="none" spc="0" baseline="0">
              <a:solidFill>
                <a:srgbClr val="9DC3E6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75">
            <a:extLst>
              <a:ext uri="{FF2B5EF4-FFF2-40B4-BE49-F238E27FC236}">
                <a16:creationId xmlns:a16="http://schemas.microsoft.com/office/drawing/2014/main" id="{EA7AE6B5-4874-8775-B105-05BE710D6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946023">
            <a:off x="7397650" y="-2876054"/>
            <a:ext cx="6086475" cy="11152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图片 74">
            <a:extLst>
              <a:ext uri="{FF2B5EF4-FFF2-40B4-BE49-F238E27FC236}">
                <a16:creationId xmlns:a16="http://schemas.microsoft.com/office/drawing/2014/main" id="{97D871FE-031E-5CEB-0123-FF0CD63DE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30792">
            <a:off x="8671779" y="-2176561"/>
            <a:ext cx="6086475" cy="1115247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5" name="组合 2">
            <a:extLst>
              <a:ext uri="{FF2B5EF4-FFF2-40B4-BE49-F238E27FC236}">
                <a16:creationId xmlns:a16="http://schemas.microsoft.com/office/drawing/2014/main" id="{35ABBE0A-CA25-A054-AB8F-739795E41C95}"/>
              </a:ext>
            </a:extLst>
          </p:cNvPr>
          <p:cNvGrpSpPr/>
          <p:nvPr/>
        </p:nvGrpSpPr>
        <p:grpSpPr>
          <a:xfrm>
            <a:off x="-2177679" y="5697391"/>
            <a:ext cx="6086475" cy="6086475"/>
            <a:chOff x="-2177679" y="5697391"/>
            <a:chExt cx="6086475" cy="6086475"/>
          </a:xfrm>
        </p:grpSpPr>
        <p:pic>
          <p:nvPicPr>
            <p:cNvPr id="16" name="图片 73">
              <a:extLst>
                <a:ext uri="{FF2B5EF4-FFF2-40B4-BE49-F238E27FC236}">
                  <a16:creationId xmlns:a16="http://schemas.microsoft.com/office/drawing/2014/main" id="{0DD5D36F-1AA5-A66C-B9EE-E99996D2A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430792">
              <a:off x="-2089191" y="8183005"/>
              <a:ext cx="6086475" cy="111524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7" name="图片 60">
              <a:extLst>
                <a:ext uri="{FF2B5EF4-FFF2-40B4-BE49-F238E27FC236}">
                  <a16:creationId xmlns:a16="http://schemas.microsoft.com/office/drawing/2014/main" id="{3DE065E1-F6FA-6C6B-47EB-52893B5F4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755012">
              <a:off x="-2177679" y="7456554"/>
              <a:ext cx="6086475" cy="1115247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8" name="椭圆 61">
            <a:extLst>
              <a:ext uri="{FF2B5EF4-FFF2-40B4-BE49-F238E27FC236}">
                <a16:creationId xmlns:a16="http://schemas.microsoft.com/office/drawing/2014/main" id="{A63C25DB-E80D-9860-823B-C8D901CECD10}"/>
              </a:ext>
            </a:extLst>
          </p:cNvPr>
          <p:cNvSpPr/>
          <p:nvPr/>
        </p:nvSpPr>
        <p:spPr>
          <a:xfrm>
            <a:off x="9860322" y="4909230"/>
            <a:ext cx="580570" cy="580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B5F4F9"/>
              </a:gs>
              <a:gs pos="100000">
                <a:srgbClr val="369AC5"/>
              </a:gs>
            </a:gsLst>
            <a:lin ang="27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椭圆 76">
            <a:extLst>
              <a:ext uri="{FF2B5EF4-FFF2-40B4-BE49-F238E27FC236}">
                <a16:creationId xmlns:a16="http://schemas.microsoft.com/office/drawing/2014/main" id="{3AF285BD-C082-31C1-D0D6-3C438793B5AD}"/>
              </a:ext>
            </a:extLst>
          </p:cNvPr>
          <p:cNvSpPr/>
          <p:nvPr/>
        </p:nvSpPr>
        <p:spPr>
          <a:xfrm>
            <a:off x="2229270" y="1330131"/>
            <a:ext cx="942682" cy="9426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B5F4F9"/>
              </a:gs>
              <a:gs pos="100000">
                <a:srgbClr val="369AC5"/>
              </a:gs>
            </a:gsLst>
            <a:lin ang="27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椭圆 77">
            <a:extLst>
              <a:ext uri="{FF2B5EF4-FFF2-40B4-BE49-F238E27FC236}">
                <a16:creationId xmlns:a16="http://schemas.microsoft.com/office/drawing/2014/main" id="{CB829D46-BFD7-A520-CD76-54A483AED1C2}"/>
              </a:ext>
            </a:extLst>
          </p:cNvPr>
          <p:cNvSpPr/>
          <p:nvPr/>
        </p:nvSpPr>
        <p:spPr>
          <a:xfrm>
            <a:off x="575249" y="1982528"/>
            <a:ext cx="580570" cy="58057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B5F4F9"/>
              </a:gs>
              <a:gs pos="100000">
                <a:srgbClr val="369AC5"/>
              </a:gs>
            </a:gsLst>
            <a:lin ang="27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1" name="Groupe 1">
            <a:extLst>
              <a:ext uri="{FF2B5EF4-FFF2-40B4-BE49-F238E27FC236}">
                <a16:creationId xmlns:a16="http://schemas.microsoft.com/office/drawing/2014/main" id="{C40D3025-D8FD-76B0-BFD4-1FBD9C3CF321}"/>
              </a:ext>
            </a:extLst>
          </p:cNvPr>
          <p:cNvGrpSpPr/>
          <p:nvPr/>
        </p:nvGrpSpPr>
        <p:grpSpPr>
          <a:xfrm>
            <a:off x="10116949" y="-49973"/>
            <a:ext cx="2083213" cy="942682"/>
            <a:chOff x="10116949" y="-49973"/>
            <a:chExt cx="2083213" cy="942682"/>
          </a:xfrm>
        </p:grpSpPr>
        <p:sp>
          <p:nvSpPr>
            <p:cNvPr id="22" name="Rectangle : avec coin rogné 3">
              <a:extLst>
                <a:ext uri="{FF2B5EF4-FFF2-40B4-BE49-F238E27FC236}">
                  <a16:creationId xmlns:a16="http://schemas.microsoft.com/office/drawing/2014/main" id="{6FD961F6-9E43-17AE-418E-EE167EA0FB4E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23" name="Image 4">
              <a:extLst>
                <a:ext uri="{FF2B5EF4-FFF2-40B4-BE49-F238E27FC236}">
                  <a16:creationId xmlns:a16="http://schemas.microsoft.com/office/drawing/2014/main" id="{F148EC21-9C2D-98A3-1D0A-B702746EE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>
            <a:extLst>
              <a:ext uri="{FF2B5EF4-FFF2-40B4-BE49-F238E27FC236}">
                <a16:creationId xmlns:a16="http://schemas.microsoft.com/office/drawing/2014/main" id="{AB3CA1D4-F033-C10B-9A6D-9C98E8ABC9DC}"/>
              </a:ext>
            </a:extLst>
          </p:cNvPr>
          <p:cNvSpPr/>
          <p:nvPr/>
        </p:nvSpPr>
        <p:spPr>
          <a:xfrm>
            <a:off x="0" y="0"/>
            <a:ext cx="12191996" cy="6895216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12">
            <a:extLst>
              <a:ext uri="{FF2B5EF4-FFF2-40B4-BE49-F238E27FC236}">
                <a16:creationId xmlns:a16="http://schemas.microsoft.com/office/drawing/2014/main" id="{90060AAB-0C3F-FB94-2123-23A140A65C2D}"/>
              </a:ext>
            </a:extLst>
          </p:cNvPr>
          <p:cNvGrpSpPr/>
          <p:nvPr/>
        </p:nvGrpSpPr>
        <p:grpSpPr>
          <a:xfrm>
            <a:off x="3755895" y="1268949"/>
            <a:ext cx="4680210" cy="4044674"/>
            <a:chOff x="3930394" y="1154649"/>
            <a:chExt cx="4680210" cy="4044674"/>
          </a:xfrm>
        </p:grpSpPr>
        <p:sp>
          <p:nvSpPr>
            <p:cNvPr id="4" name="椭圆 8">
              <a:extLst>
                <a:ext uri="{FF2B5EF4-FFF2-40B4-BE49-F238E27FC236}">
                  <a16:creationId xmlns:a16="http://schemas.microsoft.com/office/drawing/2014/main" id="{11CE9490-0ABE-E2E9-F56C-E807677C1F74}"/>
                </a:ext>
              </a:extLst>
            </p:cNvPr>
            <p:cNvSpPr/>
            <p:nvPr/>
          </p:nvSpPr>
          <p:spPr>
            <a:xfrm>
              <a:off x="4336715" y="1154649"/>
              <a:ext cx="4044692" cy="404467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B5F4F9"/>
                </a:gs>
                <a:gs pos="100000">
                  <a:srgbClr val="369AC5"/>
                </a:gs>
              </a:gsLst>
              <a:lin ang="2700000"/>
            </a:gra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5" name="组合 11">
              <a:extLst>
                <a:ext uri="{FF2B5EF4-FFF2-40B4-BE49-F238E27FC236}">
                  <a16:creationId xmlns:a16="http://schemas.microsoft.com/office/drawing/2014/main" id="{DCA5DCFD-13B4-13AB-2830-58A13810A577}"/>
                </a:ext>
              </a:extLst>
            </p:cNvPr>
            <p:cNvGrpSpPr/>
            <p:nvPr/>
          </p:nvGrpSpPr>
          <p:grpSpPr>
            <a:xfrm>
              <a:off x="3930394" y="1919938"/>
              <a:ext cx="4680210" cy="1863605"/>
              <a:chOff x="3930394" y="1919938"/>
              <a:chExt cx="4680210" cy="1863605"/>
            </a:xfrm>
          </p:grpSpPr>
          <p:sp>
            <p:nvSpPr>
              <p:cNvPr id="6" name="TextBox 48">
                <a:extLst>
                  <a:ext uri="{FF2B5EF4-FFF2-40B4-BE49-F238E27FC236}">
                    <a16:creationId xmlns:a16="http://schemas.microsoft.com/office/drawing/2014/main" id="{9100984E-2243-F659-C7B0-55EBF92E164C}"/>
                  </a:ext>
                </a:extLst>
              </p:cNvPr>
              <p:cNvSpPr txBox="1"/>
              <p:nvPr/>
            </p:nvSpPr>
            <p:spPr>
              <a:xfrm>
                <a:off x="3930394" y="3352656"/>
                <a:ext cx="4680210" cy="43088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800">
                    <a:solidFill>
                      <a:srgbClr val="19122F"/>
                    </a:solidFill>
                    <a:latin typeface="微软雅黑"/>
                    <a:ea typeface="微软雅黑"/>
                    <a:cs typeface="微软雅黑"/>
                  </a:rPr>
                  <a:t>INTRODUCTION</a:t>
                </a:r>
                <a:endParaRPr lang="fr-FR" sz="2800" b="0" i="0" u="none" strike="noStrike" kern="1200" cap="none" spc="0" baseline="0">
                  <a:solidFill>
                    <a:srgbClr val="19122F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" name="TextBox 48">
                <a:extLst>
                  <a:ext uri="{FF2B5EF4-FFF2-40B4-BE49-F238E27FC236}">
                    <a16:creationId xmlns:a16="http://schemas.microsoft.com/office/drawing/2014/main" id="{30599EB5-5C13-08A3-A7E4-1D4900FB469E}"/>
                  </a:ext>
                </a:extLst>
              </p:cNvPr>
              <p:cNvSpPr txBox="1"/>
              <p:nvPr/>
            </p:nvSpPr>
            <p:spPr>
              <a:xfrm>
                <a:off x="5528208" y="1919938"/>
                <a:ext cx="1484583" cy="123110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8000" b="0" i="0" u="none" strike="noStrike" kern="1200" cap="none" spc="0" baseline="0">
                    <a:solidFill>
                      <a:srgbClr val="404040"/>
                    </a:solidFill>
                    <a:uFillTx/>
                    <a:latin typeface="微软雅黑"/>
                    <a:ea typeface="微软雅黑"/>
                    <a:cs typeface="微软雅黑"/>
                  </a:rPr>
                  <a:t>01</a:t>
                </a:r>
                <a:endParaRPr lang="en-GB" sz="8000" b="0" i="0" u="none" strike="noStrike" kern="1200" cap="none" spc="0" baseline="0">
                  <a:solidFill>
                    <a:srgbClr val="404040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903DCA77-CE6A-ACDB-B1D1-82838FD3682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EDC7F6-3389-4382-B152-C7758F318E93}" type="slidenum">
              <a:rPr lang="fr-FR">
                <a:solidFill>
                  <a:schemeClr val="bg1"/>
                </a:solidFill>
              </a:rPr>
              <a:t>3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</p:spTree>
  </p:cSld>
  <p:clrMapOvr>
    <a:masterClrMapping/>
  </p:clrMapOvr>
  <p:transition spd="slow" advTm="3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6">
            <a:extLst>
              <a:ext uri="{FF2B5EF4-FFF2-40B4-BE49-F238E27FC236}">
                <a16:creationId xmlns:a16="http://schemas.microsoft.com/office/drawing/2014/main" id="{58FEDAF2-C1D4-8B62-F494-89843A29DEFB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:a16="http://schemas.microsoft.com/office/drawing/2014/main" id="{B45D2C1F-6CD3-E8C8-45A2-54819B788A58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2DDDFF-A348-41D2-9BC2-52B38C81B411}" type="slidenum">
              <a:rPr lang="fr-FR">
                <a:solidFill>
                  <a:schemeClr val="bg1"/>
                </a:solidFill>
              </a:rPr>
              <a:t>4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A4248B-F859-04D2-3468-F109F908B2A6}"/>
              </a:ext>
            </a:extLst>
          </p:cNvPr>
          <p:cNvSpPr txBox="1"/>
          <p:nvPr/>
        </p:nvSpPr>
        <p:spPr>
          <a:xfrm>
            <a:off x="1429305" y="1846555"/>
            <a:ext cx="74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F4A60-CFE8-069F-E12D-8547A2F3DF81}"/>
              </a:ext>
            </a:extLst>
          </p:cNvPr>
          <p:cNvSpPr txBox="1"/>
          <p:nvPr/>
        </p:nvSpPr>
        <p:spPr>
          <a:xfrm>
            <a:off x="612559" y="2424867"/>
            <a:ext cx="741285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I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odular design and manufacture cruise control system.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IN" b="1" i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bronze</a:t>
            </a:r>
            <a:r>
              <a:rPr lang="en-I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goal : enable the car to find its own way and monitor obstacles.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lang="en-I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lang="en-IN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silver</a:t>
            </a:r>
            <a:r>
              <a:rPr lang="en-I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goal : enable the car to navigate more complex routes.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  <a:latin typeface="Arial" panose="020B0604020202020204" pitchFamily="34" charset="0"/>
              </a:rPr>
              <a:t>The </a:t>
            </a:r>
            <a:r>
              <a:rPr lang="en-IN" b="1">
                <a:solidFill>
                  <a:schemeClr val="accent4"/>
                </a:solidFill>
                <a:latin typeface="Arial" panose="020B0604020202020204" pitchFamily="34" charset="0"/>
              </a:rPr>
              <a:t>gold</a:t>
            </a:r>
            <a:r>
              <a:rPr lang="en-IN">
                <a:solidFill>
                  <a:schemeClr val="bg1"/>
                </a:solidFill>
                <a:latin typeface="Arial" panose="020B0604020202020204" pitchFamily="34" charset="0"/>
              </a:rPr>
              <a:t> level :</a:t>
            </a:r>
            <a:r>
              <a:rPr lang="en-IN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car can detect roadside panels. </a:t>
            </a:r>
          </a:p>
        </p:txBody>
      </p:sp>
      <p:pic>
        <p:nvPicPr>
          <p:cNvPr id="34" name="Picture 33" descr="A picture containing device, miller&#10;&#10;Description automatically generated">
            <a:extLst>
              <a:ext uri="{FF2B5EF4-FFF2-40B4-BE49-F238E27FC236}">
                <a16:creationId xmlns:a16="http://schemas.microsoft.com/office/drawing/2014/main" id="{B9713DCF-2D81-B2C9-33F0-A93885EC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13" y="2314603"/>
            <a:ext cx="3848841" cy="2228793"/>
          </a:xfrm>
          <a:prstGeom prst="rect">
            <a:avLst/>
          </a:prstGeom>
        </p:spPr>
      </p:pic>
      <p:sp>
        <p:nvSpPr>
          <p:cNvPr id="4" name="矩形 23">
            <a:extLst>
              <a:ext uri="{FF2B5EF4-FFF2-40B4-BE49-F238E27FC236}">
                <a16:creationId xmlns:a16="http://schemas.microsoft.com/office/drawing/2014/main" id="{74BAFE8D-F783-29E8-4F18-C771203EF7AE}"/>
              </a:ext>
            </a:extLst>
          </p:cNvPr>
          <p:cNvSpPr/>
          <p:nvPr/>
        </p:nvSpPr>
        <p:spPr>
          <a:xfrm>
            <a:off x="275904" y="239653"/>
            <a:ext cx="7849788" cy="12618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1200" cap="none" spc="300" baseline="0">
                <a:solidFill>
                  <a:srgbClr val="00B0F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微软雅黑"/>
                <a:ea typeface="微软雅黑"/>
                <a:cs typeface="微软雅黑"/>
              </a:rPr>
              <a:t>CRUISE</a:t>
            </a:r>
            <a:r>
              <a:rPr lang="en-US" sz="4000" b="1" i="0" u="none" strike="noStrike" kern="1200" cap="none" spc="300">
                <a:solidFill>
                  <a:srgbClr val="00B0F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微软雅黑"/>
                <a:ea typeface="微软雅黑"/>
                <a:cs typeface="微软雅黑"/>
              </a:rPr>
              <a:t> </a:t>
            </a:r>
            <a:r>
              <a:rPr lang="en-US" sz="3600" b="1" i="0" u="none" strike="noStrike" kern="1200" cap="none" spc="300" baseline="0">
                <a:solidFill>
                  <a:srgbClr val="00B0F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微软雅黑"/>
                <a:ea typeface="微软雅黑"/>
                <a:cs typeface="微软雅黑"/>
              </a:rPr>
              <a:t>CONTROL </a:t>
            </a:r>
            <a:r>
              <a:rPr lang="en-US" sz="2000" i="0" u="none" strike="noStrike" kern="1200" cap="none" spc="300" baseline="0">
                <a:solidFill>
                  <a:schemeClr val="bg1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微软雅黑"/>
                <a:ea typeface="微软雅黑"/>
                <a:cs typeface="微软雅黑"/>
              </a:rPr>
              <a:t>with Lego EV3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i="0" u="none" strike="noStrike" kern="1200" cap="none" spc="0" baseline="0">
              <a:solidFill>
                <a:schemeClr val="accent2">
                  <a:lumMod val="75000"/>
                </a:schemeClr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3972900"/>
      </p:ext>
    </p:extLst>
  </p:cSld>
  <p:clrMapOvr>
    <a:masterClrMapping/>
  </p:clrMapOvr>
  <p:transition spd="slow" advTm="7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0A89E0D1-8B4C-5EA4-F5AE-EDE9A525CA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238A8474-3A9E-0EA1-8779-8EE285DDB210}"/>
              </a:ext>
            </a:extLst>
          </p:cNvPr>
          <p:cNvGrpSpPr/>
          <p:nvPr/>
        </p:nvGrpSpPr>
        <p:grpSpPr>
          <a:xfrm>
            <a:off x="4336715" y="1154649"/>
            <a:ext cx="4202760" cy="4044674"/>
            <a:chOff x="4336715" y="1154649"/>
            <a:chExt cx="4202760" cy="4044674"/>
          </a:xfrm>
        </p:grpSpPr>
        <p:sp>
          <p:nvSpPr>
            <p:cNvPr id="4" name="椭圆 5">
              <a:extLst>
                <a:ext uri="{FF2B5EF4-FFF2-40B4-BE49-F238E27FC236}">
                  <a16:creationId xmlns:a16="http://schemas.microsoft.com/office/drawing/2014/main" id="{9A8702C7-216A-8CEF-C03F-11B88FB2E70A}"/>
                </a:ext>
              </a:extLst>
            </p:cNvPr>
            <p:cNvSpPr/>
            <p:nvPr/>
          </p:nvSpPr>
          <p:spPr>
            <a:xfrm>
              <a:off x="4336715" y="1154649"/>
              <a:ext cx="4044692" cy="404467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B5F4F9"/>
                </a:gs>
                <a:gs pos="100000">
                  <a:srgbClr val="369AC5"/>
                </a:gs>
              </a:gsLst>
              <a:lin ang="2700000"/>
            </a:gra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5" name="组合 6">
              <a:extLst>
                <a:ext uri="{FF2B5EF4-FFF2-40B4-BE49-F238E27FC236}">
                  <a16:creationId xmlns:a16="http://schemas.microsoft.com/office/drawing/2014/main" id="{342058DA-BEFD-F98D-14DA-E4F51C86058C}"/>
                </a:ext>
              </a:extLst>
            </p:cNvPr>
            <p:cNvGrpSpPr/>
            <p:nvPr/>
          </p:nvGrpSpPr>
          <p:grpSpPr>
            <a:xfrm>
              <a:off x="4494782" y="1805363"/>
              <a:ext cx="4044693" cy="2339098"/>
              <a:chOff x="4494782" y="1805363"/>
              <a:chExt cx="4044693" cy="2339098"/>
            </a:xfrm>
          </p:grpSpPr>
          <p:sp>
            <p:nvSpPr>
              <p:cNvPr id="6" name="TextBox 48">
                <a:extLst>
                  <a:ext uri="{FF2B5EF4-FFF2-40B4-BE49-F238E27FC236}">
                    <a16:creationId xmlns:a16="http://schemas.microsoft.com/office/drawing/2014/main" id="{535FE0B4-BB83-8C7E-F933-D159FCF33C72}"/>
                  </a:ext>
                </a:extLst>
              </p:cNvPr>
              <p:cNvSpPr txBox="1"/>
              <p:nvPr/>
            </p:nvSpPr>
            <p:spPr>
              <a:xfrm>
                <a:off x="4494782" y="3036465"/>
                <a:ext cx="4044693" cy="110799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3600">
                    <a:solidFill>
                      <a:srgbClr val="19122F"/>
                    </a:solidFill>
                    <a:latin typeface="微软雅黑"/>
                    <a:ea typeface="微软雅黑"/>
                    <a:cs typeface="微软雅黑"/>
                  </a:rPr>
                  <a:t>Hardware Description</a:t>
                </a:r>
                <a:endParaRPr lang="fr-FR" sz="3600" b="0" i="0" u="none" strike="noStrike" kern="1200" cap="none" spc="0" baseline="0" err="1">
                  <a:solidFill>
                    <a:srgbClr val="19122F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" name="TextBox 48">
                <a:extLst>
                  <a:ext uri="{FF2B5EF4-FFF2-40B4-BE49-F238E27FC236}">
                    <a16:creationId xmlns:a16="http://schemas.microsoft.com/office/drawing/2014/main" id="{4A0131A3-9B44-CE93-226D-628722B361A9}"/>
                  </a:ext>
                </a:extLst>
              </p:cNvPr>
              <p:cNvSpPr txBox="1"/>
              <p:nvPr/>
            </p:nvSpPr>
            <p:spPr>
              <a:xfrm>
                <a:off x="5774838" y="1805363"/>
                <a:ext cx="1484583" cy="123110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8000" b="0" i="0" u="none" strike="noStrike" kern="1200" cap="none" spc="0" baseline="0">
                    <a:solidFill>
                      <a:srgbClr val="404040"/>
                    </a:solidFill>
                    <a:uFillTx/>
                    <a:latin typeface="微软雅黑"/>
                    <a:ea typeface="微软雅黑"/>
                    <a:cs typeface="微软雅黑"/>
                  </a:rPr>
                  <a:t>02</a:t>
                </a:r>
                <a:endParaRPr lang="en-GB" sz="8000" b="0" i="0" u="none" strike="noStrike" kern="1200" cap="none" spc="0" baseline="0">
                  <a:solidFill>
                    <a:srgbClr val="404040"/>
                  </a:solidFill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8F456D51-3E5C-CD78-09DA-BF61E6F05139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ED41B9-6E5E-46B1-A4B8-F8577DE950DC}" type="slidenum">
              <a:rPr lang="fr-FR">
                <a:solidFill>
                  <a:schemeClr val="bg1"/>
                </a:solidFill>
              </a:rPr>
              <a:t>5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</p:spTree>
  </p:cSld>
  <p:clrMapOvr>
    <a:masterClrMapping/>
  </p:clrMapOvr>
  <p:transition spd="slow" advTm="3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0">
            <a:extLst>
              <a:ext uri="{FF2B5EF4-FFF2-40B4-BE49-F238E27FC236}">
                <a16:creationId xmlns:a16="http://schemas.microsoft.com/office/drawing/2014/main" id="{05350773-9650-04B7-E8D0-3C143AAD3735}"/>
              </a:ext>
            </a:extLst>
          </p:cNvPr>
          <p:cNvSpPr/>
          <p:nvPr/>
        </p:nvSpPr>
        <p:spPr>
          <a:xfrm>
            <a:off x="0" y="-45896"/>
            <a:ext cx="12192000" cy="6858000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D49C2198-4F39-FD55-0AD7-76F604A65C24}"/>
              </a:ext>
            </a:extLst>
          </p:cNvPr>
          <p:cNvSpPr txBox="1"/>
          <p:nvPr/>
        </p:nvSpPr>
        <p:spPr>
          <a:xfrm>
            <a:off x="398662" y="244869"/>
            <a:ext cx="5596404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spc="4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Lego Car and Road Map</a:t>
            </a:r>
            <a:endParaRPr lang="en-US" sz="2800" b="1" i="0" u="none" strike="noStrike" kern="1200" cap="none" spc="400" baseline="0">
              <a:solidFill>
                <a:srgbClr val="ACE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ABEE99-0ADB-5B8E-20ED-E2A2AC671479}"/>
              </a:ext>
            </a:extLst>
          </p:cNvPr>
          <p:cNvSpPr txBox="1"/>
          <p:nvPr/>
        </p:nvSpPr>
        <p:spPr>
          <a:xfrm>
            <a:off x="639466" y="1253239"/>
            <a:ext cx="2851483" cy="3760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20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6515A347-9EB1-0EE9-5925-EB4B8A57C7FA}"/>
              </a:ext>
            </a:extLst>
          </p:cNvPr>
          <p:cNvSpPr txBox="1"/>
          <p:nvPr/>
        </p:nvSpPr>
        <p:spPr>
          <a:xfrm>
            <a:off x="8610603" y="618086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F981F5-429A-470A-BE96-BDD288E5E0C1}" type="slidenum">
              <a:rPr lang="fr-FR">
                <a:solidFill>
                  <a:schemeClr val="bg1"/>
                </a:solidFill>
              </a:rPr>
              <a:t>6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pic>
        <p:nvPicPr>
          <p:cNvPr id="25" name="Picture 24" descr="A toy robot on a table&#10;&#10;Description automatically generated with low confidence">
            <a:extLst>
              <a:ext uri="{FF2B5EF4-FFF2-40B4-BE49-F238E27FC236}">
                <a16:creationId xmlns:a16="http://schemas.microsoft.com/office/drawing/2014/main" id="{BD2FE7DA-7643-FA00-7030-29DD91D7B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10" y="1137722"/>
            <a:ext cx="2916656" cy="2883862"/>
          </a:xfrm>
          <a:prstGeom prst="rect">
            <a:avLst/>
          </a:prstGeom>
        </p:spPr>
      </p:pic>
      <p:pic>
        <p:nvPicPr>
          <p:cNvPr id="28" name="Picture 27" descr="Diagram&#10;&#10;Description automatically generated with low confidence">
            <a:extLst>
              <a:ext uri="{FF2B5EF4-FFF2-40B4-BE49-F238E27FC236}">
                <a16:creationId xmlns:a16="http://schemas.microsoft.com/office/drawing/2014/main" id="{D62DADEE-47CC-9E4A-7A96-2095A705B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2" y="3698839"/>
            <a:ext cx="2482022" cy="24820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19A4D7-ED1B-C9C3-9BE5-D47D43F20C05}"/>
              </a:ext>
            </a:extLst>
          </p:cNvPr>
          <p:cNvSpPr txBox="1"/>
          <p:nvPr/>
        </p:nvSpPr>
        <p:spPr>
          <a:xfrm>
            <a:off x="6774873" y="1970066"/>
            <a:ext cx="45789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</a:rPr>
              <a:t>Simple and efficient Cruise control car with 2 motors</a:t>
            </a:r>
          </a:p>
          <a:p>
            <a:endParaRPr lang="en-I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</a:rPr>
              <a:t>Consisting colour sensors, ultrasonic sensor and a push sensor.</a:t>
            </a:r>
          </a:p>
          <a:p>
            <a:endParaRPr lang="en-I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</a:rPr>
              <a:t>Include a pixy camera to detect the panels across the journey.</a:t>
            </a:r>
          </a:p>
          <a:p>
            <a:endParaRPr lang="en-I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</a:rPr>
              <a:t>A Lego brick is present at the top for easy accessing and controlling it</a:t>
            </a:r>
          </a:p>
        </p:txBody>
      </p:sp>
    </p:spTree>
  </p:cSld>
  <p:clrMapOvr>
    <a:masterClrMapping/>
  </p:clrMapOvr>
  <p:transition spd="slow" advTm="7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DBF9AC56-2E48-ED27-21F3-07A1E9AA7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" y="1150214"/>
            <a:ext cx="2674306" cy="2007167"/>
          </a:xfrm>
          <a:prstGeom prst="rect">
            <a:avLst/>
          </a:prstGeom>
        </p:spPr>
      </p:pic>
      <p:pic>
        <p:nvPicPr>
          <p:cNvPr id="17" name="Picture 16" descr="A toy robot on a table&#10;&#10;Description automatically generated with low confidence">
            <a:extLst>
              <a:ext uri="{FF2B5EF4-FFF2-40B4-BE49-F238E27FC236}">
                <a16:creationId xmlns:a16="http://schemas.microsoft.com/office/drawing/2014/main" id="{0CD3CBC5-7748-CCF4-17A5-F8779A560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27" y="1089771"/>
            <a:ext cx="4742995" cy="4742995"/>
          </a:xfrm>
          <a:prstGeom prst="rect">
            <a:avLst/>
          </a:prstGeom>
        </p:spPr>
      </p:pic>
      <p:sp>
        <p:nvSpPr>
          <p:cNvPr id="2" name="矩形 27">
            <a:extLst>
              <a:ext uri="{FF2B5EF4-FFF2-40B4-BE49-F238E27FC236}">
                <a16:creationId xmlns:a16="http://schemas.microsoft.com/office/drawing/2014/main" id="{907207FD-B1A1-274D-F7A5-76AA08ACC951}"/>
              </a:ext>
            </a:extLst>
          </p:cNvPr>
          <p:cNvSpPr/>
          <p:nvPr/>
        </p:nvSpPr>
        <p:spPr>
          <a:xfrm>
            <a:off x="0" y="5853879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7191FBD7-946D-BCA8-8865-FB2CBFB56849}"/>
              </a:ext>
            </a:extLst>
          </p:cNvPr>
          <p:cNvSpPr/>
          <p:nvPr/>
        </p:nvSpPr>
        <p:spPr>
          <a:xfrm>
            <a:off x="0" y="-12746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8DB12-2E17-CCF8-3B88-A8958FFE3653}"/>
              </a:ext>
            </a:extLst>
          </p:cNvPr>
          <p:cNvSpPr txBox="1"/>
          <p:nvPr/>
        </p:nvSpPr>
        <p:spPr>
          <a:xfrm>
            <a:off x="382630" y="261609"/>
            <a:ext cx="5033653" cy="5180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1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Hardware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412E63D-B8E6-2149-E18F-A37268122015}"/>
              </a:ext>
            </a:extLst>
          </p:cNvPr>
          <p:cNvSpPr/>
          <p:nvPr/>
        </p:nvSpPr>
        <p:spPr>
          <a:xfrm rot="5400013">
            <a:off x="2085266" y="2458598"/>
            <a:ext cx="946980" cy="8472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75"/>
              <a:gd name="f7" fmla="val 1218"/>
              <a:gd name="f8" fmla="val 407"/>
              <a:gd name="f9" fmla="val 368"/>
              <a:gd name="f10" fmla="val 319"/>
              <a:gd name="f11" fmla="val 1190"/>
              <a:gd name="f12" fmla="val 299"/>
              <a:gd name="f13" fmla="val 1156"/>
              <a:gd name="f14" fmla="val 19"/>
              <a:gd name="f15" fmla="val 671"/>
              <a:gd name="f16" fmla="val 637"/>
              <a:gd name="f17" fmla="val 581"/>
              <a:gd name="f18" fmla="val 547"/>
              <a:gd name="f19" fmla="val 62"/>
              <a:gd name="f20" fmla="val 28"/>
              <a:gd name="f21" fmla="val 967"/>
              <a:gd name="f22" fmla="val 1007"/>
              <a:gd name="f23" fmla="val 1055"/>
              <a:gd name="f24" fmla="val 1075"/>
              <a:gd name="f25" fmla="val 1355"/>
              <a:gd name="f26" fmla="+- 0 0 -90"/>
              <a:gd name="f27" fmla="*/ f3 1 1375"/>
              <a:gd name="f28" fmla="*/ f4 1 1218"/>
              <a:gd name="f29" fmla="+- f7 0 f5"/>
              <a:gd name="f30" fmla="+- f6 0 f5"/>
              <a:gd name="f31" fmla="*/ f26 f0 1"/>
              <a:gd name="f32" fmla="*/ f30 1 1375"/>
              <a:gd name="f33" fmla="*/ f29 1 1218"/>
              <a:gd name="f34" fmla="*/ 407 f30 1"/>
              <a:gd name="f35" fmla="*/ 1218 f29 1"/>
              <a:gd name="f36" fmla="*/ 299 f30 1"/>
              <a:gd name="f37" fmla="*/ 1156 f29 1"/>
              <a:gd name="f38" fmla="*/ 19 f30 1"/>
              <a:gd name="f39" fmla="*/ 671 f29 1"/>
              <a:gd name="f40" fmla="*/ 547 f29 1"/>
              <a:gd name="f41" fmla="*/ 62 f29 1"/>
              <a:gd name="f42" fmla="*/ 0 f29 1"/>
              <a:gd name="f43" fmla="*/ 967 f30 1"/>
              <a:gd name="f44" fmla="*/ 1075 f30 1"/>
              <a:gd name="f45" fmla="*/ 1355 f30 1"/>
              <a:gd name="f46" fmla="*/ f31 1 f2"/>
              <a:gd name="f47" fmla="*/ f34 1 1375"/>
              <a:gd name="f48" fmla="*/ f35 1 1218"/>
              <a:gd name="f49" fmla="*/ f36 1 1375"/>
              <a:gd name="f50" fmla="*/ f37 1 1218"/>
              <a:gd name="f51" fmla="*/ f38 1 1375"/>
              <a:gd name="f52" fmla="*/ f39 1 1218"/>
              <a:gd name="f53" fmla="*/ f40 1 1218"/>
              <a:gd name="f54" fmla="*/ f41 1 1218"/>
              <a:gd name="f55" fmla="*/ f42 1 1218"/>
              <a:gd name="f56" fmla="*/ f43 1 1375"/>
              <a:gd name="f57" fmla="*/ f44 1 1375"/>
              <a:gd name="f58" fmla="*/ f45 1 1375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3"/>
              <a:gd name="f68" fmla="*/ f51 1 f32"/>
              <a:gd name="f69" fmla="*/ f52 1 f33"/>
              <a:gd name="f70" fmla="*/ f53 1 f33"/>
              <a:gd name="f71" fmla="*/ f54 1 f33"/>
              <a:gd name="f72" fmla="*/ f55 1 f33"/>
              <a:gd name="f73" fmla="*/ f56 1 f32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8 1"/>
              <a:gd name="f84" fmla="*/ f68 f27 1"/>
              <a:gd name="f85" fmla="*/ f69 f28 1"/>
              <a:gd name="f86" fmla="*/ f70 f28 1"/>
              <a:gd name="f87" fmla="*/ f71 f28 1"/>
              <a:gd name="f88" fmla="*/ f72 f28 1"/>
              <a:gd name="f89" fmla="*/ f73 f27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4" y="f86"/>
              </a:cxn>
              <a:cxn ang="f63">
                <a:pos x="f82" y="f87"/>
              </a:cxn>
              <a:cxn ang="f63">
                <a:pos x="f80" y="f88"/>
              </a:cxn>
              <a:cxn ang="f63">
                <a:pos x="f89" y="f88"/>
              </a:cxn>
              <a:cxn ang="f63">
                <a:pos x="f90" y="f87"/>
              </a:cxn>
              <a:cxn ang="f63">
                <a:pos x="f91" y="f86"/>
              </a:cxn>
              <a:cxn ang="f63">
                <a:pos x="f91" y="f85"/>
              </a:cxn>
              <a:cxn ang="f63">
                <a:pos x="f90" y="f83"/>
              </a:cxn>
              <a:cxn ang="f63">
                <a:pos x="f89" y="f81"/>
              </a:cxn>
              <a:cxn ang="f63">
                <a:pos x="f80" y="f81"/>
              </a:cxn>
            </a:cxnLst>
            <a:rect l="f76" t="f79" r="f77" b="f78"/>
            <a:pathLst>
              <a:path w="1375" h="1218">
                <a:moveTo>
                  <a:pt x="f8" y="f7"/>
                </a:moveTo>
                <a:cubicBezTo>
                  <a:pt x="f9" y="f7"/>
                  <a:pt x="f10" y="f11"/>
                  <a:pt x="f12" y="f13"/>
                </a:cubicBezTo>
                <a:cubicBezTo>
                  <a:pt x="f14" y="f15"/>
                  <a:pt x="f14" y="f15"/>
                  <a:pt x="f14" y="f15"/>
                </a:cubicBezTo>
                <a:cubicBezTo>
                  <a:pt x="f5" y="f16"/>
                  <a:pt x="f5" y="f17"/>
                  <a:pt x="f14" y="f18"/>
                </a:cubicBezTo>
                <a:cubicBezTo>
                  <a:pt x="f12" y="f19"/>
                  <a:pt x="f12" y="f19"/>
                  <a:pt x="f12" y="f19"/>
                </a:cubicBezTo>
                <a:cubicBezTo>
                  <a:pt x="f10" y="f20"/>
                  <a:pt x="f9" y="f5"/>
                  <a:pt x="f8" y="f5"/>
                </a:cubicBezTo>
                <a:cubicBezTo>
                  <a:pt x="f21" y="f5"/>
                  <a:pt x="f21" y="f5"/>
                  <a:pt x="f21" y="f5"/>
                </a:cubicBezTo>
                <a:cubicBezTo>
                  <a:pt x="f22" y="f5"/>
                  <a:pt x="f23" y="f20"/>
                  <a:pt x="f24" y="f19"/>
                </a:cubicBezTo>
                <a:cubicBezTo>
                  <a:pt x="f25" y="f18"/>
                  <a:pt x="f25" y="f18"/>
                  <a:pt x="f25" y="f18"/>
                </a:cubicBezTo>
                <a:cubicBezTo>
                  <a:pt x="f6" y="f17"/>
                  <a:pt x="f6" y="f16"/>
                  <a:pt x="f25" y="f15"/>
                </a:cubicBezTo>
                <a:cubicBezTo>
                  <a:pt x="f24" y="f13"/>
                  <a:pt x="f24" y="f13"/>
                  <a:pt x="f24" y="f13"/>
                </a:cubicBezTo>
                <a:cubicBezTo>
                  <a:pt x="f23" y="f11"/>
                  <a:pt x="f22" y="f7"/>
                  <a:pt x="f21" y="f7"/>
                </a:cubicBezTo>
                <a:lnTo>
                  <a:pt x="f8" y="f7"/>
                </a:lnTo>
                <a:close/>
              </a:path>
            </a:pathLst>
          </a:custGeom>
          <a:solidFill>
            <a:srgbClr val="2F5597"/>
          </a:solidFill>
          <a:ln w="25402" cap="flat">
            <a:solidFill>
              <a:srgbClr val="2F5597"/>
            </a:solidFill>
            <a:prstDash val="solid"/>
            <a:miter/>
          </a:ln>
          <a:effectLst>
            <a:outerShdw dist="152398" dir="2700000" algn="tl">
              <a:srgbClr val="000000">
                <a:alpha val="30000"/>
              </a:srgbClr>
            </a:outerShdw>
          </a:effectLst>
        </p:spPr>
        <p:txBody>
          <a:bodyPr vert="horz" wrap="square" lIns="68580" tIns="34290" rIns="68580" bIns="3429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1200" cap="none" spc="0" baseline="0">
              <a:solidFill>
                <a:srgbClr val="000000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BD94AAE-3696-8B26-4BB7-335F328A22DB}"/>
              </a:ext>
            </a:extLst>
          </p:cNvPr>
          <p:cNvSpPr/>
          <p:nvPr/>
        </p:nvSpPr>
        <p:spPr>
          <a:xfrm rot="5400013">
            <a:off x="2085266" y="3805802"/>
            <a:ext cx="946980" cy="8472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75"/>
              <a:gd name="f7" fmla="val 1218"/>
              <a:gd name="f8" fmla="val 407"/>
              <a:gd name="f9" fmla="val 368"/>
              <a:gd name="f10" fmla="val 319"/>
              <a:gd name="f11" fmla="val 1190"/>
              <a:gd name="f12" fmla="val 299"/>
              <a:gd name="f13" fmla="val 1156"/>
              <a:gd name="f14" fmla="val 19"/>
              <a:gd name="f15" fmla="val 671"/>
              <a:gd name="f16" fmla="val 637"/>
              <a:gd name="f17" fmla="val 581"/>
              <a:gd name="f18" fmla="val 547"/>
              <a:gd name="f19" fmla="val 62"/>
              <a:gd name="f20" fmla="val 28"/>
              <a:gd name="f21" fmla="val 967"/>
              <a:gd name="f22" fmla="val 1007"/>
              <a:gd name="f23" fmla="val 1055"/>
              <a:gd name="f24" fmla="val 1075"/>
              <a:gd name="f25" fmla="val 1355"/>
              <a:gd name="f26" fmla="+- 0 0 -90"/>
              <a:gd name="f27" fmla="*/ f3 1 1375"/>
              <a:gd name="f28" fmla="*/ f4 1 1218"/>
              <a:gd name="f29" fmla="+- f7 0 f5"/>
              <a:gd name="f30" fmla="+- f6 0 f5"/>
              <a:gd name="f31" fmla="*/ f26 f0 1"/>
              <a:gd name="f32" fmla="*/ f30 1 1375"/>
              <a:gd name="f33" fmla="*/ f29 1 1218"/>
              <a:gd name="f34" fmla="*/ 407 f30 1"/>
              <a:gd name="f35" fmla="*/ 1218 f29 1"/>
              <a:gd name="f36" fmla="*/ 299 f30 1"/>
              <a:gd name="f37" fmla="*/ 1156 f29 1"/>
              <a:gd name="f38" fmla="*/ 19 f30 1"/>
              <a:gd name="f39" fmla="*/ 671 f29 1"/>
              <a:gd name="f40" fmla="*/ 547 f29 1"/>
              <a:gd name="f41" fmla="*/ 62 f29 1"/>
              <a:gd name="f42" fmla="*/ 0 f29 1"/>
              <a:gd name="f43" fmla="*/ 967 f30 1"/>
              <a:gd name="f44" fmla="*/ 1075 f30 1"/>
              <a:gd name="f45" fmla="*/ 1355 f30 1"/>
              <a:gd name="f46" fmla="*/ f31 1 f2"/>
              <a:gd name="f47" fmla="*/ f34 1 1375"/>
              <a:gd name="f48" fmla="*/ f35 1 1218"/>
              <a:gd name="f49" fmla="*/ f36 1 1375"/>
              <a:gd name="f50" fmla="*/ f37 1 1218"/>
              <a:gd name="f51" fmla="*/ f38 1 1375"/>
              <a:gd name="f52" fmla="*/ f39 1 1218"/>
              <a:gd name="f53" fmla="*/ f40 1 1218"/>
              <a:gd name="f54" fmla="*/ f41 1 1218"/>
              <a:gd name="f55" fmla="*/ f42 1 1218"/>
              <a:gd name="f56" fmla="*/ f43 1 1375"/>
              <a:gd name="f57" fmla="*/ f44 1 1375"/>
              <a:gd name="f58" fmla="*/ f45 1 1375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3"/>
              <a:gd name="f68" fmla="*/ f51 1 f32"/>
              <a:gd name="f69" fmla="*/ f52 1 f33"/>
              <a:gd name="f70" fmla="*/ f53 1 f33"/>
              <a:gd name="f71" fmla="*/ f54 1 f33"/>
              <a:gd name="f72" fmla="*/ f55 1 f33"/>
              <a:gd name="f73" fmla="*/ f56 1 f32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8 1"/>
              <a:gd name="f84" fmla="*/ f68 f27 1"/>
              <a:gd name="f85" fmla="*/ f69 f28 1"/>
              <a:gd name="f86" fmla="*/ f70 f28 1"/>
              <a:gd name="f87" fmla="*/ f71 f28 1"/>
              <a:gd name="f88" fmla="*/ f72 f28 1"/>
              <a:gd name="f89" fmla="*/ f73 f27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4" y="f86"/>
              </a:cxn>
              <a:cxn ang="f63">
                <a:pos x="f82" y="f87"/>
              </a:cxn>
              <a:cxn ang="f63">
                <a:pos x="f80" y="f88"/>
              </a:cxn>
              <a:cxn ang="f63">
                <a:pos x="f89" y="f88"/>
              </a:cxn>
              <a:cxn ang="f63">
                <a:pos x="f90" y="f87"/>
              </a:cxn>
              <a:cxn ang="f63">
                <a:pos x="f91" y="f86"/>
              </a:cxn>
              <a:cxn ang="f63">
                <a:pos x="f91" y="f85"/>
              </a:cxn>
              <a:cxn ang="f63">
                <a:pos x="f90" y="f83"/>
              </a:cxn>
              <a:cxn ang="f63">
                <a:pos x="f89" y="f81"/>
              </a:cxn>
              <a:cxn ang="f63">
                <a:pos x="f80" y="f81"/>
              </a:cxn>
            </a:cxnLst>
            <a:rect l="f76" t="f79" r="f77" b="f78"/>
            <a:pathLst>
              <a:path w="1375" h="1218">
                <a:moveTo>
                  <a:pt x="f8" y="f7"/>
                </a:moveTo>
                <a:cubicBezTo>
                  <a:pt x="f9" y="f7"/>
                  <a:pt x="f10" y="f11"/>
                  <a:pt x="f12" y="f13"/>
                </a:cubicBezTo>
                <a:cubicBezTo>
                  <a:pt x="f14" y="f15"/>
                  <a:pt x="f14" y="f15"/>
                  <a:pt x="f14" y="f15"/>
                </a:cubicBezTo>
                <a:cubicBezTo>
                  <a:pt x="f5" y="f16"/>
                  <a:pt x="f5" y="f17"/>
                  <a:pt x="f14" y="f18"/>
                </a:cubicBezTo>
                <a:cubicBezTo>
                  <a:pt x="f12" y="f19"/>
                  <a:pt x="f12" y="f19"/>
                  <a:pt x="f12" y="f19"/>
                </a:cubicBezTo>
                <a:cubicBezTo>
                  <a:pt x="f10" y="f20"/>
                  <a:pt x="f9" y="f5"/>
                  <a:pt x="f8" y="f5"/>
                </a:cubicBezTo>
                <a:cubicBezTo>
                  <a:pt x="f21" y="f5"/>
                  <a:pt x="f21" y="f5"/>
                  <a:pt x="f21" y="f5"/>
                </a:cubicBezTo>
                <a:cubicBezTo>
                  <a:pt x="f22" y="f5"/>
                  <a:pt x="f23" y="f20"/>
                  <a:pt x="f24" y="f19"/>
                </a:cubicBezTo>
                <a:cubicBezTo>
                  <a:pt x="f25" y="f18"/>
                  <a:pt x="f25" y="f18"/>
                  <a:pt x="f25" y="f18"/>
                </a:cubicBezTo>
                <a:cubicBezTo>
                  <a:pt x="f6" y="f17"/>
                  <a:pt x="f6" y="f16"/>
                  <a:pt x="f25" y="f15"/>
                </a:cubicBezTo>
                <a:cubicBezTo>
                  <a:pt x="f24" y="f13"/>
                  <a:pt x="f24" y="f13"/>
                  <a:pt x="f24" y="f13"/>
                </a:cubicBezTo>
                <a:cubicBezTo>
                  <a:pt x="f23" y="f11"/>
                  <a:pt x="f22" y="f7"/>
                  <a:pt x="f21" y="f7"/>
                </a:cubicBezTo>
                <a:lnTo>
                  <a:pt x="f8" y="f7"/>
                </a:lnTo>
                <a:close/>
              </a:path>
            </a:pathLst>
          </a:custGeom>
          <a:solidFill>
            <a:srgbClr val="203864"/>
          </a:solidFill>
          <a:ln w="25402" cap="flat">
            <a:solidFill>
              <a:srgbClr val="333F50"/>
            </a:solidFill>
            <a:prstDash val="solid"/>
            <a:miter/>
          </a:ln>
          <a:effectLst>
            <a:outerShdw dist="152398" dir="2700000" algn="tl">
              <a:srgbClr val="000000">
                <a:alpha val="30000"/>
              </a:srgbClr>
            </a:outerShdw>
          </a:effectLst>
        </p:spPr>
        <p:txBody>
          <a:bodyPr vert="horz" wrap="square" lIns="68580" tIns="34290" rIns="68580" bIns="3429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1200" cap="none" spc="0" baseline="0">
              <a:solidFill>
                <a:srgbClr val="000000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8690026-853F-A246-6A9E-A70E3B7DF0CC}"/>
              </a:ext>
            </a:extLst>
          </p:cNvPr>
          <p:cNvSpPr/>
          <p:nvPr/>
        </p:nvSpPr>
        <p:spPr>
          <a:xfrm rot="5400013">
            <a:off x="8318585" y="1806987"/>
            <a:ext cx="1047253" cy="10208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75"/>
              <a:gd name="f7" fmla="val 1218"/>
              <a:gd name="f8" fmla="val 407"/>
              <a:gd name="f9" fmla="val 368"/>
              <a:gd name="f10" fmla="val 319"/>
              <a:gd name="f11" fmla="val 1190"/>
              <a:gd name="f12" fmla="val 299"/>
              <a:gd name="f13" fmla="val 1156"/>
              <a:gd name="f14" fmla="val 19"/>
              <a:gd name="f15" fmla="val 671"/>
              <a:gd name="f16" fmla="val 637"/>
              <a:gd name="f17" fmla="val 581"/>
              <a:gd name="f18" fmla="val 547"/>
              <a:gd name="f19" fmla="val 62"/>
              <a:gd name="f20" fmla="val 28"/>
              <a:gd name="f21" fmla="val 967"/>
              <a:gd name="f22" fmla="val 1007"/>
              <a:gd name="f23" fmla="val 1055"/>
              <a:gd name="f24" fmla="val 1075"/>
              <a:gd name="f25" fmla="val 1355"/>
              <a:gd name="f26" fmla="+- 0 0 -90"/>
              <a:gd name="f27" fmla="*/ f3 1 1375"/>
              <a:gd name="f28" fmla="*/ f4 1 1218"/>
              <a:gd name="f29" fmla="+- f7 0 f5"/>
              <a:gd name="f30" fmla="+- f6 0 f5"/>
              <a:gd name="f31" fmla="*/ f26 f0 1"/>
              <a:gd name="f32" fmla="*/ f30 1 1375"/>
              <a:gd name="f33" fmla="*/ f29 1 1218"/>
              <a:gd name="f34" fmla="*/ 407 f30 1"/>
              <a:gd name="f35" fmla="*/ 1218 f29 1"/>
              <a:gd name="f36" fmla="*/ 299 f30 1"/>
              <a:gd name="f37" fmla="*/ 1156 f29 1"/>
              <a:gd name="f38" fmla="*/ 19 f30 1"/>
              <a:gd name="f39" fmla="*/ 671 f29 1"/>
              <a:gd name="f40" fmla="*/ 547 f29 1"/>
              <a:gd name="f41" fmla="*/ 62 f29 1"/>
              <a:gd name="f42" fmla="*/ 0 f29 1"/>
              <a:gd name="f43" fmla="*/ 967 f30 1"/>
              <a:gd name="f44" fmla="*/ 1075 f30 1"/>
              <a:gd name="f45" fmla="*/ 1355 f30 1"/>
              <a:gd name="f46" fmla="*/ f31 1 f2"/>
              <a:gd name="f47" fmla="*/ f34 1 1375"/>
              <a:gd name="f48" fmla="*/ f35 1 1218"/>
              <a:gd name="f49" fmla="*/ f36 1 1375"/>
              <a:gd name="f50" fmla="*/ f37 1 1218"/>
              <a:gd name="f51" fmla="*/ f38 1 1375"/>
              <a:gd name="f52" fmla="*/ f39 1 1218"/>
              <a:gd name="f53" fmla="*/ f40 1 1218"/>
              <a:gd name="f54" fmla="*/ f41 1 1218"/>
              <a:gd name="f55" fmla="*/ f42 1 1218"/>
              <a:gd name="f56" fmla="*/ f43 1 1375"/>
              <a:gd name="f57" fmla="*/ f44 1 1375"/>
              <a:gd name="f58" fmla="*/ f45 1 1375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3"/>
              <a:gd name="f68" fmla="*/ f51 1 f32"/>
              <a:gd name="f69" fmla="*/ f52 1 f33"/>
              <a:gd name="f70" fmla="*/ f53 1 f33"/>
              <a:gd name="f71" fmla="*/ f54 1 f33"/>
              <a:gd name="f72" fmla="*/ f55 1 f33"/>
              <a:gd name="f73" fmla="*/ f56 1 f32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8 1"/>
              <a:gd name="f84" fmla="*/ f68 f27 1"/>
              <a:gd name="f85" fmla="*/ f69 f28 1"/>
              <a:gd name="f86" fmla="*/ f70 f28 1"/>
              <a:gd name="f87" fmla="*/ f71 f28 1"/>
              <a:gd name="f88" fmla="*/ f72 f28 1"/>
              <a:gd name="f89" fmla="*/ f73 f27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4" y="f86"/>
              </a:cxn>
              <a:cxn ang="f63">
                <a:pos x="f82" y="f87"/>
              </a:cxn>
              <a:cxn ang="f63">
                <a:pos x="f80" y="f88"/>
              </a:cxn>
              <a:cxn ang="f63">
                <a:pos x="f89" y="f88"/>
              </a:cxn>
              <a:cxn ang="f63">
                <a:pos x="f90" y="f87"/>
              </a:cxn>
              <a:cxn ang="f63">
                <a:pos x="f91" y="f86"/>
              </a:cxn>
              <a:cxn ang="f63">
                <a:pos x="f91" y="f85"/>
              </a:cxn>
              <a:cxn ang="f63">
                <a:pos x="f90" y="f83"/>
              </a:cxn>
              <a:cxn ang="f63">
                <a:pos x="f89" y="f81"/>
              </a:cxn>
              <a:cxn ang="f63">
                <a:pos x="f80" y="f81"/>
              </a:cxn>
            </a:cxnLst>
            <a:rect l="f76" t="f79" r="f77" b="f78"/>
            <a:pathLst>
              <a:path w="1375" h="1218">
                <a:moveTo>
                  <a:pt x="f8" y="f7"/>
                </a:moveTo>
                <a:cubicBezTo>
                  <a:pt x="f9" y="f7"/>
                  <a:pt x="f10" y="f11"/>
                  <a:pt x="f12" y="f13"/>
                </a:cubicBezTo>
                <a:cubicBezTo>
                  <a:pt x="f14" y="f15"/>
                  <a:pt x="f14" y="f15"/>
                  <a:pt x="f14" y="f15"/>
                </a:cubicBezTo>
                <a:cubicBezTo>
                  <a:pt x="f5" y="f16"/>
                  <a:pt x="f5" y="f17"/>
                  <a:pt x="f14" y="f18"/>
                </a:cubicBezTo>
                <a:cubicBezTo>
                  <a:pt x="f12" y="f19"/>
                  <a:pt x="f12" y="f19"/>
                  <a:pt x="f12" y="f19"/>
                </a:cubicBezTo>
                <a:cubicBezTo>
                  <a:pt x="f10" y="f20"/>
                  <a:pt x="f9" y="f5"/>
                  <a:pt x="f8" y="f5"/>
                </a:cubicBezTo>
                <a:cubicBezTo>
                  <a:pt x="f21" y="f5"/>
                  <a:pt x="f21" y="f5"/>
                  <a:pt x="f21" y="f5"/>
                </a:cubicBezTo>
                <a:cubicBezTo>
                  <a:pt x="f22" y="f5"/>
                  <a:pt x="f23" y="f20"/>
                  <a:pt x="f24" y="f19"/>
                </a:cubicBezTo>
                <a:cubicBezTo>
                  <a:pt x="f25" y="f18"/>
                  <a:pt x="f25" y="f18"/>
                  <a:pt x="f25" y="f18"/>
                </a:cubicBezTo>
                <a:cubicBezTo>
                  <a:pt x="f6" y="f17"/>
                  <a:pt x="f6" y="f16"/>
                  <a:pt x="f25" y="f15"/>
                </a:cubicBezTo>
                <a:cubicBezTo>
                  <a:pt x="f24" y="f13"/>
                  <a:pt x="f24" y="f13"/>
                  <a:pt x="f24" y="f13"/>
                </a:cubicBezTo>
                <a:cubicBezTo>
                  <a:pt x="f23" y="f11"/>
                  <a:pt x="f22" y="f7"/>
                  <a:pt x="f21" y="f7"/>
                </a:cubicBezTo>
                <a:lnTo>
                  <a:pt x="f8" y="f7"/>
                </a:lnTo>
                <a:close/>
              </a:path>
            </a:pathLst>
          </a:custGeom>
          <a:solidFill>
            <a:srgbClr val="203864"/>
          </a:solidFill>
          <a:ln w="25402" cap="flat">
            <a:solidFill>
              <a:srgbClr val="203864"/>
            </a:solidFill>
            <a:prstDash val="solid"/>
            <a:miter/>
          </a:ln>
          <a:effectLst>
            <a:outerShdw dist="152398" dir="2700000" algn="tl">
              <a:srgbClr val="000000">
                <a:alpha val="30000"/>
              </a:srgbClr>
            </a:outerShdw>
          </a:effectLst>
        </p:spPr>
        <p:txBody>
          <a:bodyPr vert="horz" wrap="square" lIns="68580" tIns="34290" rIns="68580" bIns="3429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1200" cap="none" spc="0" baseline="0">
              <a:solidFill>
                <a:srgbClr val="000000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1004FF3-CEA6-87AC-E5EF-7B2554D105E0}"/>
              </a:ext>
            </a:extLst>
          </p:cNvPr>
          <p:cNvSpPr/>
          <p:nvPr/>
        </p:nvSpPr>
        <p:spPr>
          <a:xfrm rot="16200004">
            <a:off x="8444136" y="3060795"/>
            <a:ext cx="885084" cy="9319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75"/>
              <a:gd name="f7" fmla="val 1218"/>
              <a:gd name="f8" fmla="val 407"/>
              <a:gd name="f9" fmla="val 368"/>
              <a:gd name="f10" fmla="val 319"/>
              <a:gd name="f11" fmla="val 1190"/>
              <a:gd name="f12" fmla="val 299"/>
              <a:gd name="f13" fmla="val 1156"/>
              <a:gd name="f14" fmla="val 19"/>
              <a:gd name="f15" fmla="val 671"/>
              <a:gd name="f16" fmla="val 637"/>
              <a:gd name="f17" fmla="val 581"/>
              <a:gd name="f18" fmla="val 547"/>
              <a:gd name="f19" fmla="val 62"/>
              <a:gd name="f20" fmla="val 28"/>
              <a:gd name="f21" fmla="val 967"/>
              <a:gd name="f22" fmla="val 1007"/>
              <a:gd name="f23" fmla="val 1055"/>
              <a:gd name="f24" fmla="val 1075"/>
              <a:gd name="f25" fmla="val 1355"/>
              <a:gd name="f26" fmla="+- 0 0 -90"/>
              <a:gd name="f27" fmla="*/ f3 1 1375"/>
              <a:gd name="f28" fmla="*/ f4 1 1218"/>
              <a:gd name="f29" fmla="+- f7 0 f5"/>
              <a:gd name="f30" fmla="+- f6 0 f5"/>
              <a:gd name="f31" fmla="*/ f26 f0 1"/>
              <a:gd name="f32" fmla="*/ f30 1 1375"/>
              <a:gd name="f33" fmla="*/ f29 1 1218"/>
              <a:gd name="f34" fmla="*/ 407 f30 1"/>
              <a:gd name="f35" fmla="*/ 1218 f29 1"/>
              <a:gd name="f36" fmla="*/ 299 f30 1"/>
              <a:gd name="f37" fmla="*/ 1156 f29 1"/>
              <a:gd name="f38" fmla="*/ 19 f30 1"/>
              <a:gd name="f39" fmla="*/ 671 f29 1"/>
              <a:gd name="f40" fmla="*/ 547 f29 1"/>
              <a:gd name="f41" fmla="*/ 62 f29 1"/>
              <a:gd name="f42" fmla="*/ 0 f29 1"/>
              <a:gd name="f43" fmla="*/ 967 f30 1"/>
              <a:gd name="f44" fmla="*/ 1075 f30 1"/>
              <a:gd name="f45" fmla="*/ 1355 f30 1"/>
              <a:gd name="f46" fmla="*/ f31 1 f2"/>
              <a:gd name="f47" fmla="*/ f34 1 1375"/>
              <a:gd name="f48" fmla="*/ f35 1 1218"/>
              <a:gd name="f49" fmla="*/ f36 1 1375"/>
              <a:gd name="f50" fmla="*/ f37 1 1218"/>
              <a:gd name="f51" fmla="*/ f38 1 1375"/>
              <a:gd name="f52" fmla="*/ f39 1 1218"/>
              <a:gd name="f53" fmla="*/ f40 1 1218"/>
              <a:gd name="f54" fmla="*/ f41 1 1218"/>
              <a:gd name="f55" fmla="*/ f42 1 1218"/>
              <a:gd name="f56" fmla="*/ f43 1 1375"/>
              <a:gd name="f57" fmla="*/ f44 1 1375"/>
              <a:gd name="f58" fmla="*/ f45 1 1375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3"/>
              <a:gd name="f68" fmla="*/ f51 1 f32"/>
              <a:gd name="f69" fmla="*/ f52 1 f33"/>
              <a:gd name="f70" fmla="*/ f53 1 f33"/>
              <a:gd name="f71" fmla="*/ f54 1 f33"/>
              <a:gd name="f72" fmla="*/ f55 1 f33"/>
              <a:gd name="f73" fmla="*/ f56 1 f32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8 1"/>
              <a:gd name="f84" fmla="*/ f68 f27 1"/>
              <a:gd name="f85" fmla="*/ f69 f28 1"/>
              <a:gd name="f86" fmla="*/ f70 f28 1"/>
              <a:gd name="f87" fmla="*/ f71 f28 1"/>
              <a:gd name="f88" fmla="*/ f72 f28 1"/>
              <a:gd name="f89" fmla="*/ f73 f27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4" y="f86"/>
              </a:cxn>
              <a:cxn ang="f63">
                <a:pos x="f82" y="f87"/>
              </a:cxn>
              <a:cxn ang="f63">
                <a:pos x="f80" y="f88"/>
              </a:cxn>
              <a:cxn ang="f63">
                <a:pos x="f89" y="f88"/>
              </a:cxn>
              <a:cxn ang="f63">
                <a:pos x="f90" y="f87"/>
              </a:cxn>
              <a:cxn ang="f63">
                <a:pos x="f91" y="f86"/>
              </a:cxn>
              <a:cxn ang="f63">
                <a:pos x="f91" y="f85"/>
              </a:cxn>
              <a:cxn ang="f63">
                <a:pos x="f90" y="f83"/>
              </a:cxn>
              <a:cxn ang="f63">
                <a:pos x="f89" y="f81"/>
              </a:cxn>
              <a:cxn ang="f63">
                <a:pos x="f80" y="f81"/>
              </a:cxn>
            </a:cxnLst>
            <a:rect l="f76" t="f79" r="f77" b="f78"/>
            <a:pathLst>
              <a:path w="1375" h="1218">
                <a:moveTo>
                  <a:pt x="f8" y="f7"/>
                </a:moveTo>
                <a:cubicBezTo>
                  <a:pt x="f9" y="f7"/>
                  <a:pt x="f10" y="f11"/>
                  <a:pt x="f12" y="f13"/>
                </a:cubicBezTo>
                <a:cubicBezTo>
                  <a:pt x="f14" y="f15"/>
                  <a:pt x="f14" y="f15"/>
                  <a:pt x="f14" y="f15"/>
                </a:cubicBezTo>
                <a:cubicBezTo>
                  <a:pt x="f5" y="f16"/>
                  <a:pt x="f5" y="f17"/>
                  <a:pt x="f14" y="f18"/>
                </a:cubicBezTo>
                <a:cubicBezTo>
                  <a:pt x="f12" y="f19"/>
                  <a:pt x="f12" y="f19"/>
                  <a:pt x="f12" y="f19"/>
                </a:cubicBezTo>
                <a:cubicBezTo>
                  <a:pt x="f10" y="f20"/>
                  <a:pt x="f9" y="f5"/>
                  <a:pt x="f8" y="f5"/>
                </a:cubicBezTo>
                <a:cubicBezTo>
                  <a:pt x="f21" y="f5"/>
                  <a:pt x="f21" y="f5"/>
                  <a:pt x="f21" y="f5"/>
                </a:cubicBezTo>
                <a:cubicBezTo>
                  <a:pt x="f22" y="f5"/>
                  <a:pt x="f23" y="f20"/>
                  <a:pt x="f24" y="f19"/>
                </a:cubicBezTo>
                <a:cubicBezTo>
                  <a:pt x="f25" y="f18"/>
                  <a:pt x="f25" y="f18"/>
                  <a:pt x="f25" y="f18"/>
                </a:cubicBezTo>
                <a:cubicBezTo>
                  <a:pt x="f6" y="f17"/>
                  <a:pt x="f6" y="f16"/>
                  <a:pt x="f25" y="f15"/>
                </a:cubicBezTo>
                <a:cubicBezTo>
                  <a:pt x="f24" y="f13"/>
                  <a:pt x="f24" y="f13"/>
                  <a:pt x="f24" y="f13"/>
                </a:cubicBezTo>
                <a:cubicBezTo>
                  <a:pt x="f23" y="f11"/>
                  <a:pt x="f22" y="f7"/>
                  <a:pt x="f21" y="f7"/>
                </a:cubicBezTo>
                <a:lnTo>
                  <a:pt x="f8" y="f7"/>
                </a:lnTo>
                <a:close/>
              </a:path>
            </a:pathLst>
          </a:custGeom>
          <a:solidFill>
            <a:srgbClr val="2F5597"/>
          </a:solidFill>
          <a:ln w="25402" cap="flat">
            <a:solidFill>
              <a:srgbClr val="2F5597"/>
            </a:solidFill>
            <a:prstDash val="solid"/>
            <a:miter/>
          </a:ln>
          <a:effectLst>
            <a:outerShdw dist="152398" dir="2700000" algn="tl">
              <a:srgbClr val="000000">
                <a:alpha val="30000"/>
              </a:srgbClr>
            </a:outerShdw>
          </a:effectLst>
        </p:spPr>
        <p:txBody>
          <a:bodyPr vert="eaVert" wrap="square" lIns="68580" tIns="34290" rIns="68580" bIns="3429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>
              <a:solidFill>
                <a:srgbClr val="FFFFFF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造字工房悦黑体验版细体" pitchFamily="50"/>
                <a:ea typeface="造字工房悦黑体验版细体" pitchFamily="50"/>
              </a:rPr>
              <a:t>Ultrasonic sensor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FC4E192-58EE-04DA-DACB-21C7DEF65242}"/>
              </a:ext>
            </a:extLst>
          </p:cNvPr>
          <p:cNvSpPr/>
          <p:nvPr/>
        </p:nvSpPr>
        <p:spPr>
          <a:xfrm rot="5400013">
            <a:off x="8370824" y="4166368"/>
            <a:ext cx="946980" cy="8472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75"/>
              <a:gd name="f7" fmla="val 1218"/>
              <a:gd name="f8" fmla="val 407"/>
              <a:gd name="f9" fmla="val 368"/>
              <a:gd name="f10" fmla="val 319"/>
              <a:gd name="f11" fmla="val 1190"/>
              <a:gd name="f12" fmla="val 299"/>
              <a:gd name="f13" fmla="val 1156"/>
              <a:gd name="f14" fmla="val 19"/>
              <a:gd name="f15" fmla="val 671"/>
              <a:gd name="f16" fmla="val 637"/>
              <a:gd name="f17" fmla="val 581"/>
              <a:gd name="f18" fmla="val 547"/>
              <a:gd name="f19" fmla="val 62"/>
              <a:gd name="f20" fmla="val 28"/>
              <a:gd name="f21" fmla="val 967"/>
              <a:gd name="f22" fmla="val 1007"/>
              <a:gd name="f23" fmla="val 1055"/>
              <a:gd name="f24" fmla="val 1075"/>
              <a:gd name="f25" fmla="val 1355"/>
              <a:gd name="f26" fmla="+- 0 0 -90"/>
              <a:gd name="f27" fmla="*/ f3 1 1375"/>
              <a:gd name="f28" fmla="*/ f4 1 1218"/>
              <a:gd name="f29" fmla="+- f7 0 f5"/>
              <a:gd name="f30" fmla="+- f6 0 f5"/>
              <a:gd name="f31" fmla="*/ f26 f0 1"/>
              <a:gd name="f32" fmla="*/ f30 1 1375"/>
              <a:gd name="f33" fmla="*/ f29 1 1218"/>
              <a:gd name="f34" fmla="*/ 407 f30 1"/>
              <a:gd name="f35" fmla="*/ 1218 f29 1"/>
              <a:gd name="f36" fmla="*/ 299 f30 1"/>
              <a:gd name="f37" fmla="*/ 1156 f29 1"/>
              <a:gd name="f38" fmla="*/ 19 f30 1"/>
              <a:gd name="f39" fmla="*/ 671 f29 1"/>
              <a:gd name="f40" fmla="*/ 547 f29 1"/>
              <a:gd name="f41" fmla="*/ 62 f29 1"/>
              <a:gd name="f42" fmla="*/ 0 f29 1"/>
              <a:gd name="f43" fmla="*/ 967 f30 1"/>
              <a:gd name="f44" fmla="*/ 1075 f30 1"/>
              <a:gd name="f45" fmla="*/ 1355 f30 1"/>
              <a:gd name="f46" fmla="*/ f31 1 f2"/>
              <a:gd name="f47" fmla="*/ f34 1 1375"/>
              <a:gd name="f48" fmla="*/ f35 1 1218"/>
              <a:gd name="f49" fmla="*/ f36 1 1375"/>
              <a:gd name="f50" fmla="*/ f37 1 1218"/>
              <a:gd name="f51" fmla="*/ f38 1 1375"/>
              <a:gd name="f52" fmla="*/ f39 1 1218"/>
              <a:gd name="f53" fmla="*/ f40 1 1218"/>
              <a:gd name="f54" fmla="*/ f41 1 1218"/>
              <a:gd name="f55" fmla="*/ f42 1 1218"/>
              <a:gd name="f56" fmla="*/ f43 1 1375"/>
              <a:gd name="f57" fmla="*/ f44 1 1375"/>
              <a:gd name="f58" fmla="*/ f45 1 1375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3"/>
              <a:gd name="f68" fmla="*/ f51 1 f32"/>
              <a:gd name="f69" fmla="*/ f52 1 f33"/>
              <a:gd name="f70" fmla="*/ f53 1 f33"/>
              <a:gd name="f71" fmla="*/ f54 1 f33"/>
              <a:gd name="f72" fmla="*/ f55 1 f33"/>
              <a:gd name="f73" fmla="*/ f56 1 f32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8 1"/>
              <a:gd name="f84" fmla="*/ f68 f27 1"/>
              <a:gd name="f85" fmla="*/ f69 f28 1"/>
              <a:gd name="f86" fmla="*/ f70 f28 1"/>
              <a:gd name="f87" fmla="*/ f71 f28 1"/>
              <a:gd name="f88" fmla="*/ f72 f28 1"/>
              <a:gd name="f89" fmla="*/ f73 f27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4" y="f86"/>
              </a:cxn>
              <a:cxn ang="f63">
                <a:pos x="f82" y="f87"/>
              </a:cxn>
              <a:cxn ang="f63">
                <a:pos x="f80" y="f88"/>
              </a:cxn>
              <a:cxn ang="f63">
                <a:pos x="f89" y="f88"/>
              </a:cxn>
              <a:cxn ang="f63">
                <a:pos x="f90" y="f87"/>
              </a:cxn>
              <a:cxn ang="f63">
                <a:pos x="f91" y="f86"/>
              </a:cxn>
              <a:cxn ang="f63">
                <a:pos x="f91" y="f85"/>
              </a:cxn>
              <a:cxn ang="f63">
                <a:pos x="f90" y="f83"/>
              </a:cxn>
              <a:cxn ang="f63">
                <a:pos x="f89" y="f81"/>
              </a:cxn>
              <a:cxn ang="f63">
                <a:pos x="f80" y="f81"/>
              </a:cxn>
            </a:cxnLst>
            <a:rect l="f76" t="f79" r="f77" b="f78"/>
            <a:pathLst>
              <a:path w="1375" h="1218">
                <a:moveTo>
                  <a:pt x="f8" y="f7"/>
                </a:moveTo>
                <a:cubicBezTo>
                  <a:pt x="f9" y="f7"/>
                  <a:pt x="f10" y="f11"/>
                  <a:pt x="f12" y="f13"/>
                </a:cubicBezTo>
                <a:cubicBezTo>
                  <a:pt x="f14" y="f15"/>
                  <a:pt x="f14" y="f15"/>
                  <a:pt x="f14" y="f15"/>
                </a:cubicBezTo>
                <a:cubicBezTo>
                  <a:pt x="f5" y="f16"/>
                  <a:pt x="f5" y="f17"/>
                  <a:pt x="f14" y="f18"/>
                </a:cubicBezTo>
                <a:cubicBezTo>
                  <a:pt x="f12" y="f19"/>
                  <a:pt x="f12" y="f19"/>
                  <a:pt x="f12" y="f19"/>
                </a:cubicBezTo>
                <a:cubicBezTo>
                  <a:pt x="f10" y="f20"/>
                  <a:pt x="f9" y="f5"/>
                  <a:pt x="f8" y="f5"/>
                </a:cubicBezTo>
                <a:cubicBezTo>
                  <a:pt x="f21" y="f5"/>
                  <a:pt x="f21" y="f5"/>
                  <a:pt x="f21" y="f5"/>
                </a:cubicBezTo>
                <a:cubicBezTo>
                  <a:pt x="f22" y="f5"/>
                  <a:pt x="f23" y="f20"/>
                  <a:pt x="f24" y="f19"/>
                </a:cubicBezTo>
                <a:cubicBezTo>
                  <a:pt x="f25" y="f18"/>
                  <a:pt x="f25" y="f18"/>
                  <a:pt x="f25" y="f18"/>
                </a:cubicBezTo>
                <a:cubicBezTo>
                  <a:pt x="f6" y="f17"/>
                  <a:pt x="f6" y="f16"/>
                  <a:pt x="f25" y="f15"/>
                </a:cubicBezTo>
                <a:cubicBezTo>
                  <a:pt x="f24" y="f13"/>
                  <a:pt x="f24" y="f13"/>
                  <a:pt x="f24" y="f13"/>
                </a:cubicBezTo>
                <a:cubicBezTo>
                  <a:pt x="f23" y="f11"/>
                  <a:pt x="f22" y="f7"/>
                  <a:pt x="f21" y="f7"/>
                </a:cubicBezTo>
                <a:lnTo>
                  <a:pt x="f8" y="f7"/>
                </a:lnTo>
                <a:close/>
              </a:path>
            </a:pathLst>
          </a:custGeom>
          <a:solidFill>
            <a:srgbClr val="8FAADC"/>
          </a:solidFill>
          <a:ln w="25402" cap="flat">
            <a:solidFill>
              <a:srgbClr val="8FAADC"/>
            </a:solidFill>
            <a:prstDash val="solid"/>
            <a:miter/>
          </a:ln>
          <a:effectLst>
            <a:outerShdw dist="152398" dir="2700000" algn="tl">
              <a:srgbClr val="000000">
                <a:alpha val="30000"/>
              </a:srgbClr>
            </a:outerShdw>
          </a:effectLst>
        </p:spPr>
        <p:txBody>
          <a:bodyPr vert="horz" wrap="square" lIns="68580" tIns="34290" rIns="68580" bIns="3429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1200" cap="none" spc="0" baseline="0">
              <a:solidFill>
                <a:srgbClr val="000000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</p:txBody>
      </p:sp>
      <p:sp>
        <p:nvSpPr>
          <p:cNvPr id="10" name="文本框 31">
            <a:extLst>
              <a:ext uri="{FF2B5EF4-FFF2-40B4-BE49-F238E27FC236}">
                <a16:creationId xmlns:a16="http://schemas.microsoft.com/office/drawing/2014/main" id="{E449ABF9-CB93-221A-D4D3-D5C50D4F9272}"/>
              </a:ext>
            </a:extLst>
          </p:cNvPr>
          <p:cNvSpPr txBox="1"/>
          <p:nvPr/>
        </p:nvSpPr>
        <p:spPr>
          <a:xfrm>
            <a:off x="2201463" y="4005739"/>
            <a:ext cx="712207" cy="4756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badi"/>
                <a:ea typeface="造字工房悦黑体验版细体"/>
              </a:rPr>
              <a:t>Color sensor</a:t>
            </a:r>
          </a:p>
        </p:txBody>
      </p:sp>
      <p:sp>
        <p:nvSpPr>
          <p:cNvPr id="11" name="文本框 32">
            <a:extLst>
              <a:ext uri="{FF2B5EF4-FFF2-40B4-BE49-F238E27FC236}">
                <a16:creationId xmlns:a16="http://schemas.microsoft.com/office/drawing/2014/main" id="{ABB4F6EE-13FC-F143-F3B9-9842079C5584}"/>
              </a:ext>
            </a:extLst>
          </p:cNvPr>
          <p:cNvSpPr txBox="1"/>
          <p:nvPr/>
        </p:nvSpPr>
        <p:spPr>
          <a:xfrm>
            <a:off x="2196407" y="2667149"/>
            <a:ext cx="712207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>
                <a:solidFill>
                  <a:srgbClr val="FFFFFF"/>
                </a:solidFill>
                <a:latin typeface="Abadi" pitchFamily="34"/>
                <a:ea typeface="造字工房悦黑体验版细体" pitchFamily="50"/>
              </a:rPr>
              <a:t>Pixy Camera</a:t>
            </a: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</p:txBody>
      </p:sp>
      <p:sp>
        <p:nvSpPr>
          <p:cNvPr id="12" name="文本框 33">
            <a:extLst>
              <a:ext uri="{FF2B5EF4-FFF2-40B4-BE49-F238E27FC236}">
                <a16:creationId xmlns:a16="http://schemas.microsoft.com/office/drawing/2014/main" id="{02F24682-3015-8949-469B-D0013B3D1E4A}"/>
              </a:ext>
            </a:extLst>
          </p:cNvPr>
          <p:cNvSpPr txBox="1"/>
          <p:nvPr/>
        </p:nvSpPr>
        <p:spPr>
          <a:xfrm>
            <a:off x="8456810" y="4353147"/>
            <a:ext cx="712207" cy="4756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badi" pitchFamily="34"/>
                <a:ea typeface="造字工房悦黑体验版细体" pitchFamily="50"/>
              </a:rPr>
              <a:t>Electric motor</a:t>
            </a:r>
          </a:p>
        </p:txBody>
      </p:sp>
      <p:sp>
        <p:nvSpPr>
          <p:cNvPr id="13" name="文本框 35">
            <a:extLst>
              <a:ext uri="{FF2B5EF4-FFF2-40B4-BE49-F238E27FC236}">
                <a16:creationId xmlns:a16="http://schemas.microsoft.com/office/drawing/2014/main" id="{44EA9A52-1EFF-E429-9704-A9E2D2E3C97D}"/>
              </a:ext>
            </a:extLst>
          </p:cNvPr>
          <p:cNvSpPr txBox="1"/>
          <p:nvPr/>
        </p:nvSpPr>
        <p:spPr>
          <a:xfrm>
            <a:off x="8341934" y="2137742"/>
            <a:ext cx="1020872" cy="4439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Abadi" pitchFamily="34"/>
                <a:ea typeface="造字工房悦黑体验版细体" pitchFamily="50"/>
              </a:rPr>
              <a:t>Development board</a:t>
            </a:r>
          </a:p>
        </p:txBody>
      </p:sp>
      <p:sp>
        <p:nvSpPr>
          <p:cNvPr id="15" name="Espace réservé du numéro de diapositive 13">
            <a:extLst>
              <a:ext uri="{FF2B5EF4-FFF2-40B4-BE49-F238E27FC236}">
                <a16:creationId xmlns:a16="http://schemas.microsoft.com/office/drawing/2014/main" id="{07C3D00F-81A0-390A-02C2-D222FBAD32E8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79A9E-97A0-4EA2-A22C-4187BC2BDFCB}" type="slidenum">
              <a:rPr lang="fr-FR">
                <a:solidFill>
                  <a:schemeClr val="bg1"/>
                </a:solidFill>
              </a:rPr>
              <a:t>7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pic>
        <p:nvPicPr>
          <p:cNvPr id="20" name="Picture 4" descr="Lego Mindstorms Ev3 Color Sensor - Overstock - 30279031">
            <a:extLst>
              <a:ext uri="{FF2B5EF4-FFF2-40B4-BE49-F238E27FC236}">
                <a16:creationId xmlns:a16="http://schemas.microsoft.com/office/drawing/2014/main" id="{040854EB-6198-FFE4-C555-E1CEF911C5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07294" y="3801645"/>
            <a:ext cx="1754477" cy="17544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Picture 6" descr="EV3 Ultrasonic Sensor - LEGO Mindstorms set 45504">
            <a:extLst>
              <a:ext uri="{FF2B5EF4-FFF2-40B4-BE49-F238E27FC236}">
                <a16:creationId xmlns:a16="http://schemas.microsoft.com/office/drawing/2014/main" id="{CB6B4A03-C126-B600-1DF4-4FCA4BDFCCD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814072" y="2790501"/>
            <a:ext cx="2049408" cy="13095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2" name="Picture 8" descr="$350 Linux-controlled Lego robot ships Sept. 1">
            <a:extLst>
              <a:ext uri="{FF2B5EF4-FFF2-40B4-BE49-F238E27FC236}">
                <a16:creationId xmlns:a16="http://schemas.microsoft.com/office/drawing/2014/main" id="{A58EEDEA-A703-0F85-97FE-8A01910C984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914628" y="1150214"/>
            <a:ext cx="1848295" cy="16085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3" name="Picture 2" descr="LEGO MINDSTORMS EV3 - Robot Sepeti">
            <a:extLst>
              <a:ext uri="{FF2B5EF4-FFF2-40B4-BE49-F238E27FC236}">
                <a16:creationId xmlns:a16="http://schemas.microsoft.com/office/drawing/2014/main" id="{B2F482E8-58F5-39C9-3E13-28BD061638F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9476329" y="3760671"/>
            <a:ext cx="2497299" cy="249729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5" name="直接连接符 36">
            <a:extLst>
              <a:ext uri="{FF2B5EF4-FFF2-40B4-BE49-F238E27FC236}">
                <a16:creationId xmlns:a16="http://schemas.microsoft.com/office/drawing/2014/main" id="{D9C8F5D2-3001-2362-1ECE-76F8ECAD973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516210" y="2359735"/>
            <a:ext cx="1825724" cy="399036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round/>
            <a:tailEnd type="arrow"/>
          </a:ln>
        </p:spPr>
      </p:cxnSp>
      <p:cxnSp>
        <p:nvCxnSpPr>
          <p:cNvPr id="26" name="直接连接符 4">
            <a:extLst>
              <a:ext uri="{FF2B5EF4-FFF2-40B4-BE49-F238E27FC236}">
                <a16:creationId xmlns:a16="http://schemas.microsoft.com/office/drawing/2014/main" id="{B733C4E1-E193-1B0B-553D-20F34BDE8188}"/>
              </a:ext>
            </a:extLst>
          </p:cNvPr>
          <p:cNvCxnSpPr>
            <a:cxnSpLocks/>
          </p:cNvCxnSpPr>
          <p:nvPr/>
        </p:nvCxnSpPr>
        <p:spPr>
          <a:xfrm flipH="1" flipV="1">
            <a:off x="5741954" y="4466300"/>
            <a:ext cx="2660701" cy="113008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round/>
            <a:tailEnd type="arrow"/>
          </a:ln>
        </p:spPr>
      </p:cxnSp>
      <p:cxnSp>
        <p:nvCxnSpPr>
          <p:cNvPr id="27" name="直接连接符 2">
            <a:extLst>
              <a:ext uri="{FF2B5EF4-FFF2-40B4-BE49-F238E27FC236}">
                <a16:creationId xmlns:a16="http://schemas.microsoft.com/office/drawing/2014/main" id="{242DAC65-B20C-5866-8844-E2EBEC85FDF6}"/>
              </a:ext>
            </a:extLst>
          </p:cNvPr>
          <p:cNvCxnSpPr>
            <a:cxnSpLocks/>
          </p:cNvCxnSpPr>
          <p:nvPr/>
        </p:nvCxnSpPr>
        <p:spPr>
          <a:xfrm flipH="1">
            <a:off x="6844683" y="3661244"/>
            <a:ext cx="1576024" cy="140401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round/>
            <a:tailEnd type="arrow"/>
          </a:ln>
        </p:spPr>
      </p:cxnSp>
      <p:cxnSp>
        <p:nvCxnSpPr>
          <p:cNvPr id="28" name="直接连接符 6">
            <a:extLst>
              <a:ext uri="{FF2B5EF4-FFF2-40B4-BE49-F238E27FC236}">
                <a16:creationId xmlns:a16="http://schemas.microsoft.com/office/drawing/2014/main" id="{AB69B3D7-2246-539F-59CC-47276A117646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82360" y="2882204"/>
            <a:ext cx="1153461" cy="849240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round/>
            <a:tailEnd type="arrow"/>
          </a:ln>
        </p:spPr>
      </p:cxnSp>
      <p:cxnSp>
        <p:nvCxnSpPr>
          <p:cNvPr id="29" name="直接连接符 5">
            <a:extLst>
              <a:ext uri="{FF2B5EF4-FFF2-40B4-BE49-F238E27FC236}">
                <a16:creationId xmlns:a16="http://schemas.microsoft.com/office/drawing/2014/main" id="{F82C3063-1DCC-C1BF-016D-61BB5D1D7255}"/>
              </a:ext>
            </a:extLst>
          </p:cNvPr>
          <p:cNvCxnSpPr>
            <a:cxnSpLocks/>
          </p:cNvCxnSpPr>
          <p:nvPr/>
        </p:nvCxnSpPr>
        <p:spPr>
          <a:xfrm>
            <a:off x="2977277" y="4243593"/>
            <a:ext cx="2047484" cy="786665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round/>
            <a:tailEnd type="arrow"/>
          </a:ln>
        </p:spPr>
      </p:cxnSp>
      <p:grpSp>
        <p:nvGrpSpPr>
          <p:cNvPr id="30" name="Groupe 8">
            <a:extLst>
              <a:ext uri="{FF2B5EF4-FFF2-40B4-BE49-F238E27FC236}">
                <a16:creationId xmlns:a16="http://schemas.microsoft.com/office/drawing/2014/main" id="{090624D3-505F-0123-9DF6-6DC2EEA8A28E}"/>
              </a:ext>
            </a:extLst>
          </p:cNvPr>
          <p:cNvGrpSpPr/>
          <p:nvPr/>
        </p:nvGrpSpPr>
        <p:grpSpPr>
          <a:xfrm>
            <a:off x="9976347" y="-62546"/>
            <a:ext cx="2215653" cy="1195282"/>
            <a:chOff x="10116949" y="-49973"/>
            <a:chExt cx="2083213" cy="942682"/>
          </a:xfrm>
        </p:grpSpPr>
        <p:sp>
          <p:nvSpPr>
            <p:cNvPr id="31" name="Rectangle : avec coin rogné 9">
              <a:extLst>
                <a:ext uri="{FF2B5EF4-FFF2-40B4-BE49-F238E27FC236}">
                  <a16:creationId xmlns:a16="http://schemas.microsoft.com/office/drawing/2014/main" id="{E3CED9BD-F1E6-0044-5E5A-C0A6735DBA7B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32" name="Image 10">
              <a:extLst>
                <a:ext uri="{FF2B5EF4-FFF2-40B4-BE49-F238E27FC236}">
                  <a16:creationId xmlns:a16="http://schemas.microsoft.com/office/drawing/2014/main" id="{EF6B2D62-3AA5-140A-59B0-B21D1AA74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</p:cSld>
  <p:clrMapOvr>
    <a:masterClrMapping/>
  </p:clrMapOvr>
  <p:transition spd="slow" advTm="8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88F01DD4-816D-B538-903D-1E95F5C4A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13" y="1183976"/>
            <a:ext cx="4540613" cy="4540613"/>
          </a:xfrm>
          <a:prstGeom prst="rect">
            <a:avLst/>
          </a:prstGeom>
        </p:spPr>
      </p:pic>
      <p:sp>
        <p:nvSpPr>
          <p:cNvPr id="2" name="矩形 27">
            <a:extLst>
              <a:ext uri="{FF2B5EF4-FFF2-40B4-BE49-F238E27FC236}">
                <a16:creationId xmlns:a16="http://schemas.microsoft.com/office/drawing/2014/main" id="{B6B5CB5B-B679-1657-7A36-6E6362AA5645}"/>
              </a:ext>
            </a:extLst>
          </p:cNvPr>
          <p:cNvSpPr/>
          <p:nvPr/>
        </p:nvSpPr>
        <p:spPr>
          <a:xfrm>
            <a:off x="0" y="5853879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6885F6D9-AFF4-49C6-22C4-6632E90EB222}"/>
              </a:ext>
            </a:extLst>
          </p:cNvPr>
          <p:cNvSpPr/>
          <p:nvPr/>
        </p:nvSpPr>
        <p:spPr>
          <a:xfrm>
            <a:off x="4" y="-12117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3C2454-B395-534A-5BED-E4D43B4C8395}"/>
              </a:ext>
            </a:extLst>
          </p:cNvPr>
          <p:cNvSpPr txBox="1"/>
          <p:nvPr/>
        </p:nvSpPr>
        <p:spPr>
          <a:xfrm>
            <a:off x="418643" y="275620"/>
            <a:ext cx="5033653" cy="5180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1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The</a:t>
            </a:r>
            <a:r>
              <a:rPr lang="en-ID" sz="1600" b="0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 </a:t>
            </a:r>
            <a:r>
              <a:rPr lang="en-ID" sz="1600" b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Track</a:t>
            </a:r>
            <a:endParaRPr lang="en-ID" sz="1600" b="1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Espace réservé du numéro de diapositive 34">
            <a:extLst>
              <a:ext uri="{FF2B5EF4-FFF2-40B4-BE49-F238E27FC236}">
                <a16:creationId xmlns:a16="http://schemas.microsoft.com/office/drawing/2014/main" id="{6C2955FD-23D7-FD52-6B40-592BC7E44F2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1D9F47-140D-421D-8956-F9A40AFD399F}" type="slidenum">
              <a:rPr lang="fr-FR">
                <a:solidFill>
                  <a:schemeClr val="bg1"/>
                </a:solidFill>
              </a:rPr>
              <a:t>8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7C72F3C-FF1A-C1C6-AB1E-75CA92C26F9F}"/>
              </a:ext>
            </a:extLst>
          </p:cNvPr>
          <p:cNvSpPr/>
          <p:nvPr/>
        </p:nvSpPr>
        <p:spPr>
          <a:xfrm rot="5400013">
            <a:off x="1639558" y="3947501"/>
            <a:ext cx="1304464" cy="12873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75"/>
              <a:gd name="f7" fmla="val 1218"/>
              <a:gd name="f8" fmla="val 407"/>
              <a:gd name="f9" fmla="val 368"/>
              <a:gd name="f10" fmla="val 319"/>
              <a:gd name="f11" fmla="val 1190"/>
              <a:gd name="f12" fmla="val 299"/>
              <a:gd name="f13" fmla="val 1156"/>
              <a:gd name="f14" fmla="val 19"/>
              <a:gd name="f15" fmla="val 671"/>
              <a:gd name="f16" fmla="val 637"/>
              <a:gd name="f17" fmla="val 581"/>
              <a:gd name="f18" fmla="val 547"/>
              <a:gd name="f19" fmla="val 62"/>
              <a:gd name="f20" fmla="val 28"/>
              <a:gd name="f21" fmla="val 967"/>
              <a:gd name="f22" fmla="val 1007"/>
              <a:gd name="f23" fmla="val 1055"/>
              <a:gd name="f24" fmla="val 1075"/>
              <a:gd name="f25" fmla="val 1355"/>
              <a:gd name="f26" fmla="+- 0 0 -90"/>
              <a:gd name="f27" fmla="*/ f3 1 1375"/>
              <a:gd name="f28" fmla="*/ f4 1 1218"/>
              <a:gd name="f29" fmla="+- f7 0 f5"/>
              <a:gd name="f30" fmla="+- f6 0 f5"/>
              <a:gd name="f31" fmla="*/ f26 f0 1"/>
              <a:gd name="f32" fmla="*/ f30 1 1375"/>
              <a:gd name="f33" fmla="*/ f29 1 1218"/>
              <a:gd name="f34" fmla="*/ 407 f30 1"/>
              <a:gd name="f35" fmla="*/ 1218 f29 1"/>
              <a:gd name="f36" fmla="*/ 299 f30 1"/>
              <a:gd name="f37" fmla="*/ 1156 f29 1"/>
              <a:gd name="f38" fmla="*/ 19 f30 1"/>
              <a:gd name="f39" fmla="*/ 671 f29 1"/>
              <a:gd name="f40" fmla="*/ 547 f29 1"/>
              <a:gd name="f41" fmla="*/ 62 f29 1"/>
              <a:gd name="f42" fmla="*/ 0 f29 1"/>
              <a:gd name="f43" fmla="*/ 967 f30 1"/>
              <a:gd name="f44" fmla="*/ 1075 f30 1"/>
              <a:gd name="f45" fmla="*/ 1355 f30 1"/>
              <a:gd name="f46" fmla="*/ f31 1 f2"/>
              <a:gd name="f47" fmla="*/ f34 1 1375"/>
              <a:gd name="f48" fmla="*/ f35 1 1218"/>
              <a:gd name="f49" fmla="*/ f36 1 1375"/>
              <a:gd name="f50" fmla="*/ f37 1 1218"/>
              <a:gd name="f51" fmla="*/ f38 1 1375"/>
              <a:gd name="f52" fmla="*/ f39 1 1218"/>
              <a:gd name="f53" fmla="*/ f40 1 1218"/>
              <a:gd name="f54" fmla="*/ f41 1 1218"/>
              <a:gd name="f55" fmla="*/ f42 1 1218"/>
              <a:gd name="f56" fmla="*/ f43 1 1375"/>
              <a:gd name="f57" fmla="*/ f44 1 1375"/>
              <a:gd name="f58" fmla="*/ f45 1 1375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3"/>
              <a:gd name="f68" fmla="*/ f51 1 f32"/>
              <a:gd name="f69" fmla="*/ f52 1 f33"/>
              <a:gd name="f70" fmla="*/ f53 1 f33"/>
              <a:gd name="f71" fmla="*/ f54 1 f33"/>
              <a:gd name="f72" fmla="*/ f55 1 f33"/>
              <a:gd name="f73" fmla="*/ f56 1 f32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8 1"/>
              <a:gd name="f84" fmla="*/ f68 f27 1"/>
              <a:gd name="f85" fmla="*/ f69 f28 1"/>
              <a:gd name="f86" fmla="*/ f70 f28 1"/>
              <a:gd name="f87" fmla="*/ f71 f28 1"/>
              <a:gd name="f88" fmla="*/ f72 f28 1"/>
              <a:gd name="f89" fmla="*/ f73 f27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4" y="f86"/>
              </a:cxn>
              <a:cxn ang="f63">
                <a:pos x="f82" y="f87"/>
              </a:cxn>
              <a:cxn ang="f63">
                <a:pos x="f80" y="f88"/>
              </a:cxn>
              <a:cxn ang="f63">
                <a:pos x="f89" y="f88"/>
              </a:cxn>
              <a:cxn ang="f63">
                <a:pos x="f90" y="f87"/>
              </a:cxn>
              <a:cxn ang="f63">
                <a:pos x="f91" y="f86"/>
              </a:cxn>
              <a:cxn ang="f63">
                <a:pos x="f91" y="f85"/>
              </a:cxn>
              <a:cxn ang="f63">
                <a:pos x="f90" y="f83"/>
              </a:cxn>
              <a:cxn ang="f63">
                <a:pos x="f89" y="f81"/>
              </a:cxn>
              <a:cxn ang="f63">
                <a:pos x="f80" y="f81"/>
              </a:cxn>
            </a:cxnLst>
            <a:rect l="f76" t="f79" r="f77" b="f78"/>
            <a:pathLst>
              <a:path w="1375" h="1218">
                <a:moveTo>
                  <a:pt x="f8" y="f7"/>
                </a:moveTo>
                <a:cubicBezTo>
                  <a:pt x="f9" y="f7"/>
                  <a:pt x="f10" y="f11"/>
                  <a:pt x="f12" y="f13"/>
                </a:cubicBezTo>
                <a:cubicBezTo>
                  <a:pt x="f14" y="f15"/>
                  <a:pt x="f14" y="f15"/>
                  <a:pt x="f14" y="f15"/>
                </a:cubicBezTo>
                <a:cubicBezTo>
                  <a:pt x="f5" y="f16"/>
                  <a:pt x="f5" y="f17"/>
                  <a:pt x="f14" y="f18"/>
                </a:cubicBezTo>
                <a:cubicBezTo>
                  <a:pt x="f12" y="f19"/>
                  <a:pt x="f12" y="f19"/>
                  <a:pt x="f12" y="f19"/>
                </a:cubicBezTo>
                <a:cubicBezTo>
                  <a:pt x="f10" y="f20"/>
                  <a:pt x="f9" y="f5"/>
                  <a:pt x="f8" y="f5"/>
                </a:cubicBezTo>
                <a:cubicBezTo>
                  <a:pt x="f21" y="f5"/>
                  <a:pt x="f21" y="f5"/>
                  <a:pt x="f21" y="f5"/>
                </a:cubicBezTo>
                <a:cubicBezTo>
                  <a:pt x="f22" y="f5"/>
                  <a:pt x="f23" y="f20"/>
                  <a:pt x="f24" y="f19"/>
                </a:cubicBezTo>
                <a:cubicBezTo>
                  <a:pt x="f25" y="f18"/>
                  <a:pt x="f25" y="f18"/>
                  <a:pt x="f25" y="f18"/>
                </a:cubicBezTo>
                <a:cubicBezTo>
                  <a:pt x="f6" y="f17"/>
                  <a:pt x="f6" y="f16"/>
                  <a:pt x="f25" y="f15"/>
                </a:cubicBezTo>
                <a:cubicBezTo>
                  <a:pt x="f24" y="f13"/>
                  <a:pt x="f24" y="f13"/>
                  <a:pt x="f24" y="f13"/>
                </a:cubicBezTo>
                <a:cubicBezTo>
                  <a:pt x="f23" y="f11"/>
                  <a:pt x="f22" y="f7"/>
                  <a:pt x="f21" y="f7"/>
                </a:cubicBezTo>
                <a:lnTo>
                  <a:pt x="f8" y="f7"/>
                </a:lnTo>
                <a:close/>
              </a:path>
            </a:pathLst>
          </a:custGeom>
          <a:solidFill>
            <a:srgbClr val="2F5597"/>
          </a:solidFill>
          <a:ln w="25402" cap="flat">
            <a:solidFill>
              <a:srgbClr val="2F5597"/>
            </a:solidFill>
            <a:prstDash val="solid"/>
            <a:miter/>
          </a:ln>
          <a:effectLst>
            <a:outerShdw dist="152398" dir="2700000" algn="tl">
              <a:srgbClr val="000000">
                <a:alpha val="30000"/>
              </a:srgbClr>
            </a:outerShdw>
          </a:effectLst>
        </p:spPr>
        <p:txBody>
          <a:bodyPr vert="horz" wrap="square" lIns="68580" tIns="34290" rIns="68580" bIns="3429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1200" cap="none" spc="0" baseline="0">
              <a:solidFill>
                <a:srgbClr val="000000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0BB165B-22C0-E98C-B3D5-253C31952BD9}"/>
              </a:ext>
            </a:extLst>
          </p:cNvPr>
          <p:cNvSpPr/>
          <p:nvPr/>
        </p:nvSpPr>
        <p:spPr>
          <a:xfrm rot="5400013">
            <a:off x="1639545" y="1467525"/>
            <a:ext cx="1304464" cy="12873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75"/>
              <a:gd name="f7" fmla="val 1218"/>
              <a:gd name="f8" fmla="val 407"/>
              <a:gd name="f9" fmla="val 368"/>
              <a:gd name="f10" fmla="val 319"/>
              <a:gd name="f11" fmla="val 1190"/>
              <a:gd name="f12" fmla="val 299"/>
              <a:gd name="f13" fmla="val 1156"/>
              <a:gd name="f14" fmla="val 19"/>
              <a:gd name="f15" fmla="val 671"/>
              <a:gd name="f16" fmla="val 637"/>
              <a:gd name="f17" fmla="val 581"/>
              <a:gd name="f18" fmla="val 547"/>
              <a:gd name="f19" fmla="val 62"/>
              <a:gd name="f20" fmla="val 28"/>
              <a:gd name="f21" fmla="val 967"/>
              <a:gd name="f22" fmla="val 1007"/>
              <a:gd name="f23" fmla="val 1055"/>
              <a:gd name="f24" fmla="val 1075"/>
              <a:gd name="f25" fmla="val 1355"/>
              <a:gd name="f26" fmla="+- 0 0 -90"/>
              <a:gd name="f27" fmla="*/ f3 1 1375"/>
              <a:gd name="f28" fmla="*/ f4 1 1218"/>
              <a:gd name="f29" fmla="+- f7 0 f5"/>
              <a:gd name="f30" fmla="+- f6 0 f5"/>
              <a:gd name="f31" fmla="*/ f26 f0 1"/>
              <a:gd name="f32" fmla="*/ f30 1 1375"/>
              <a:gd name="f33" fmla="*/ f29 1 1218"/>
              <a:gd name="f34" fmla="*/ 407 f30 1"/>
              <a:gd name="f35" fmla="*/ 1218 f29 1"/>
              <a:gd name="f36" fmla="*/ 299 f30 1"/>
              <a:gd name="f37" fmla="*/ 1156 f29 1"/>
              <a:gd name="f38" fmla="*/ 19 f30 1"/>
              <a:gd name="f39" fmla="*/ 671 f29 1"/>
              <a:gd name="f40" fmla="*/ 547 f29 1"/>
              <a:gd name="f41" fmla="*/ 62 f29 1"/>
              <a:gd name="f42" fmla="*/ 0 f29 1"/>
              <a:gd name="f43" fmla="*/ 967 f30 1"/>
              <a:gd name="f44" fmla="*/ 1075 f30 1"/>
              <a:gd name="f45" fmla="*/ 1355 f30 1"/>
              <a:gd name="f46" fmla="*/ f31 1 f2"/>
              <a:gd name="f47" fmla="*/ f34 1 1375"/>
              <a:gd name="f48" fmla="*/ f35 1 1218"/>
              <a:gd name="f49" fmla="*/ f36 1 1375"/>
              <a:gd name="f50" fmla="*/ f37 1 1218"/>
              <a:gd name="f51" fmla="*/ f38 1 1375"/>
              <a:gd name="f52" fmla="*/ f39 1 1218"/>
              <a:gd name="f53" fmla="*/ f40 1 1218"/>
              <a:gd name="f54" fmla="*/ f41 1 1218"/>
              <a:gd name="f55" fmla="*/ f42 1 1218"/>
              <a:gd name="f56" fmla="*/ f43 1 1375"/>
              <a:gd name="f57" fmla="*/ f44 1 1375"/>
              <a:gd name="f58" fmla="*/ f45 1 1375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3"/>
              <a:gd name="f68" fmla="*/ f51 1 f32"/>
              <a:gd name="f69" fmla="*/ f52 1 f33"/>
              <a:gd name="f70" fmla="*/ f53 1 f33"/>
              <a:gd name="f71" fmla="*/ f54 1 f33"/>
              <a:gd name="f72" fmla="*/ f55 1 f33"/>
              <a:gd name="f73" fmla="*/ f56 1 f32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8 1"/>
              <a:gd name="f84" fmla="*/ f68 f27 1"/>
              <a:gd name="f85" fmla="*/ f69 f28 1"/>
              <a:gd name="f86" fmla="*/ f70 f28 1"/>
              <a:gd name="f87" fmla="*/ f71 f28 1"/>
              <a:gd name="f88" fmla="*/ f72 f28 1"/>
              <a:gd name="f89" fmla="*/ f73 f27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4" y="f86"/>
              </a:cxn>
              <a:cxn ang="f63">
                <a:pos x="f82" y="f87"/>
              </a:cxn>
              <a:cxn ang="f63">
                <a:pos x="f80" y="f88"/>
              </a:cxn>
              <a:cxn ang="f63">
                <a:pos x="f89" y="f88"/>
              </a:cxn>
              <a:cxn ang="f63">
                <a:pos x="f90" y="f87"/>
              </a:cxn>
              <a:cxn ang="f63">
                <a:pos x="f91" y="f86"/>
              </a:cxn>
              <a:cxn ang="f63">
                <a:pos x="f91" y="f85"/>
              </a:cxn>
              <a:cxn ang="f63">
                <a:pos x="f90" y="f83"/>
              </a:cxn>
              <a:cxn ang="f63">
                <a:pos x="f89" y="f81"/>
              </a:cxn>
              <a:cxn ang="f63">
                <a:pos x="f80" y="f81"/>
              </a:cxn>
            </a:cxnLst>
            <a:rect l="f76" t="f79" r="f77" b="f78"/>
            <a:pathLst>
              <a:path w="1375" h="1218">
                <a:moveTo>
                  <a:pt x="f8" y="f7"/>
                </a:moveTo>
                <a:cubicBezTo>
                  <a:pt x="f9" y="f7"/>
                  <a:pt x="f10" y="f11"/>
                  <a:pt x="f12" y="f13"/>
                </a:cubicBezTo>
                <a:cubicBezTo>
                  <a:pt x="f14" y="f15"/>
                  <a:pt x="f14" y="f15"/>
                  <a:pt x="f14" y="f15"/>
                </a:cubicBezTo>
                <a:cubicBezTo>
                  <a:pt x="f5" y="f16"/>
                  <a:pt x="f5" y="f17"/>
                  <a:pt x="f14" y="f18"/>
                </a:cubicBezTo>
                <a:cubicBezTo>
                  <a:pt x="f12" y="f19"/>
                  <a:pt x="f12" y="f19"/>
                  <a:pt x="f12" y="f19"/>
                </a:cubicBezTo>
                <a:cubicBezTo>
                  <a:pt x="f10" y="f20"/>
                  <a:pt x="f9" y="f5"/>
                  <a:pt x="f8" y="f5"/>
                </a:cubicBezTo>
                <a:cubicBezTo>
                  <a:pt x="f21" y="f5"/>
                  <a:pt x="f21" y="f5"/>
                  <a:pt x="f21" y="f5"/>
                </a:cubicBezTo>
                <a:cubicBezTo>
                  <a:pt x="f22" y="f5"/>
                  <a:pt x="f23" y="f20"/>
                  <a:pt x="f24" y="f19"/>
                </a:cubicBezTo>
                <a:cubicBezTo>
                  <a:pt x="f25" y="f18"/>
                  <a:pt x="f25" y="f18"/>
                  <a:pt x="f25" y="f18"/>
                </a:cubicBezTo>
                <a:cubicBezTo>
                  <a:pt x="f6" y="f17"/>
                  <a:pt x="f6" y="f16"/>
                  <a:pt x="f25" y="f15"/>
                </a:cubicBezTo>
                <a:cubicBezTo>
                  <a:pt x="f24" y="f13"/>
                  <a:pt x="f24" y="f13"/>
                  <a:pt x="f24" y="f13"/>
                </a:cubicBezTo>
                <a:cubicBezTo>
                  <a:pt x="f23" y="f11"/>
                  <a:pt x="f22" y="f7"/>
                  <a:pt x="f21" y="f7"/>
                </a:cubicBezTo>
                <a:lnTo>
                  <a:pt x="f8" y="f7"/>
                </a:lnTo>
                <a:close/>
              </a:path>
            </a:pathLst>
          </a:custGeom>
          <a:solidFill>
            <a:srgbClr val="203864"/>
          </a:solidFill>
          <a:ln w="25402" cap="flat">
            <a:solidFill>
              <a:srgbClr val="333F50"/>
            </a:solidFill>
            <a:prstDash val="solid"/>
            <a:miter/>
          </a:ln>
          <a:effectLst>
            <a:outerShdw dist="152398" dir="2700000" algn="tl">
              <a:srgbClr val="000000">
                <a:alpha val="30000"/>
              </a:srgbClr>
            </a:outerShdw>
          </a:effectLst>
        </p:spPr>
        <p:txBody>
          <a:bodyPr vert="horz" wrap="square" lIns="68580" tIns="34290" rIns="68580" bIns="3429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1200" cap="none" spc="0" baseline="0">
              <a:solidFill>
                <a:srgbClr val="000000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</p:txBody>
      </p:sp>
      <p:sp>
        <p:nvSpPr>
          <p:cNvPr id="13" name="文本框 31">
            <a:extLst>
              <a:ext uri="{FF2B5EF4-FFF2-40B4-BE49-F238E27FC236}">
                <a16:creationId xmlns:a16="http://schemas.microsoft.com/office/drawing/2014/main" id="{40A404F1-5341-F3A8-A3ED-7C0B977A4FB1}"/>
              </a:ext>
            </a:extLst>
          </p:cNvPr>
          <p:cNvSpPr txBox="1"/>
          <p:nvPr/>
        </p:nvSpPr>
        <p:spPr>
          <a:xfrm>
            <a:off x="8305955" y="3903902"/>
            <a:ext cx="712207" cy="4756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badi"/>
                <a:ea typeface="造字工房悦黑体验版细体"/>
              </a:rPr>
              <a:t>Color sensor</a:t>
            </a:r>
          </a:p>
        </p:txBody>
      </p:sp>
      <p:sp>
        <p:nvSpPr>
          <p:cNvPr id="14" name="文本框 32">
            <a:extLst>
              <a:ext uri="{FF2B5EF4-FFF2-40B4-BE49-F238E27FC236}">
                <a16:creationId xmlns:a16="http://schemas.microsoft.com/office/drawing/2014/main" id="{CD5337CF-2E6D-DB14-01E4-5BDD7A8A549D}"/>
              </a:ext>
            </a:extLst>
          </p:cNvPr>
          <p:cNvSpPr txBox="1"/>
          <p:nvPr/>
        </p:nvSpPr>
        <p:spPr>
          <a:xfrm>
            <a:off x="8300898" y="2565312"/>
            <a:ext cx="712207" cy="4756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badi" pitchFamily="34"/>
                <a:ea typeface="造字工房悦黑体验版细体" pitchFamily="50"/>
              </a:rPr>
              <a:t>Electric motor</a:t>
            </a: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7BF36C3-4189-F944-087A-EC093D8DEC24}"/>
              </a:ext>
            </a:extLst>
          </p:cNvPr>
          <p:cNvSpPr/>
          <p:nvPr/>
        </p:nvSpPr>
        <p:spPr>
          <a:xfrm rot="5400013">
            <a:off x="9078307" y="1475188"/>
            <a:ext cx="1304473" cy="12873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75"/>
              <a:gd name="f7" fmla="val 1218"/>
              <a:gd name="f8" fmla="val 407"/>
              <a:gd name="f9" fmla="val 368"/>
              <a:gd name="f10" fmla="val 319"/>
              <a:gd name="f11" fmla="val 1190"/>
              <a:gd name="f12" fmla="val 299"/>
              <a:gd name="f13" fmla="val 1156"/>
              <a:gd name="f14" fmla="val 19"/>
              <a:gd name="f15" fmla="val 671"/>
              <a:gd name="f16" fmla="val 637"/>
              <a:gd name="f17" fmla="val 581"/>
              <a:gd name="f18" fmla="val 547"/>
              <a:gd name="f19" fmla="val 62"/>
              <a:gd name="f20" fmla="val 28"/>
              <a:gd name="f21" fmla="val 967"/>
              <a:gd name="f22" fmla="val 1007"/>
              <a:gd name="f23" fmla="val 1055"/>
              <a:gd name="f24" fmla="val 1075"/>
              <a:gd name="f25" fmla="val 1355"/>
              <a:gd name="f26" fmla="+- 0 0 -90"/>
              <a:gd name="f27" fmla="*/ f3 1 1375"/>
              <a:gd name="f28" fmla="*/ f4 1 1218"/>
              <a:gd name="f29" fmla="+- f7 0 f5"/>
              <a:gd name="f30" fmla="+- f6 0 f5"/>
              <a:gd name="f31" fmla="*/ f26 f0 1"/>
              <a:gd name="f32" fmla="*/ f30 1 1375"/>
              <a:gd name="f33" fmla="*/ f29 1 1218"/>
              <a:gd name="f34" fmla="*/ 407 f30 1"/>
              <a:gd name="f35" fmla="*/ 1218 f29 1"/>
              <a:gd name="f36" fmla="*/ 299 f30 1"/>
              <a:gd name="f37" fmla="*/ 1156 f29 1"/>
              <a:gd name="f38" fmla="*/ 19 f30 1"/>
              <a:gd name="f39" fmla="*/ 671 f29 1"/>
              <a:gd name="f40" fmla="*/ 547 f29 1"/>
              <a:gd name="f41" fmla="*/ 62 f29 1"/>
              <a:gd name="f42" fmla="*/ 0 f29 1"/>
              <a:gd name="f43" fmla="*/ 967 f30 1"/>
              <a:gd name="f44" fmla="*/ 1075 f30 1"/>
              <a:gd name="f45" fmla="*/ 1355 f30 1"/>
              <a:gd name="f46" fmla="*/ f31 1 f2"/>
              <a:gd name="f47" fmla="*/ f34 1 1375"/>
              <a:gd name="f48" fmla="*/ f35 1 1218"/>
              <a:gd name="f49" fmla="*/ f36 1 1375"/>
              <a:gd name="f50" fmla="*/ f37 1 1218"/>
              <a:gd name="f51" fmla="*/ f38 1 1375"/>
              <a:gd name="f52" fmla="*/ f39 1 1218"/>
              <a:gd name="f53" fmla="*/ f40 1 1218"/>
              <a:gd name="f54" fmla="*/ f41 1 1218"/>
              <a:gd name="f55" fmla="*/ f42 1 1218"/>
              <a:gd name="f56" fmla="*/ f43 1 1375"/>
              <a:gd name="f57" fmla="*/ f44 1 1375"/>
              <a:gd name="f58" fmla="*/ f45 1 1375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3"/>
              <a:gd name="f68" fmla="*/ f51 1 f32"/>
              <a:gd name="f69" fmla="*/ f52 1 f33"/>
              <a:gd name="f70" fmla="*/ f53 1 f33"/>
              <a:gd name="f71" fmla="*/ f54 1 f33"/>
              <a:gd name="f72" fmla="*/ f55 1 f33"/>
              <a:gd name="f73" fmla="*/ f56 1 f32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8 1"/>
              <a:gd name="f84" fmla="*/ f68 f27 1"/>
              <a:gd name="f85" fmla="*/ f69 f28 1"/>
              <a:gd name="f86" fmla="*/ f70 f28 1"/>
              <a:gd name="f87" fmla="*/ f71 f28 1"/>
              <a:gd name="f88" fmla="*/ f72 f28 1"/>
              <a:gd name="f89" fmla="*/ f73 f27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4" y="f86"/>
              </a:cxn>
              <a:cxn ang="f63">
                <a:pos x="f82" y="f87"/>
              </a:cxn>
              <a:cxn ang="f63">
                <a:pos x="f80" y="f88"/>
              </a:cxn>
              <a:cxn ang="f63">
                <a:pos x="f89" y="f88"/>
              </a:cxn>
              <a:cxn ang="f63">
                <a:pos x="f90" y="f87"/>
              </a:cxn>
              <a:cxn ang="f63">
                <a:pos x="f91" y="f86"/>
              </a:cxn>
              <a:cxn ang="f63">
                <a:pos x="f91" y="f85"/>
              </a:cxn>
              <a:cxn ang="f63">
                <a:pos x="f90" y="f83"/>
              </a:cxn>
              <a:cxn ang="f63">
                <a:pos x="f89" y="f81"/>
              </a:cxn>
              <a:cxn ang="f63">
                <a:pos x="f80" y="f81"/>
              </a:cxn>
            </a:cxnLst>
            <a:rect l="f76" t="f79" r="f77" b="f78"/>
            <a:pathLst>
              <a:path w="1375" h="1218">
                <a:moveTo>
                  <a:pt x="f8" y="f7"/>
                </a:moveTo>
                <a:cubicBezTo>
                  <a:pt x="f9" y="f7"/>
                  <a:pt x="f10" y="f11"/>
                  <a:pt x="f12" y="f13"/>
                </a:cubicBezTo>
                <a:cubicBezTo>
                  <a:pt x="f14" y="f15"/>
                  <a:pt x="f14" y="f15"/>
                  <a:pt x="f14" y="f15"/>
                </a:cubicBezTo>
                <a:cubicBezTo>
                  <a:pt x="f5" y="f16"/>
                  <a:pt x="f5" y="f17"/>
                  <a:pt x="f14" y="f18"/>
                </a:cubicBezTo>
                <a:cubicBezTo>
                  <a:pt x="f12" y="f19"/>
                  <a:pt x="f12" y="f19"/>
                  <a:pt x="f12" y="f19"/>
                </a:cubicBezTo>
                <a:cubicBezTo>
                  <a:pt x="f10" y="f20"/>
                  <a:pt x="f9" y="f5"/>
                  <a:pt x="f8" y="f5"/>
                </a:cubicBezTo>
                <a:cubicBezTo>
                  <a:pt x="f21" y="f5"/>
                  <a:pt x="f21" y="f5"/>
                  <a:pt x="f21" y="f5"/>
                </a:cubicBezTo>
                <a:cubicBezTo>
                  <a:pt x="f22" y="f5"/>
                  <a:pt x="f23" y="f20"/>
                  <a:pt x="f24" y="f19"/>
                </a:cubicBezTo>
                <a:cubicBezTo>
                  <a:pt x="f25" y="f18"/>
                  <a:pt x="f25" y="f18"/>
                  <a:pt x="f25" y="f18"/>
                </a:cubicBezTo>
                <a:cubicBezTo>
                  <a:pt x="f6" y="f17"/>
                  <a:pt x="f6" y="f16"/>
                  <a:pt x="f25" y="f15"/>
                </a:cubicBezTo>
                <a:cubicBezTo>
                  <a:pt x="f24" y="f13"/>
                  <a:pt x="f24" y="f13"/>
                  <a:pt x="f24" y="f13"/>
                </a:cubicBezTo>
                <a:cubicBezTo>
                  <a:pt x="f23" y="f11"/>
                  <a:pt x="f22" y="f7"/>
                  <a:pt x="f21" y="f7"/>
                </a:cubicBezTo>
                <a:lnTo>
                  <a:pt x="f8" y="f7"/>
                </a:lnTo>
                <a:close/>
              </a:path>
            </a:pathLst>
          </a:custGeom>
          <a:solidFill>
            <a:srgbClr val="203864"/>
          </a:solidFill>
          <a:ln w="25402" cap="flat">
            <a:solidFill>
              <a:srgbClr val="203864"/>
            </a:solidFill>
            <a:prstDash val="solid"/>
            <a:miter/>
          </a:ln>
          <a:effectLst>
            <a:outerShdw dist="152398" dir="2700000" algn="tl">
              <a:srgbClr val="000000">
                <a:alpha val="30000"/>
              </a:srgbClr>
            </a:outerShdw>
          </a:effectLst>
        </p:spPr>
        <p:txBody>
          <a:bodyPr vert="horz" wrap="square" lIns="68580" tIns="34290" rIns="68580" bIns="3429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1200" cap="none" spc="0" baseline="0">
              <a:solidFill>
                <a:srgbClr val="000000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B070B1D-036B-3D0E-2B24-822CF507B21C}"/>
              </a:ext>
            </a:extLst>
          </p:cNvPr>
          <p:cNvSpPr/>
          <p:nvPr/>
        </p:nvSpPr>
        <p:spPr>
          <a:xfrm rot="16200004">
            <a:off x="8986150" y="3875464"/>
            <a:ext cx="1304473" cy="12873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75"/>
              <a:gd name="f7" fmla="val 1218"/>
              <a:gd name="f8" fmla="val 407"/>
              <a:gd name="f9" fmla="val 368"/>
              <a:gd name="f10" fmla="val 319"/>
              <a:gd name="f11" fmla="val 1190"/>
              <a:gd name="f12" fmla="val 299"/>
              <a:gd name="f13" fmla="val 1156"/>
              <a:gd name="f14" fmla="val 19"/>
              <a:gd name="f15" fmla="val 671"/>
              <a:gd name="f16" fmla="val 637"/>
              <a:gd name="f17" fmla="val 581"/>
              <a:gd name="f18" fmla="val 547"/>
              <a:gd name="f19" fmla="val 62"/>
              <a:gd name="f20" fmla="val 28"/>
              <a:gd name="f21" fmla="val 967"/>
              <a:gd name="f22" fmla="val 1007"/>
              <a:gd name="f23" fmla="val 1055"/>
              <a:gd name="f24" fmla="val 1075"/>
              <a:gd name="f25" fmla="val 1355"/>
              <a:gd name="f26" fmla="+- 0 0 -90"/>
              <a:gd name="f27" fmla="*/ f3 1 1375"/>
              <a:gd name="f28" fmla="*/ f4 1 1218"/>
              <a:gd name="f29" fmla="+- f7 0 f5"/>
              <a:gd name="f30" fmla="+- f6 0 f5"/>
              <a:gd name="f31" fmla="*/ f26 f0 1"/>
              <a:gd name="f32" fmla="*/ f30 1 1375"/>
              <a:gd name="f33" fmla="*/ f29 1 1218"/>
              <a:gd name="f34" fmla="*/ 407 f30 1"/>
              <a:gd name="f35" fmla="*/ 1218 f29 1"/>
              <a:gd name="f36" fmla="*/ 299 f30 1"/>
              <a:gd name="f37" fmla="*/ 1156 f29 1"/>
              <a:gd name="f38" fmla="*/ 19 f30 1"/>
              <a:gd name="f39" fmla="*/ 671 f29 1"/>
              <a:gd name="f40" fmla="*/ 547 f29 1"/>
              <a:gd name="f41" fmla="*/ 62 f29 1"/>
              <a:gd name="f42" fmla="*/ 0 f29 1"/>
              <a:gd name="f43" fmla="*/ 967 f30 1"/>
              <a:gd name="f44" fmla="*/ 1075 f30 1"/>
              <a:gd name="f45" fmla="*/ 1355 f30 1"/>
              <a:gd name="f46" fmla="*/ f31 1 f2"/>
              <a:gd name="f47" fmla="*/ f34 1 1375"/>
              <a:gd name="f48" fmla="*/ f35 1 1218"/>
              <a:gd name="f49" fmla="*/ f36 1 1375"/>
              <a:gd name="f50" fmla="*/ f37 1 1218"/>
              <a:gd name="f51" fmla="*/ f38 1 1375"/>
              <a:gd name="f52" fmla="*/ f39 1 1218"/>
              <a:gd name="f53" fmla="*/ f40 1 1218"/>
              <a:gd name="f54" fmla="*/ f41 1 1218"/>
              <a:gd name="f55" fmla="*/ f42 1 1218"/>
              <a:gd name="f56" fmla="*/ f43 1 1375"/>
              <a:gd name="f57" fmla="*/ f44 1 1375"/>
              <a:gd name="f58" fmla="*/ f45 1 1375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3"/>
              <a:gd name="f68" fmla="*/ f51 1 f32"/>
              <a:gd name="f69" fmla="*/ f52 1 f33"/>
              <a:gd name="f70" fmla="*/ f53 1 f33"/>
              <a:gd name="f71" fmla="*/ f54 1 f33"/>
              <a:gd name="f72" fmla="*/ f55 1 f33"/>
              <a:gd name="f73" fmla="*/ f56 1 f32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8 1"/>
              <a:gd name="f84" fmla="*/ f68 f27 1"/>
              <a:gd name="f85" fmla="*/ f69 f28 1"/>
              <a:gd name="f86" fmla="*/ f70 f28 1"/>
              <a:gd name="f87" fmla="*/ f71 f28 1"/>
              <a:gd name="f88" fmla="*/ f72 f28 1"/>
              <a:gd name="f89" fmla="*/ f73 f27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4" y="f86"/>
              </a:cxn>
              <a:cxn ang="f63">
                <a:pos x="f82" y="f87"/>
              </a:cxn>
              <a:cxn ang="f63">
                <a:pos x="f80" y="f88"/>
              </a:cxn>
              <a:cxn ang="f63">
                <a:pos x="f89" y="f88"/>
              </a:cxn>
              <a:cxn ang="f63">
                <a:pos x="f90" y="f87"/>
              </a:cxn>
              <a:cxn ang="f63">
                <a:pos x="f91" y="f86"/>
              </a:cxn>
              <a:cxn ang="f63">
                <a:pos x="f91" y="f85"/>
              </a:cxn>
              <a:cxn ang="f63">
                <a:pos x="f90" y="f83"/>
              </a:cxn>
              <a:cxn ang="f63">
                <a:pos x="f89" y="f81"/>
              </a:cxn>
              <a:cxn ang="f63">
                <a:pos x="f80" y="f81"/>
              </a:cxn>
            </a:cxnLst>
            <a:rect l="f76" t="f79" r="f77" b="f78"/>
            <a:pathLst>
              <a:path w="1375" h="1218">
                <a:moveTo>
                  <a:pt x="f8" y="f7"/>
                </a:moveTo>
                <a:cubicBezTo>
                  <a:pt x="f9" y="f7"/>
                  <a:pt x="f10" y="f11"/>
                  <a:pt x="f12" y="f13"/>
                </a:cubicBezTo>
                <a:cubicBezTo>
                  <a:pt x="f14" y="f15"/>
                  <a:pt x="f14" y="f15"/>
                  <a:pt x="f14" y="f15"/>
                </a:cubicBezTo>
                <a:cubicBezTo>
                  <a:pt x="f5" y="f16"/>
                  <a:pt x="f5" y="f17"/>
                  <a:pt x="f14" y="f18"/>
                </a:cubicBezTo>
                <a:cubicBezTo>
                  <a:pt x="f12" y="f19"/>
                  <a:pt x="f12" y="f19"/>
                  <a:pt x="f12" y="f19"/>
                </a:cubicBezTo>
                <a:cubicBezTo>
                  <a:pt x="f10" y="f20"/>
                  <a:pt x="f9" y="f5"/>
                  <a:pt x="f8" y="f5"/>
                </a:cubicBezTo>
                <a:cubicBezTo>
                  <a:pt x="f21" y="f5"/>
                  <a:pt x="f21" y="f5"/>
                  <a:pt x="f21" y="f5"/>
                </a:cubicBezTo>
                <a:cubicBezTo>
                  <a:pt x="f22" y="f5"/>
                  <a:pt x="f23" y="f20"/>
                  <a:pt x="f24" y="f19"/>
                </a:cubicBezTo>
                <a:cubicBezTo>
                  <a:pt x="f25" y="f18"/>
                  <a:pt x="f25" y="f18"/>
                  <a:pt x="f25" y="f18"/>
                </a:cubicBezTo>
                <a:cubicBezTo>
                  <a:pt x="f6" y="f17"/>
                  <a:pt x="f6" y="f16"/>
                  <a:pt x="f25" y="f15"/>
                </a:cubicBezTo>
                <a:cubicBezTo>
                  <a:pt x="f24" y="f13"/>
                  <a:pt x="f24" y="f13"/>
                  <a:pt x="f24" y="f13"/>
                </a:cubicBezTo>
                <a:cubicBezTo>
                  <a:pt x="f23" y="f11"/>
                  <a:pt x="f22" y="f7"/>
                  <a:pt x="f21" y="f7"/>
                </a:cubicBezTo>
                <a:lnTo>
                  <a:pt x="f8" y="f7"/>
                </a:lnTo>
                <a:close/>
              </a:path>
            </a:pathLst>
          </a:custGeom>
          <a:solidFill>
            <a:srgbClr val="2F5597"/>
          </a:solidFill>
          <a:ln w="25402" cap="flat">
            <a:solidFill>
              <a:srgbClr val="2F5597"/>
            </a:solidFill>
            <a:prstDash val="solid"/>
            <a:miter/>
          </a:ln>
          <a:effectLst>
            <a:outerShdw dist="152398" dir="2700000" algn="tl">
              <a:srgbClr val="000000">
                <a:alpha val="30000"/>
              </a:srgbClr>
            </a:outerShdw>
          </a:effectLst>
        </p:spPr>
        <p:txBody>
          <a:bodyPr vert="eaVert" wrap="square" lIns="68580" tIns="34290" rIns="68580" bIns="3429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>
              <a:solidFill>
                <a:srgbClr val="FFFFFF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</p:txBody>
      </p:sp>
      <p:sp>
        <p:nvSpPr>
          <p:cNvPr id="17" name="文本框 35">
            <a:extLst>
              <a:ext uri="{FF2B5EF4-FFF2-40B4-BE49-F238E27FC236}">
                <a16:creationId xmlns:a16="http://schemas.microsoft.com/office/drawing/2014/main" id="{C6141566-F0D7-B410-FD8E-C015609871B6}"/>
              </a:ext>
            </a:extLst>
          </p:cNvPr>
          <p:cNvSpPr txBox="1"/>
          <p:nvPr/>
        </p:nvSpPr>
        <p:spPr>
          <a:xfrm>
            <a:off x="10475534" y="2688912"/>
            <a:ext cx="1020872" cy="4439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Abadi" pitchFamily="34"/>
                <a:ea typeface="造字工房悦黑体验版细体" pitchFamily="50"/>
              </a:rPr>
              <a:t>Development board</a:t>
            </a:r>
          </a:p>
        </p:txBody>
      </p:sp>
      <p:sp>
        <p:nvSpPr>
          <p:cNvPr id="19" name="文本框 45">
            <a:extLst>
              <a:ext uri="{FF2B5EF4-FFF2-40B4-BE49-F238E27FC236}">
                <a16:creationId xmlns:a16="http://schemas.microsoft.com/office/drawing/2014/main" id="{988E6380-C2C8-4F56-9162-558D11E5391B}"/>
              </a:ext>
            </a:extLst>
          </p:cNvPr>
          <p:cNvSpPr txBox="1"/>
          <p:nvPr/>
        </p:nvSpPr>
        <p:spPr>
          <a:xfrm>
            <a:off x="1615161" y="1966462"/>
            <a:ext cx="135325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badi" pitchFamily="34"/>
                <a:ea typeface="等线" pitchFamily="2"/>
              </a:rPr>
              <a:t>The starting point</a:t>
            </a:r>
          </a:p>
        </p:txBody>
      </p:sp>
      <p:sp>
        <p:nvSpPr>
          <p:cNvPr id="20" name="文本框 46">
            <a:extLst>
              <a:ext uri="{FF2B5EF4-FFF2-40B4-BE49-F238E27FC236}">
                <a16:creationId xmlns:a16="http://schemas.microsoft.com/office/drawing/2014/main" id="{CD210396-8B82-6228-32D0-499C32269E5E}"/>
              </a:ext>
            </a:extLst>
          </p:cNvPr>
          <p:cNvSpPr txBox="1"/>
          <p:nvPr/>
        </p:nvSpPr>
        <p:spPr>
          <a:xfrm>
            <a:off x="9454930" y="1988070"/>
            <a:ext cx="84556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Abadi" pitchFamily="34"/>
                <a:ea typeface="等线" pitchFamily="2"/>
              </a:rPr>
              <a:t>Corner</a:t>
            </a:r>
            <a:endParaRPr lang="en-US" sz="1100" b="0" i="0" u="none" strike="noStrike" kern="1200" cap="none" spc="0" baseline="0">
              <a:solidFill>
                <a:srgbClr val="FFFFFF"/>
              </a:solidFill>
              <a:uFillTx/>
              <a:latin typeface="Abadi" pitchFamily="34"/>
              <a:ea typeface="等线" pitchFamily="2"/>
            </a:endParaRPr>
          </a:p>
        </p:txBody>
      </p:sp>
      <p:sp>
        <p:nvSpPr>
          <p:cNvPr id="21" name="文本框 47">
            <a:extLst>
              <a:ext uri="{FF2B5EF4-FFF2-40B4-BE49-F238E27FC236}">
                <a16:creationId xmlns:a16="http://schemas.microsoft.com/office/drawing/2014/main" id="{30D7964D-DD18-AB7B-349E-1ECCFB85A1E0}"/>
              </a:ext>
            </a:extLst>
          </p:cNvPr>
          <p:cNvSpPr txBox="1"/>
          <p:nvPr/>
        </p:nvSpPr>
        <p:spPr>
          <a:xfrm>
            <a:off x="8983640" y="4320494"/>
            <a:ext cx="1317494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Abadi" pitchFamily="34"/>
                <a:ea typeface="等线" pitchFamily="2"/>
              </a:rPr>
              <a:t>Irregular road pattern</a:t>
            </a:r>
          </a:p>
        </p:txBody>
      </p:sp>
      <p:cxnSp>
        <p:nvCxnSpPr>
          <p:cNvPr id="22" name="直接箭头连接符 49">
            <a:extLst>
              <a:ext uri="{FF2B5EF4-FFF2-40B4-BE49-F238E27FC236}">
                <a16:creationId xmlns:a16="http://schemas.microsoft.com/office/drawing/2014/main" id="{FF772EB3-5D53-647F-6643-EF8B085D493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35470" y="4529886"/>
            <a:ext cx="2856649" cy="618925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miter/>
            <a:tailEnd type="arrow"/>
          </a:ln>
        </p:spPr>
      </p:cxnSp>
      <p:cxnSp>
        <p:nvCxnSpPr>
          <p:cNvPr id="23" name="直接箭头连接符 51">
            <a:extLst>
              <a:ext uri="{FF2B5EF4-FFF2-40B4-BE49-F238E27FC236}">
                <a16:creationId xmlns:a16="http://schemas.microsoft.com/office/drawing/2014/main" id="{E3FA9D9A-DC4A-D54B-177C-240BD8CDB876}"/>
              </a:ext>
            </a:extLst>
          </p:cNvPr>
          <p:cNvCxnSpPr>
            <a:cxnSpLocks/>
          </p:cNvCxnSpPr>
          <p:nvPr/>
        </p:nvCxnSpPr>
        <p:spPr>
          <a:xfrm flipV="1">
            <a:off x="2943400" y="1382002"/>
            <a:ext cx="2848719" cy="751177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miter/>
            <a:tailEnd type="arrow"/>
          </a:ln>
        </p:spPr>
      </p:cxnSp>
      <p:cxnSp>
        <p:nvCxnSpPr>
          <p:cNvPr id="24" name="直接箭头连接符 53">
            <a:extLst>
              <a:ext uri="{FF2B5EF4-FFF2-40B4-BE49-F238E27FC236}">
                <a16:creationId xmlns:a16="http://schemas.microsoft.com/office/drawing/2014/main" id="{8219F31D-2A79-09D1-A1B7-CF1AFDDA7E17}"/>
              </a:ext>
            </a:extLst>
          </p:cNvPr>
          <p:cNvCxnSpPr>
            <a:cxnSpLocks/>
          </p:cNvCxnSpPr>
          <p:nvPr/>
        </p:nvCxnSpPr>
        <p:spPr>
          <a:xfrm flipH="1" flipV="1">
            <a:off x="6676008" y="1466640"/>
            <a:ext cx="2410841" cy="652235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miter/>
            <a:tailEnd type="arrow"/>
          </a:ln>
        </p:spPr>
      </p:cxnSp>
      <p:cxnSp>
        <p:nvCxnSpPr>
          <p:cNvPr id="25" name="直接箭头连接符 55">
            <a:extLst>
              <a:ext uri="{FF2B5EF4-FFF2-40B4-BE49-F238E27FC236}">
                <a16:creationId xmlns:a16="http://schemas.microsoft.com/office/drawing/2014/main" id="{4649753B-2D1B-B613-55AB-31CA9B17582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942928" y="3302294"/>
            <a:ext cx="2051763" cy="1216865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miter/>
            <a:tailEnd type="arrow"/>
          </a:ln>
        </p:spPr>
      </p:cxnSp>
      <p:grpSp>
        <p:nvGrpSpPr>
          <p:cNvPr id="26" name="Groupe 8">
            <a:extLst>
              <a:ext uri="{FF2B5EF4-FFF2-40B4-BE49-F238E27FC236}">
                <a16:creationId xmlns:a16="http://schemas.microsoft.com/office/drawing/2014/main" id="{C7D479F7-8657-C2ED-63D0-35968CC35D94}"/>
              </a:ext>
            </a:extLst>
          </p:cNvPr>
          <p:cNvGrpSpPr/>
          <p:nvPr/>
        </p:nvGrpSpPr>
        <p:grpSpPr>
          <a:xfrm>
            <a:off x="9976347" y="-62546"/>
            <a:ext cx="2215653" cy="1195282"/>
            <a:chOff x="10116949" y="-49973"/>
            <a:chExt cx="2083213" cy="942682"/>
          </a:xfrm>
        </p:grpSpPr>
        <p:sp>
          <p:nvSpPr>
            <p:cNvPr id="27" name="Rectangle : avec coin rogné 9">
              <a:extLst>
                <a:ext uri="{FF2B5EF4-FFF2-40B4-BE49-F238E27FC236}">
                  <a16:creationId xmlns:a16="http://schemas.microsoft.com/office/drawing/2014/main" id="{AC3E8403-DEF8-75EC-A972-E273E0E8A482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28" name="Image 10">
              <a:extLst>
                <a:ext uri="{FF2B5EF4-FFF2-40B4-BE49-F238E27FC236}">
                  <a16:creationId xmlns:a16="http://schemas.microsoft.com/office/drawing/2014/main" id="{358695CE-7429-F421-7793-48C063FF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8" name="文本框 44">
            <a:extLst>
              <a:ext uri="{FF2B5EF4-FFF2-40B4-BE49-F238E27FC236}">
                <a16:creationId xmlns:a16="http://schemas.microsoft.com/office/drawing/2014/main" id="{859C9B47-9061-91D0-A0C8-D6687D10CBDA}"/>
              </a:ext>
            </a:extLst>
          </p:cNvPr>
          <p:cNvSpPr txBox="1"/>
          <p:nvPr/>
        </p:nvSpPr>
        <p:spPr>
          <a:xfrm>
            <a:off x="1648078" y="4391386"/>
            <a:ext cx="128739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>
                <a:solidFill>
                  <a:srgbClr val="FFFFFF"/>
                </a:solidFill>
                <a:latin typeface="Abadi" pitchFamily="34"/>
                <a:ea typeface="等线" pitchFamily="2"/>
              </a:rPr>
              <a:t>Intersection</a:t>
            </a: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badi" pitchFamily="34"/>
              <a:ea typeface="等线" pitchFamily="2"/>
            </a:endParaRPr>
          </a:p>
        </p:txBody>
      </p:sp>
    </p:spTree>
  </p:cSld>
  <p:clrMapOvr>
    <a:masterClrMapping/>
  </p:clrMapOvr>
  <p:transition spd="slow" advTm="8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7">
            <a:extLst>
              <a:ext uri="{FF2B5EF4-FFF2-40B4-BE49-F238E27FC236}">
                <a16:creationId xmlns:a16="http://schemas.microsoft.com/office/drawing/2014/main" id="{B6B5CB5B-B679-1657-7A36-6E6362AA5645}"/>
              </a:ext>
            </a:extLst>
          </p:cNvPr>
          <p:cNvSpPr/>
          <p:nvPr/>
        </p:nvSpPr>
        <p:spPr>
          <a:xfrm>
            <a:off x="0" y="5853879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8">
            <a:extLst>
              <a:ext uri="{FF2B5EF4-FFF2-40B4-BE49-F238E27FC236}">
                <a16:creationId xmlns:a16="http://schemas.microsoft.com/office/drawing/2014/main" id="{6885F6D9-AFF4-49C6-22C4-6632E90EB222}"/>
              </a:ext>
            </a:extLst>
          </p:cNvPr>
          <p:cNvSpPr/>
          <p:nvPr/>
        </p:nvSpPr>
        <p:spPr>
          <a:xfrm>
            <a:off x="0" y="-12746"/>
            <a:ext cx="12191996" cy="1066803"/>
          </a:xfrm>
          <a:prstGeom prst="rect">
            <a:avLst/>
          </a:prstGeom>
          <a:solidFill>
            <a:srgbClr val="19122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3C2454-B395-534A-5BED-E4D43B4C8395}"/>
              </a:ext>
            </a:extLst>
          </p:cNvPr>
          <p:cNvSpPr txBox="1"/>
          <p:nvPr/>
        </p:nvSpPr>
        <p:spPr>
          <a:xfrm>
            <a:off x="382630" y="261609"/>
            <a:ext cx="5033653" cy="5180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D" sz="1600" b="1" i="0" u="none" strike="noStrike" kern="1200" cap="none" spc="0" baseline="0"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</a:rPr>
              <a:t>Indication Panels In The Track</a:t>
            </a:r>
          </a:p>
        </p:txBody>
      </p:sp>
      <p:sp>
        <p:nvSpPr>
          <p:cNvPr id="6" name="Espace réservé du numéro de diapositive 34">
            <a:extLst>
              <a:ext uri="{FF2B5EF4-FFF2-40B4-BE49-F238E27FC236}">
                <a16:creationId xmlns:a16="http://schemas.microsoft.com/office/drawing/2014/main" id="{6C2955FD-23D7-FD52-6B40-592BC7E44F2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1D9F47-140D-421D-8956-F9A40AFD399F}" type="slidenum">
              <a:rPr lang="fr-FR">
                <a:solidFill>
                  <a:schemeClr val="bg1"/>
                </a:solidFill>
              </a:rPr>
              <a:t>9</a:t>
            </a:fld>
            <a:endParaRPr lang="fr-FR" sz="1200" b="0" i="0" u="none" strike="noStrike" kern="1200" cap="none" spc="0" baseline="0">
              <a:solidFill>
                <a:schemeClr val="bg1"/>
              </a:solidFill>
              <a:uFillTx/>
              <a:latin typeface="微软雅黑"/>
              <a:ea typeface="微软雅黑"/>
            </a:endParaRPr>
          </a:p>
        </p:txBody>
      </p:sp>
      <p:sp>
        <p:nvSpPr>
          <p:cNvPr id="13" name="文本框 31">
            <a:extLst>
              <a:ext uri="{FF2B5EF4-FFF2-40B4-BE49-F238E27FC236}">
                <a16:creationId xmlns:a16="http://schemas.microsoft.com/office/drawing/2014/main" id="{40A404F1-5341-F3A8-A3ED-7C0B977A4FB1}"/>
              </a:ext>
            </a:extLst>
          </p:cNvPr>
          <p:cNvSpPr txBox="1"/>
          <p:nvPr/>
        </p:nvSpPr>
        <p:spPr>
          <a:xfrm>
            <a:off x="8305955" y="3903902"/>
            <a:ext cx="712207" cy="4756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badi"/>
                <a:ea typeface="造字工房悦黑体验版细体"/>
              </a:rPr>
              <a:t>Color sensor</a:t>
            </a:r>
          </a:p>
        </p:txBody>
      </p:sp>
      <p:sp>
        <p:nvSpPr>
          <p:cNvPr id="14" name="文本框 32">
            <a:extLst>
              <a:ext uri="{FF2B5EF4-FFF2-40B4-BE49-F238E27FC236}">
                <a16:creationId xmlns:a16="http://schemas.microsoft.com/office/drawing/2014/main" id="{CD5337CF-2E6D-DB14-01E4-5BDD7A8A549D}"/>
              </a:ext>
            </a:extLst>
          </p:cNvPr>
          <p:cNvSpPr txBox="1"/>
          <p:nvPr/>
        </p:nvSpPr>
        <p:spPr>
          <a:xfrm>
            <a:off x="8300898" y="2565312"/>
            <a:ext cx="712207" cy="4756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badi" pitchFamily="34"/>
                <a:ea typeface="造字工房悦黑体验版细体" pitchFamily="50"/>
              </a:rPr>
              <a:t>Electric motor</a:t>
            </a: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造字工房悦黑体验版细体" pitchFamily="50"/>
              <a:ea typeface="造字工房悦黑体验版细体" pitchFamily="50"/>
            </a:endParaRPr>
          </a:p>
        </p:txBody>
      </p:sp>
      <p:sp>
        <p:nvSpPr>
          <p:cNvPr id="17" name="文本框 35">
            <a:extLst>
              <a:ext uri="{FF2B5EF4-FFF2-40B4-BE49-F238E27FC236}">
                <a16:creationId xmlns:a16="http://schemas.microsoft.com/office/drawing/2014/main" id="{C6141566-F0D7-B410-FD8E-C015609871B6}"/>
              </a:ext>
            </a:extLst>
          </p:cNvPr>
          <p:cNvSpPr txBox="1"/>
          <p:nvPr/>
        </p:nvSpPr>
        <p:spPr>
          <a:xfrm>
            <a:off x="10475534" y="2688912"/>
            <a:ext cx="1020872" cy="4439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Abadi" pitchFamily="34"/>
                <a:ea typeface="造字工房悦黑体验版细体" pitchFamily="50"/>
              </a:rPr>
              <a:t>Development board</a:t>
            </a:r>
          </a:p>
        </p:txBody>
      </p:sp>
      <p:sp>
        <p:nvSpPr>
          <p:cNvPr id="19" name="文本框 45">
            <a:extLst>
              <a:ext uri="{FF2B5EF4-FFF2-40B4-BE49-F238E27FC236}">
                <a16:creationId xmlns:a16="http://schemas.microsoft.com/office/drawing/2014/main" id="{988E6380-C2C8-4F56-9162-558D11E5391B}"/>
              </a:ext>
            </a:extLst>
          </p:cNvPr>
          <p:cNvSpPr txBox="1"/>
          <p:nvPr/>
        </p:nvSpPr>
        <p:spPr>
          <a:xfrm>
            <a:off x="1615161" y="1966462"/>
            <a:ext cx="135325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badi" pitchFamily="34"/>
                <a:ea typeface="等线" pitchFamily="2"/>
              </a:rPr>
              <a:t>The starting point</a:t>
            </a:r>
          </a:p>
        </p:txBody>
      </p:sp>
      <p:sp>
        <p:nvSpPr>
          <p:cNvPr id="20" name="文本框 46">
            <a:extLst>
              <a:ext uri="{FF2B5EF4-FFF2-40B4-BE49-F238E27FC236}">
                <a16:creationId xmlns:a16="http://schemas.microsoft.com/office/drawing/2014/main" id="{CD210396-8B82-6228-32D0-499C32269E5E}"/>
              </a:ext>
            </a:extLst>
          </p:cNvPr>
          <p:cNvSpPr txBox="1"/>
          <p:nvPr/>
        </p:nvSpPr>
        <p:spPr>
          <a:xfrm>
            <a:off x="9454930" y="1988070"/>
            <a:ext cx="84556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Abadi" pitchFamily="34"/>
                <a:ea typeface="等线" pitchFamily="2"/>
              </a:rPr>
              <a:t>Corner</a:t>
            </a:r>
            <a:endParaRPr lang="en-US" sz="1100" b="0" i="0" u="none" strike="noStrike" kern="1200" cap="none" spc="0" baseline="0">
              <a:solidFill>
                <a:srgbClr val="FFFFFF"/>
              </a:solidFill>
              <a:uFillTx/>
              <a:latin typeface="Abadi" pitchFamily="34"/>
              <a:ea typeface="等线" pitchFamily="2"/>
            </a:endParaRPr>
          </a:p>
        </p:txBody>
      </p:sp>
      <p:sp>
        <p:nvSpPr>
          <p:cNvPr id="21" name="文本框 47">
            <a:extLst>
              <a:ext uri="{FF2B5EF4-FFF2-40B4-BE49-F238E27FC236}">
                <a16:creationId xmlns:a16="http://schemas.microsoft.com/office/drawing/2014/main" id="{30D7964D-DD18-AB7B-349E-1ECCFB85A1E0}"/>
              </a:ext>
            </a:extLst>
          </p:cNvPr>
          <p:cNvSpPr txBox="1"/>
          <p:nvPr/>
        </p:nvSpPr>
        <p:spPr>
          <a:xfrm>
            <a:off x="8983640" y="4320494"/>
            <a:ext cx="1317494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Abadi" pitchFamily="34"/>
                <a:ea typeface="等线" pitchFamily="2"/>
              </a:rPr>
              <a:t>Irregular road pattern</a:t>
            </a:r>
          </a:p>
        </p:txBody>
      </p:sp>
      <p:grpSp>
        <p:nvGrpSpPr>
          <p:cNvPr id="26" name="Groupe 8">
            <a:extLst>
              <a:ext uri="{FF2B5EF4-FFF2-40B4-BE49-F238E27FC236}">
                <a16:creationId xmlns:a16="http://schemas.microsoft.com/office/drawing/2014/main" id="{C7D479F7-8657-C2ED-63D0-35968CC35D94}"/>
              </a:ext>
            </a:extLst>
          </p:cNvPr>
          <p:cNvGrpSpPr/>
          <p:nvPr/>
        </p:nvGrpSpPr>
        <p:grpSpPr>
          <a:xfrm>
            <a:off x="9976347" y="-62546"/>
            <a:ext cx="2215653" cy="1195282"/>
            <a:chOff x="10116949" y="-49973"/>
            <a:chExt cx="2083213" cy="942682"/>
          </a:xfrm>
        </p:grpSpPr>
        <p:sp>
          <p:nvSpPr>
            <p:cNvPr id="27" name="Rectangle : avec coin rogné 9">
              <a:extLst>
                <a:ext uri="{FF2B5EF4-FFF2-40B4-BE49-F238E27FC236}">
                  <a16:creationId xmlns:a16="http://schemas.microsoft.com/office/drawing/2014/main" id="{AC3E8403-DEF8-75EC-A972-E273E0E8A482}"/>
                </a:ext>
              </a:extLst>
            </p:cNvPr>
            <p:cNvSpPr/>
            <p:nvPr/>
          </p:nvSpPr>
          <p:spPr>
            <a:xfrm rot="10799991">
              <a:off x="10116949" y="-49973"/>
              <a:ext cx="2083213" cy="942682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9 f15 1"/>
                <a:gd name="f24" fmla="*/ f18 f15 1"/>
                <a:gd name="f25" fmla="min f22 f21"/>
                <a:gd name="f26" fmla="*/ f25 f4 1"/>
                <a:gd name="f27" fmla="*/ f26 1 100000"/>
                <a:gd name="f28" fmla="+- f18 0 f27"/>
                <a:gd name="f29" fmla="*/ f27 1 2"/>
                <a:gd name="f30" fmla="*/ f27 f15 1"/>
                <a:gd name="f31" fmla="+- f28 f18 0"/>
                <a:gd name="f32" fmla="*/ f29 f15 1"/>
                <a:gd name="f33" fmla="*/ f28 f15 1"/>
                <a:gd name="f34" fmla="*/ f31 1 2"/>
                <a:gd name="f35" fmla="*/ f3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32" r="f35" b="f23"/>
              <a:pathLst>
                <a:path>
                  <a:moveTo>
                    <a:pt x="f20" y="f20"/>
                  </a:moveTo>
                  <a:lnTo>
                    <a:pt x="f33" y="f20"/>
                  </a:lnTo>
                  <a:lnTo>
                    <a:pt x="f24" y="f30"/>
                  </a:lnTo>
                  <a:lnTo>
                    <a:pt x="f24" y="f23"/>
                  </a:lnTo>
                  <a:lnTo>
                    <a:pt x="f20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350" b="0" i="0" u="none" strike="noStrike" kern="1200" cap="none" spc="0" baseline="0"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28" name="Image 10">
              <a:extLst>
                <a:ext uri="{FF2B5EF4-FFF2-40B4-BE49-F238E27FC236}">
                  <a16:creationId xmlns:a16="http://schemas.microsoft.com/office/drawing/2014/main" id="{358695CE-7429-F421-7793-48C063FF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9079" y="49377"/>
              <a:ext cx="1857182" cy="81730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8" name="文本框 44">
            <a:extLst>
              <a:ext uri="{FF2B5EF4-FFF2-40B4-BE49-F238E27FC236}">
                <a16:creationId xmlns:a16="http://schemas.microsoft.com/office/drawing/2014/main" id="{859C9B47-9061-91D0-A0C8-D6687D10CBDA}"/>
              </a:ext>
            </a:extLst>
          </p:cNvPr>
          <p:cNvSpPr txBox="1"/>
          <p:nvPr/>
        </p:nvSpPr>
        <p:spPr>
          <a:xfrm>
            <a:off x="1648078" y="4391386"/>
            <a:ext cx="128739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>
                <a:solidFill>
                  <a:srgbClr val="FFFFFF"/>
                </a:solidFill>
                <a:latin typeface="Abadi" pitchFamily="34"/>
                <a:ea typeface="等线" pitchFamily="2"/>
              </a:rPr>
              <a:t>Intersection</a:t>
            </a: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badi" pitchFamily="34"/>
              <a:ea typeface="等线" pitchFamily="2"/>
            </a:endParaRPr>
          </a:p>
        </p:txBody>
      </p:sp>
      <p:sp>
        <p:nvSpPr>
          <p:cNvPr id="7" name="Octogone 7">
            <a:extLst>
              <a:ext uri="{FF2B5EF4-FFF2-40B4-BE49-F238E27FC236}">
                <a16:creationId xmlns:a16="http://schemas.microsoft.com/office/drawing/2014/main" id="{3F5F24FB-D3CA-AD56-69CF-143FFCCA5949}"/>
              </a:ext>
            </a:extLst>
          </p:cNvPr>
          <p:cNvSpPr/>
          <p:nvPr/>
        </p:nvSpPr>
        <p:spPr>
          <a:xfrm>
            <a:off x="537881" y="1571057"/>
            <a:ext cx="2294921" cy="2237468"/>
          </a:xfrm>
          <a:prstGeom prst="octagon">
            <a:avLst/>
          </a:prstGeom>
          <a:solidFill>
            <a:srgbClr val="C00000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STOP</a:t>
            </a:r>
          </a:p>
        </p:txBody>
      </p:sp>
      <p:sp>
        <p:nvSpPr>
          <p:cNvPr id="10" name="Losange 8">
            <a:extLst>
              <a:ext uri="{FF2B5EF4-FFF2-40B4-BE49-F238E27FC236}">
                <a16:creationId xmlns:a16="http://schemas.microsoft.com/office/drawing/2014/main" id="{E5D15BE0-467D-1561-7700-651F1FB83F8D}"/>
              </a:ext>
            </a:extLst>
          </p:cNvPr>
          <p:cNvSpPr/>
          <p:nvPr/>
        </p:nvSpPr>
        <p:spPr>
          <a:xfrm>
            <a:off x="3289278" y="1309398"/>
            <a:ext cx="2505117" cy="2442402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>
              <a:latin typeface="Agency FB" panose="020B0503020202020204" pitchFamily="34" charset="0"/>
            </a:endParaRPr>
          </a:p>
        </p:txBody>
      </p:sp>
      <p:sp>
        <p:nvSpPr>
          <p:cNvPr id="18" name="Losange 9">
            <a:extLst>
              <a:ext uri="{FF2B5EF4-FFF2-40B4-BE49-F238E27FC236}">
                <a16:creationId xmlns:a16="http://schemas.microsoft.com/office/drawing/2014/main" id="{23E67D73-ECAE-047E-33C3-FC2B23F4BF1D}"/>
              </a:ext>
            </a:extLst>
          </p:cNvPr>
          <p:cNvSpPr/>
          <p:nvPr/>
        </p:nvSpPr>
        <p:spPr>
          <a:xfrm>
            <a:off x="3524647" y="1540037"/>
            <a:ext cx="2040897" cy="2032610"/>
          </a:xfrm>
          <a:prstGeom prst="diamon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SLOW DOWN</a:t>
            </a:r>
          </a:p>
        </p:txBody>
      </p:sp>
      <p:pic>
        <p:nvPicPr>
          <p:cNvPr id="29" name="Image 2">
            <a:extLst>
              <a:ext uri="{FF2B5EF4-FFF2-40B4-BE49-F238E27FC236}">
                <a16:creationId xmlns:a16="http://schemas.microsoft.com/office/drawing/2014/main" id="{5BD70055-8D7C-82BF-D25C-7F7571C3B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2" y="4178323"/>
            <a:ext cx="1297118" cy="907983"/>
          </a:xfrm>
          <a:prstGeom prst="rect">
            <a:avLst/>
          </a:prstGeom>
        </p:spPr>
      </p:pic>
      <p:pic>
        <p:nvPicPr>
          <p:cNvPr id="30" name="Image 4">
            <a:extLst>
              <a:ext uri="{FF2B5EF4-FFF2-40B4-BE49-F238E27FC236}">
                <a16:creationId xmlns:a16="http://schemas.microsoft.com/office/drawing/2014/main" id="{0801D547-4846-C78E-35CF-968004BEE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27" y="4147418"/>
            <a:ext cx="1274332" cy="991147"/>
          </a:xfrm>
          <a:prstGeom prst="rect">
            <a:avLst/>
          </a:prstGeom>
        </p:spPr>
      </p:pic>
      <p:sp>
        <p:nvSpPr>
          <p:cNvPr id="31" name="Ellipse 1">
            <a:extLst>
              <a:ext uri="{FF2B5EF4-FFF2-40B4-BE49-F238E27FC236}">
                <a16:creationId xmlns:a16="http://schemas.microsoft.com/office/drawing/2014/main" id="{A5B8BE7F-3595-DFC7-38EA-6E2AD149BD14}"/>
              </a:ext>
            </a:extLst>
          </p:cNvPr>
          <p:cNvSpPr/>
          <p:nvPr/>
        </p:nvSpPr>
        <p:spPr>
          <a:xfrm>
            <a:off x="6130803" y="1337108"/>
            <a:ext cx="2505115" cy="2442400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F58B1D8A-B6C8-5CFA-B209-BB964B9AD967}"/>
              </a:ext>
            </a:extLst>
          </p:cNvPr>
          <p:cNvSpPr/>
          <p:nvPr/>
        </p:nvSpPr>
        <p:spPr>
          <a:xfrm>
            <a:off x="6495854" y="2364919"/>
            <a:ext cx="1809851" cy="400137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4DD72B-C9F8-8F13-69A1-F217DD15B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04" y="4147419"/>
            <a:ext cx="1415923" cy="991146"/>
          </a:xfrm>
          <a:prstGeom prst="rect">
            <a:avLst/>
          </a:prstGeom>
        </p:spPr>
      </p:pic>
      <p:sp>
        <p:nvSpPr>
          <p:cNvPr id="34" name="Losange 8">
            <a:extLst>
              <a:ext uri="{FF2B5EF4-FFF2-40B4-BE49-F238E27FC236}">
                <a16:creationId xmlns:a16="http://schemas.microsoft.com/office/drawing/2014/main" id="{E8603A30-541D-43B5-203C-755A803AE065}"/>
              </a:ext>
            </a:extLst>
          </p:cNvPr>
          <p:cNvSpPr/>
          <p:nvPr/>
        </p:nvSpPr>
        <p:spPr>
          <a:xfrm>
            <a:off x="9092396" y="1337108"/>
            <a:ext cx="2466764" cy="2405009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>
              <a:latin typeface="Agency FB" panose="020B0503020202020204" pitchFamily="34" charset="0"/>
            </a:endParaRPr>
          </a:p>
        </p:txBody>
      </p:sp>
      <p:sp>
        <p:nvSpPr>
          <p:cNvPr id="35" name="Losange 9">
            <a:extLst>
              <a:ext uri="{FF2B5EF4-FFF2-40B4-BE49-F238E27FC236}">
                <a16:creationId xmlns:a16="http://schemas.microsoft.com/office/drawing/2014/main" id="{2094BD7E-AA54-788A-136A-F1E9F2BA302A}"/>
              </a:ext>
            </a:extLst>
          </p:cNvPr>
          <p:cNvSpPr/>
          <p:nvPr/>
        </p:nvSpPr>
        <p:spPr>
          <a:xfrm>
            <a:off x="9318529" y="1540039"/>
            <a:ext cx="2009650" cy="2001490"/>
          </a:xfrm>
          <a:prstGeom prst="diamond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solidFill>
                  <a:schemeClr val="bg1"/>
                </a:solidFill>
                <a:latin typeface="Agency FB" panose="020B0503020202020204" pitchFamily="34" charset="0"/>
              </a:rPr>
              <a:t>GOTTA GO FAST</a:t>
            </a:r>
          </a:p>
        </p:txBody>
      </p:sp>
      <p:pic>
        <p:nvPicPr>
          <p:cNvPr id="36" name="Image 6">
            <a:extLst>
              <a:ext uri="{FF2B5EF4-FFF2-40B4-BE49-F238E27FC236}">
                <a16:creationId xmlns:a16="http://schemas.microsoft.com/office/drawing/2014/main" id="{B2BD79C4-0EB6-CF24-9099-DEB548185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1" y="4161448"/>
            <a:ext cx="1274332" cy="9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72933"/>
      </p:ext>
    </p:extLst>
  </p:cSld>
  <p:clrMapOvr>
    <a:masterClrMapping/>
  </p:clrMapOvr>
  <p:transition spd="slow" advTm="8000">
    <p:wipe/>
  </p:transition>
</p:sld>
</file>

<file path=ppt/theme/theme1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62BF3A0386074BA1DE0EEFA0D4E9D4" ma:contentTypeVersion="7" ma:contentTypeDescription="Crée un document." ma:contentTypeScope="" ma:versionID="b44401ebf71123484121ce4ee4d547c8">
  <xsd:schema xmlns:xsd="http://www.w3.org/2001/XMLSchema" xmlns:xs="http://www.w3.org/2001/XMLSchema" xmlns:p="http://schemas.microsoft.com/office/2006/metadata/properties" xmlns:ns3="5a1228be-aea9-4611-9ec1-635eb66450eb" xmlns:ns4="53af2cd8-fbdb-4a82-b247-7fe3a4bf6224" targetNamespace="http://schemas.microsoft.com/office/2006/metadata/properties" ma:root="true" ma:fieldsID="3ec29029c619884c6fe9538e9a35bfd1" ns3:_="" ns4:_="">
    <xsd:import namespace="5a1228be-aea9-4611-9ec1-635eb66450eb"/>
    <xsd:import namespace="53af2cd8-fbdb-4a82-b247-7fe3a4bf62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228be-aea9-4611-9ec1-635eb66450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f2cd8-fbdb-4a82-b247-7fe3a4bf62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FB592C-171F-4AC1-B8A8-67DAC261DD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9E5D7C-4314-495F-B8A2-8389EA2668CE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5a1228be-aea9-4611-9ec1-635eb66450eb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53af2cd8-fbdb-4a82-b247-7fe3a4bf6224"/>
  </ds:schemaRefs>
</ds:datastoreItem>
</file>

<file path=customXml/itemProps3.xml><?xml version="1.0" encoding="utf-8"?>
<ds:datastoreItem xmlns:ds="http://schemas.openxmlformats.org/officeDocument/2006/customXml" ds:itemID="{A88229C1-92F1-4125-AEB6-A8933CAC0712}">
  <ds:schemaRefs>
    <ds:schemaRef ds:uri="53af2cd8-fbdb-4a82-b247-7fe3a4bf6224"/>
    <ds:schemaRef ds:uri="5a1228be-aea9-4611-9ec1-635eb66450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Grand écran</PresentationFormat>
  <Paragraphs>214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等线</vt:lpstr>
      <vt:lpstr>微软雅黑</vt:lpstr>
      <vt:lpstr>Abadi</vt:lpstr>
      <vt:lpstr>Agency FB</vt:lpstr>
      <vt:lpstr>Arial</vt:lpstr>
      <vt:lpstr>Gill Sans</vt:lpstr>
      <vt:lpstr>Wingdings</vt:lpstr>
      <vt:lpstr>造字工房悦黑体验版细体</vt:lpstr>
      <vt:lpstr>www.jpppt.com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www.jpppt.com</dc:creator>
  <cp:keywords>www.jpppt.com</cp:keywords>
  <dc:description>www.jpppt.com</dc:description>
  <cp:lastModifiedBy>Adrien SALLE</cp:lastModifiedBy>
  <cp:revision>2</cp:revision>
  <dcterms:created xsi:type="dcterms:W3CDTF">2017-09-03T01:08:11Z</dcterms:created>
  <dcterms:modified xsi:type="dcterms:W3CDTF">2023-01-18T14:32:11Z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0x0101004762BF3A0386074BA1DE0EEFA0D4E9D4</vt:lpwstr>
  </property>
</Properties>
</file>