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CDA3-D210-4712-AD5D-D44DED3D6C33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1E03-82FC-474D-81B8-972353BC8EE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3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CDA3-D210-4712-AD5D-D44DED3D6C33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1E03-82FC-474D-81B8-972353BC8E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16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CDA3-D210-4712-AD5D-D44DED3D6C33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1E03-82FC-474D-81B8-972353BC8E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04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CDA3-D210-4712-AD5D-D44DED3D6C33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1E03-82FC-474D-81B8-972353BC8E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90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CDA3-D210-4712-AD5D-D44DED3D6C33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1E03-82FC-474D-81B8-972353BC8EE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76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CDA3-D210-4712-AD5D-D44DED3D6C33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1E03-82FC-474D-81B8-972353BC8E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60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CDA3-D210-4712-AD5D-D44DED3D6C33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1E03-82FC-474D-81B8-972353BC8E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89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CDA3-D210-4712-AD5D-D44DED3D6C33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1E03-82FC-474D-81B8-972353BC8E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07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CDA3-D210-4712-AD5D-D44DED3D6C33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1E03-82FC-474D-81B8-972353BC8E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10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5DFCDA3-D210-4712-AD5D-D44DED3D6C33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D51E03-82FC-474D-81B8-972353BC8E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3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CDA3-D210-4712-AD5D-D44DED3D6C33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1E03-82FC-474D-81B8-972353BC8E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06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DFCDA3-D210-4712-AD5D-D44DED3D6C33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D51E03-82FC-474D-81B8-972353BC8EE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6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487BFD-11B5-4214-9B6F-76531C24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847652"/>
            <a:ext cx="10058400" cy="1676180"/>
          </a:xfrm>
        </p:spPr>
        <p:txBody>
          <a:bodyPr/>
          <a:lstStyle/>
          <a:p>
            <a:pPr algn="ctr"/>
            <a:r>
              <a:rPr lang="fr-FR" dirty="0"/>
              <a:t>Groupe MAYA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878043-C6E1-46A7-AFB3-A360244DD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615023"/>
            <a:ext cx="12192000" cy="484025"/>
          </a:xfrm>
        </p:spPr>
        <p:txBody>
          <a:bodyPr>
            <a:normAutofit/>
          </a:bodyPr>
          <a:lstStyle/>
          <a:p>
            <a:pPr algn="ctr"/>
            <a:r>
              <a:rPr lang="fr-FR" sz="2000" dirty="0"/>
              <a:t>Younes Abdennadher – Martin Ferrand – Alexis Lefebvre – Alexandre </a:t>
            </a:r>
            <a:r>
              <a:rPr lang="fr-FR" sz="2000" dirty="0" err="1"/>
              <a:t>Longordo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9210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EEF156-3ED1-4322-B50C-7BEBC364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Besoins choisis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B62271F-52F5-4C2B-B58C-6FE6005DE18B}"/>
              </a:ext>
            </a:extLst>
          </p:cNvPr>
          <p:cNvSpPr txBox="1"/>
          <p:nvPr/>
        </p:nvSpPr>
        <p:spPr>
          <a:xfrm>
            <a:off x="1097280" y="2548711"/>
            <a:ext cx="1005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sz="2800" dirty="0"/>
              <a:t>Faciliter la saisie des candidatures en ligne pour générer une base de données permettant la mise en forme des données sous forme de dossier</a:t>
            </a:r>
          </a:p>
          <a:p>
            <a:pPr marL="285750" indent="-285750"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sz="2800" dirty="0"/>
              <a:t>Gérer la remise de dossier (délais courts et masse d'étudiants) par des prises de rendez-vous</a:t>
            </a:r>
          </a:p>
        </p:txBody>
      </p:sp>
    </p:spTree>
    <p:extLst>
      <p:ext uri="{BB962C8B-B14F-4D97-AF65-F5344CB8AC3E}">
        <p14:creationId xmlns:p14="http://schemas.microsoft.com/office/powerpoint/2010/main" val="360883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58F22-156E-4784-BEC3-15812A27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Persona 1 : Bobby (57 ans)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680F206-B436-4409-A33E-EB4D76B4B138}"/>
              </a:ext>
            </a:extLst>
          </p:cNvPr>
          <p:cNvSpPr txBox="1"/>
          <p:nvPr/>
        </p:nvSpPr>
        <p:spPr>
          <a:xfrm>
            <a:off x="1097280" y="1737360"/>
            <a:ext cx="1005840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sz="2400" dirty="0"/>
              <a:t>Utilisateur non expérimenté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sz="2400" dirty="0"/>
              <a:t>Pas à l’aise avec la navigation sur un site Web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sz="2400" b="1" dirty="0"/>
              <a:t>Besoins </a:t>
            </a:r>
            <a:r>
              <a:rPr lang="fr-FR" sz="2400" dirty="0"/>
              <a:t>: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fr-FR" sz="2400" dirty="0"/>
              <a:t> Accéder à une candidature sans trop naviguer sur le site (facile et intuitif)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fr-FR" sz="2400" dirty="0"/>
              <a:t>Voir l’heure de ses prochains rendez-vous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fr-FR" sz="2400" dirty="0"/>
              <a:t>Avoir des informations claires sur les actions des boutons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fr-FR" sz="2400" dirty="0"/>
              <a:t>Minimiser les erreurs (miss-clicks, etc.)</a:t>
            </a:r>
          </a:p>
        </p:txBody>
      </p:sp>
    </p:spTree>
    <p:extLst>
      <p:ext uri="{BB962C8B-B14F-4D97-AF65-F5344CB8AC3E}">
        <p14:creationId xmlns:p14="http://schemas.microsoft.com/office/powerpoint/2010/main" val="361591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76F20DCB-7589-40A6-962C-B9A1A370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Persona 2 : Zeus  (35 ans)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53FB790-FF0F-4841-B339-388DF2C43546}"/>
              </a:ext>
            </a:extLst>
          </p:cNvPr>
          <p:cNvSpPr txBox="1"/>
          <p:nvPr/>
        </p:nvSpPr>
        <p:spPr>
          <a:xfrm>
            <a:off x="1097280" y="1737360"/>
            <a:ext cx="1005840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sz="2400" dirty="0"/>
              <a:t>Utilisateur expérimenté, cherche à être efficace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sz="2400" dirty="0"/>
              <a:t>A souvent utilisé des applications de gestion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sz="2400" b="1" dirty="0"/>
              <a:t>Besoins </a:t>
            </a:r>
            <a:r>
              <a:rPr lang="fr-FR" sz="2400" dirty="0"/>
              <a:t>: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fr-FR" sz="2400" dirty="0"/>
              <a:t>Visualisation des RDV sur deux semaines pour s’organiser à l’avance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fr-FR" sz="2400" dirty="0"/>
              <a:t>Visualisation des candidatures de l’étudiant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fr-FR" sz="2400" dirty="0"/>
              <a:t>Compléter facilement les candidatures soumises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fr-FR" sz="2400" dirty="0"/>
              <a:t>Retrouver facilement un étudiant et ses candidatures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fr-FR" sz="2400" dirty="0"/>
              <a:t>Besoin de minimiser les erreurs (miss-clicks, etc.)</a:t>
            </a:r>
          </a:p>
        </p:txBody>
      </p:sp>
    </p:spTree>
    <p:extLst>
      <p:ext uri="{BB962C8B-B14F-4D97-AF65-F5344CB8AC3E}">
        <p14:creationId xmlns:p14="http://schemas.microsoft.com/office/powerpoint/2010/main" val="224520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AA594-E838-415A-AA33-16876456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fr-FR"/>
              <a:t>Prise de recul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184C888-B820-443C-9AF7-35F4E088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5502"/>
            <a:ext cx="8032580" cy="451375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426C742-DAF6-4A23-B6D5-F6095E081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114" y="3959210"/>
            <a:ext cx="4035476" cy="2268114"/>
          </a:xfrm>
          <a:prstGeom prst="rect">
            <a:avLst/>
          </a:prstGeom>
        </p:spPr>
      </p:pic>
      <p:sp>
        <p:nvSpPr>
          <p:cNvPr id="8" name="Flèche : virage 7">
            <a:extLst>
              <a:ext uri="{FF2B5EF4-FFF2-40B4-BE49-F238E27FC236}">
                <a16:creationId xmlns:a16="http://schemas.microsoft.com/office/drawing/2014/main" id="{BCA060AC-985B-4391-89F5-6ACD99464C91}"/>
              </a:ext>
            </a:extLst>
          </p:cNvPr>
          <p:cNvSpPr/>
          <p:nvPr/>
        </p:nvSpPr>
        <p:spPr>
          <a:xfrm rot="5400000">
            <a:off x="8010183" y="2406431"/>
            <a:ext cx="1838229" cy="11543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23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41C8B8-6A98-408A-B443-B3864786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Prise de recul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166AC8-4B68-48B2-B767-1A2D9BE701A2}"/>
              </a:ext>
            </a:extLst>
          </p:cNvPr>
          <p:cNvSpPr txBox="1"/>
          <p:nvPr/>
        </p:nvSpPr>
        <p:spPr>
          <a:xfrm>
            <a:off x="1153840" y="2300141"/>
            <a:ext cx="99452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b="1" dirty="0"/>
              <a:t>Zeus</a:t>
            </a:r>
            <a:r>
              <a:rPr lang="fr-FR" dirty="0"/>
              <a:t> (35 ans) : Utilisateur expérimenté.</a:t>
            </a:r>
          </a:p>
          <a:p>
            <a:pPr>
              <a:buClr>
                <a:schemeClr val="accent1"/>
              </a:buClr>
              <a:buSzPct val="120000"/>
            </a:pPr>
            <a:r>
              <a:rPr lang="fr-FR" dirty="0"/>
              <a:t>Rôle : Reçoit les rendez-vous.</a:t>
            </a:r>
          </a:p>
          <a:p>
            <a:pPr marL="285750" indent="-285750"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endParaRPr lang="fr-FR" dirty="0"/>
          </a:p>
          <a:p>
            <a:pPr marL="285750" lvl="0" indent="-285750"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b="1" dirty="0"/>
              <a:t>Marie</a:t>
            </a:r>
            <a:r>
              <a:rPr lang="fr-FR" dirty="0"/>
              <a:t> (23 ans) : Utilisatrice expérimentée.</a:t>
            </a:r>
          </a:p>
          <a:p>
            <a:pPr>
              <a:buClr>
                <a:schemeClr val="accent1"/>
              </a:buClr>
              <a:buSzPct val="120000"/>
            </a:pPr>
            <a:r>
              <a:rPr lang="fr-FR" dirty="0"/>
              <a:t>Rôle : Chargée des candidatures. S’occupe de la gestion des candidatures (mise à jour, suppression etc.).</a:t>
            </a:r>
          </a:p>
          <a:p>
            <a:pPr>
              <a:buClr>
                <a:schemeClr val="accent1"/>
              </a:buClr>
              <a:buSzPct val="120000"/>
            </a:pPr>
            <a:r>
              <a:rPr lang="fr-FR" dirty="0"/>
              <a:t>  </a:t>
            </a:r>
          </a:p>
          <a:p>
            <a:pPr marL="285750" lvl="0" indent="-285750"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b="1" dirty="0"/>
              <a:t>Brutus</a:t>
            </a:r>
            <a:r>
              <a:rPr lang="fr-FR" dirty="0"/>
              <a:t> (57 ans) : Utilisateur débutant. (Pressé)</a:t>
            </a:r>
          </a:p>
          <a:p>
            <a:pPr>
              <a:buClr>
                <a:schemeClr val="accent1"/>
              </a:buClr>
              <a:buSzPct val="120000"/>
            </a:pPr>
            <a:r>
              <a:rPr lang="fr-FR" dirty="0"/>
              <a:t>Rôle : Chargé des rendez-vous. Récupère les dossiers. </a:t>
            </a:r>
          </a:p>
          <a:p>
            <a:pPr>
              <a:buClr>
                <a:schemeClr val="accent1"/>
              </a:buClr>
              <a:buSzPct val="120000"/>
            </a:pPr>
            <a:r>
              <a:rPr lang="fr-FR" dirty="0"/>
              <a:t> </a:t>
            </a:r>
          </a:p>
          <a:p>
            <a:pPr marL="285750" lvl="0" indent="-285750"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fr-FR" b="1" dirty="0"/>
              <a:t>Bobby</a:t>
            </a:r>
            <a:r>
              <a:rPr lang="fr-FR" dirty="0"/>
              <a:t> (27 ans) : Utilisateur débutant. (Maladroit)</a:t>
            </a:r>
          </a:p>
          <a:p>
            <a:pPr>
              <a:buClr>
                <a:schemeClr val="accent1"/>
              </a:buClr>
              <a:buSzPct val="120000"/>
            </a:pPr>
            <a:r>
              <a:rPr lang="fr-FR" dirty="0"/>
              <a:t>Rôle : Chargé des candidatures. </a:t>
            </a:r>
          </a:p>
        </p:txBody>
      </p:sp>
    </p:spTree>
    <p:extLst>
      <p:ext uri="{BB962C8B-B14F-4D97-AF65-F5344CB8AC3E}">
        <p14:creationId xmlns:p14="http://schemas.microsoft.com/office/powerpoint/2010/main" val="303862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0B83E-257A-407F-98BD-272DB52D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122343901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419</TotalTime>
  <Words>191</Words>
  <Application>Microsoft Office PowerPoint</Application>
  <PresentationFormat>Grand écran</PresentationFormat>
  <Paragraphs>37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Rétrospective</vt:lpstr>
      <vt:lpstr>Groupe MAYA</vt:lpstr>
      <vt:lpstr>Besoins choisis</vt:lpstr>
      <vt:lpstr>Persona 1 : Bobby (57 ans)</vt:lpstr>
      <vt:lpstr>Persona 2 : Zeus  (35 ans)</vt:lpstr>
      <vt:lpstr>Prise de recul</vt:lpstr>
      <vt:lpstr>Prise de recul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Groupe MAYA</dc:title>
  <dc:creator>Younes Abdennadher</dc:creator>
  <cp:lastModifiedBy>Younes Abdennadher</cp:lastModifiedBy>
  <cp:revision>15</cp:revision>
  <dcterms:created xsi:type="dcterms:W3CDTF">2019-03-11T19:04:25Z</dcterms:created>
  <dcterms:modified xsi:type="dcterms:W3CDTF">2019-03-12T09:59:03Z</dcterms:modified>
</cp:coreProperties>
</file>