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58" r:id="rId4"/>
    <p:sldId id="260" r:id="rId5"/>
    <p:sldId id="268" r:id="rId6"/>
    <p:sldId id="269" r:id="rId7"/>
    <p:sldId id="261" r:id="rId8"/>
    <p:sldId id="264" r:id="rId9"/>
    <p:sldId id="266" r:id="rId10"/>
    <p:sldId id="267" r:id="rId11"/>
    <p:sldId id="262" r:id="rId12"/>
    <p:sldId id="271" r:id="rId13"/>
    <p:sldId id="26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78285-8B10-402A-AD12-E32433ABA482}" type="doc">
      <dgm:prSet loTypeId="urn:microsoft.com/office/officeart/2005/8/layout/hierarchy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ABA7A3-D050-4486-BCAA-FFF86B795BF4}">
      <dgm:prSet/>
      <dgm:spPr/>
      <dgm:t>
        <a:bodyPr/>
        <a:lstStyle/>
        <a:p>
          <a:r>
            <a:rPr lang="fr-FR" dirty="0"/>
            <a:t>Objectifs :</a:t>
          </a:r>
          <a:endParaRPr lang="en-US" dirty="0"/>
        </a:p>
      </dgm:t>
    </dgm:pt>
    <dgm:pt modelId="{53B9BF1B-3F48-4B08-9ED4-49003C6CA8D5}" type="parTrans" cxnId="{119851E4-0801-40DB-B821-9D1B2089F971}">
      <dgm:prSet/>
      <dgm:spPr/>
      <dgm:t>
        <a:bodyPr/>
        <a:lstStyle/>
        <a:p>
          <a:endParaRPr lang="en-US"/>
        </a:p>
      </dgm:t>
    </dgm:pt>
    <dgm:pt modelId="{68C0565C-926C-4F08-A724-BC256A2C5B06}" type="sibTrans" cxnId="{119851E4-0801-40DB-B821-9D1B2089F971}">
      <dgm:prSet/>
      <dgm:spPr/>
      <dgm:t>
        <a:bodyPr/>
        <a:lstStyle/>
        <a:p>
          <a:endParaRPr lang="en-US"/>
        </a:p>
      </dgm:t>
    </dgm:pt>
    <dgm:pt modelId="{5D274BC1-DEC6-4178-81D9-F0501F1411E2}">
      <dgm:prSet/>
      <dgm:spPr/>
      <dgm:t>
        <a:bodyPr/>
        <a:lstStyle/>
        <a:p>
          <a:r>
            <a:rPr lang="fr-FR"/>
            <a:t>Tester les fonctionnalités de notre application</a:t>
          </a:r>
          <a:endParaRPr lang="en-US"/>
        </a:p>
      </dgm:t>
    </dgm:pt>
    <dgm:pt modelId="{E17878A5-F597-474B-B42C-2AFFE7B45DE0}" type="parTrans" cxnId="{4655B5EF-604E-4B0D-AACB-0CB96F0D4112}">
      <dgm:prSet/>
      <dgm:spPr/>
      <dgm:t>
        <a:bodyPr/>
        <a:lstStyle/>
        <a:p>
          <a:endParaRPr lang="en-US"/>
        </a:p>
      </dgm:t>
    </dgm:pt>
    <dgm:pt modelId="{F3289A7E-9CDE-46FF-A18D-DA22F5425993}" type="sibTrans" cxnId="{4655B5EF-604E-4B0D-AACB-0CB96F0D4112}">
      <dgm:prSet/>
      <dgm:spPr/>
      <dgm:t>
        <a:bodyPr/>
        <a:lstStyle/>
        <a:p>
          <a:endParaRPr lang="en-US"/>
        </a:p>
      </dgm:t>
    </dgm:pt>
    <dgm:pt modelId="{49C1F989-59FC-4914-ACEE-F481B9D33B93}">
      <dgm:prSet/>
      <dgm:spPr/>
      <dgm:t>
        <a:bodyPr/>
        <a:lstStyle/>
        <a:p>
          <a:r>
            <a:rPr lang="fr-FR"/>
            <a:t>Mettre à l’épreuve notre application</a:t>
          </a:r>
          <a:endParaRPr lang="en-US"/>
        </a:p>
      </dgm:t>
    </dgm:pt>
    <dgm:pt modelId="{4F175307-841C-40F7-A41E-B71D24979C45}" type="parTrans" cxnId="{BEDFAAA9-17C5-4554-9471-E3701EC7D7C3}">
      <dgm:prSet/>
      <dgm:spPr/>
      <dgm:t>
        <a:bodyPr/>
        <a:lstStyle/>
        <a:p>
          <a:endParaRPr lang="en-US"/>
        </a:p>
      </dgm:t>
    </dgm:pt>
    <dgm:pt modelId="{2B7C7F81-6F72-4B73-B9D9-453ACB43BE48}" type="sibTrans" cxnId="{BEDFAAA9-17C5-4554-9471-E3701EC7D7C3}">
      <dgm:prSet/>
      <dgm:spPr/>
      <dgm:t>
        <a:bodyPr/>
        <a:lstStyle/>
        <a:p>
          <a:endParaRPr lang="en-US"/>
        </a:p>
      </dgm:t>
    </dgm:pt>
    <dgm:pt modelId="{BD0ABA97-B976-4672-BA24-CF34EB587BBB}">
      <dgm:prSet/>
      <dgm:spPr/>
      <dgm:t>
        <a:bodyPr/>
        <a:lstStyle/>
        <a:p>
          <a:r>
            <a:rPr lang="fr-FR" dirty="0"/>
            <a:t>Balayer un grand nombre de cas</a:t>
          </a:r>
          <a:endParaRPr lang="en-US" dirty="0"/>
        </a:p>
      </dgm:t>
    </dgm:pt>
    <dgm:pt modelId="{E551FC6E-48BE-48B0-85C9-5EBF066C0C7F}" type="parTrans" cxnId="{5C0617AC-9384-475D-BABD-EB14035B55EF}">
      <dgm:prSet/>
      <dgm:spPr/>
      <dgm:t>
        <a:bodyPr/>
        <a:lstStyle/>
        <a:p>
          <a:endParaRPr lang="en-US"/>
        </a:p>
      </dgm:t>
    </dgm:pt>
    <dgm:pt modelId="{6408CB63-675B-4803-AD84-7A77E1F6AA1E}" type="sibTrans" cxnId="{5C0617AC-9384-475D-BABD-EB14035B55EF}">
      <dgm:prSet/>
      <dgm:spPr/>
      <dgm:t>
        <a:bodyPr/>
        <a:lstStyle/>
        <a:p>
          <a:endParaRPr lang="en-US"/>
        </a:p>
      </dgm:t>
    </dgm:pt>
    <dgm:pt modelId="{FE5A8BCE-13F5-F244-8F76-4CB4247CE9B2}" type="pres">
      <dgm:prSet presAssocID="{3DE78285-8B10-402A-AD12-E32433ABA4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1B6BD6-8BB3-5E45-98EB-4C30AA70BC72}" type="pres">
      <dgm:prSet presAssocID="{2DABA7A3-D050-4486-BCAA-FFF86B795BF4}" presName="hierRoot1" presStyleCnt="0"/>
      <dgm:spPr/>
    </dgm:pt>
    <dgm:pt modelId="{5D18B816-819C-884C-BC07-67BEE7CC63A1}" type="pres">
      <dgm:prSet presAssocID="{2DABA7A3-D050-4486-BCAA-FFF86B795BF4}" presName="composite" presStyleCnt="0"/>
      <dgm:spPr/>
    </dgm:pt>
    <dgm:pt modelId="{188F740D-290B-DF44-84A7-AC2C5FD5AD36}" type="pres">
      <dgm:prSet presAssocID="{2DABA7A3-D050-4486-BCAA-FFF86B795BF4}" presName="background" presStyleLbl="node0" presStyleIdx="0" presStyleCnt="1"/>
      <dgm:spPr/>
    </dgm:pt>
    <dgm:pt modelId="{EE2BBC8E-1615-EF42-9790-214BEF36B4FF}" type="pres">
      <dgm:prSet presAssocID="{2DABA7A3-D050-4486-BCAA-FFF86B795BF4}" presName="text" presStyleLbl="fgAcc0" presStyleIdx="0" presStyleCnt="1">
        <dgm:presLayoutVars>
          <dgm:chPref val="3"/>
        </dgm:presLayoutVars>
      </dgm:prSet>
      <dgm:spPr/>
    </dgm:pt>
    <dgm:pt modelId="{375B2B94-D992-874D-89B5-B703A7F3E6EF}" type="pres">
      <dgm:prSet presAssocID="{2DABA7A3-D050-4486-BCAA-FFF86B795BF4}" presName="hierChild2" presStyleCnt="0"/>
      <dgm:spPr/>
    </dgm:pt>
    <dgm:pt modelId="{3A6CCAD5-A3D3-704C-ADE7-0F0DE40BFEFD}" type="pres">
      <dgm:prSet presAssocID="{E17878A5-F597-474B-B42C-2AFFE7B45DE0}" presName="Name10" presStyleLbl="parChTrans1D2" presStyleIdx="0" presStyleCnt="3"/>
      <dgm:spPr/>
    </dgm:pt>
    <dgm:pt modelId="{910FE46E-D745-084B-B880-14CE5885F95A}" type="pres">
      <dgm:prSet presAssocID="{5D274BC1-DEC6-4178-81D9-F0501F1411E2}" presName="hierRoot2" presStyleCnt="0"/>
      <dgm:spPr/>
    </dgm:pt>
    <dgm:pt modelId="{7FA7EB0D-6F9B-FD44-AA91-6B74EA96D592}" type="pres">
      <dgm:prSet presAssocID="{5D274BC1-DEC6-4178-81D9-F0501F1411E2}" presName="composite2" presStyleCnt="0"/>
      <dgm:spPr/>
    </dgm:pt>
    <dgm:pt modelId="{7D1DF8CE-45DE-9C40-ABA7-D3C6C210521E}" type="pres">
      <dgm:prSet presAssocID="{5D274BC1-DEC6-4178-81D9-F0501F1411E2}" presName="background2" presStyleLbl="node2" presStyleIdx="0" presStyleCnt="3"/>
      <dgm:spPr/>
    </dgm:pt>
    <dgm:pt modelId="{86EA6832-D8A9-AB44-ACD6-BAA5C1935939}" type="pres">
      <dgm:prSet presAssocID="{5D274BC1-DEC6-4178-81D9-F0501F1411E2}" presName="text2" presStyleLbl="fgAcc2" presStyleIdx="0" presStyleCnt="3">
        <dgm:presLayoutVars>
          <dgm:chPref val="3"/>
        </dgm:presLayoutVars>
      </dgm:prSet>
      <dgm:spPr/>
    </dgm:pt>
    <dgm:pt modelId="{ED90EFF2-7620-FC45-8366-43EA42F8D732}" type="pres">
      <dgm:prSet presAssocID="{5D274BC1-DEC6-4178-81D9-F0501F1411E2}" presName="hierChild3" presStyleCnt="0"/>
      <dgm:spPr/>
    </dgm:pt>
    <dgm:pt modelId="{73DB9385-E235-3B43-993F-433DA244FB2F}" type="pres">
      <dgm:prSet presAssocID="{4F175307-841C-40F7-A41E-B71D24979C45}" presName="Name10" presStyleLbl="parChTrans1D2" presStyleIdx="1" presStyleCnt="3"/>
      <dgm:spPr/>
    </dgm:pt>
    <dgm:pt modelId="{098FFEEB-E77F-964E-BE10-7ABD4AF43AB8}" type="pres">
      <dgm:prSet presAssocID="{49C1F989-59FC-4914-ACEE-F481B9D33B93}" presName="hierRoot2" presStyleCnt="0"/>
      <dgm:spPr/>
    </dgm:pt>
    <dgm:pt modelId="{EF9CA0A2-909C-B94A-85D1-75C045E3F06B}" type="pres">
      <dgm:prSet presAssocID="{49C1F989-59FC-4914-ACEE-F481B9D33B93}" presName="composite2" presStyleCnt="0"/>
      <dgm:spPr/>
    </dgm:pt>
    <dgm:pt modelId="{8F7DB7A1-AEAA-DC43-B445-CCF9BE0C8FF5}" type="pres">
      <dgm:prSet presAssocID="{49C1F989-59FC-4914-ACEE-F481B9D33B93}" presName="background2" presStyleLbl="node2" presStyleIdx="1" presStyleCnt="3"/>
      <dgm:spPr/>
    </dgm:pt>
    <dgm:pt modelId="{0DBBA9D8-7400-0348-986B-0F8B2E765D5B}" type="pres">
      <dgm:prSet presAssocID="{49C1F989-59FC-4914-ACEE-F481B9D33B93}" presName="text2" presStyleLbl="fgAcc2" presStyleIdx="1" presStyleCnt="3">
        <dgm:presLayoutVars>
          <dgm:chPref val="3"/>
        </dgm:presLayoutVars>
      </dgm:prSet>
      <dgm:spPr/>
    </dgm:pt>
    <dgm:pt modelId="{B3B3CE79-A646-2344-B092-8C38140E30CC}" type="pres">
      <dgm:prSet presAssocID="{49C1F989-59FC-4914-ACEE-F481B9D33B93}" presName="hierChild3" presStyleCnt="0"/>
      <dgm:spPr/>
    </dgm:pt>
    <dgm:pt modelId="{AB3B941B-5FF6-8046-80E9-F39521C95EC9}" type="pres">
      <dgm:prSet presAssocID="{E551FC6E-48BE-48B0-85C9-5EBF066C0C7F}" presName="Name10" presStyleLbl="parChTrans1D2" presStyleIdx="2" presStyleCnt="3"/>
      <dgm:spPr/>
    </dgm:pt>
    <dgm:pt modelId="{99D20E83-1912-EB4C-86CE-FA4251BA754E}" type="pres">
      <dgm:prSet presAssocID="{BD0ABA97-B976-4672-BA24-CF34EB587BBB}" presName="hierRoot2" presStyleCnt="0"/>
      <dgm:spPr/>
    </dgm:pt>
    <dgm:pt modelId="{5F27B35A-12EA-DF41-A143-3D0370CA6DAE}" type="pres">
      <dgm:prSet presAssocID="{BD0ABA97-B976-4672-BA24-CF34EB587BBB}" presName="composite2" presStyleCnt="0"/>
      <dgm:spPr/>
    </dgm:pt>
    <dgm:pt modelId="{F3F71DB4-BB88-DF42-B789-F773A411A938}" type="pres">
      <dgm:prSet presAssocID="{BD0ABA97-B976-4672-BA24-CF34EB587BBB}" presName="background2" presStyleLbl="node2" presStyleIdx="2" presStyleCnt="3"/>
      <dgm:spPr/>
    </dgm:pt>
    <dgm:pt modelId="{0385578A-15BF-B849-B51F-8E4138D56BD2}" type="pres">
      <dgm:prSet presAssocID="{BD0ABA97-B976-4672-BA24-CF34EB587BBB}" presName="text2" presStyleLbl="fgAcc2" presStyleIdx="2" presStyleCnt="3">
        <dgm:presLayoutVars>
          <dgm:chPref val="3"/>
        </dgm:presLayoutVars>
      </dgm:prSet>
      <dgm:spPr/>
    </dgm:pt>
    <dgm:pt modelId="{B5DD3246-8A80-EA40-B56F-5C2FFE5E5324}" type="pres">
      <dgm:prSet presAssocID="{BD0ABA97-B976-4672-BA24-CF34EB587BBB}" presName="hierChild3" presStyleCnt="0"/>
      <dgm:spPr/>
    </dgm:pt>
  </dgm:ptLst>
  <dgm:cxnLst>
    <dgm:cxn modelId="{9622B909-C385-3F46-9C7C-B0B00F41D7D0}" type="presOf" srcId="{E17878A5-F597-474B-B42C-2AFFE7B45DE0}" destId="{3A6CCAD5-A3D3-704C-ADE7-0F0DE40BFEFD}" srcOrd="0" destOrd="0" presId="urn:microsoft.com/office/officeart/2005/8/layout/hierarchy1"/>
    <dgm:cxn modelId="{FC166D27-C622-2142-B496-98105954964C}" type="presOf" srcId="{49C1F989-59FC-4914-ACEE-F481B9D33B93}" destId="{0DBBA9D8-7400-0348-986B-0F8B2E765D5B}" srcOrd="0" destOrd="0" presId="urn:microsoft.com/office/officeart/2005/8/layout/hierarchy1"/>
    <dgm:cxn modelId="{A24D7440-5880-074F-A54A-5E75734FFDD0}" type="presOf" srcId="{BD0ABA97-B976-4672-BA24-CF34EB587BBB}" destId="{0385578A-15BF-B849-B51F-8E4138D56BD2}" srcOrd="0" destOrd="0" presId="urn:microsoft.com/office/officeart/2005/8/layout/hierarchy1"/>
    <dgm:cxn modelId="{7EB8D144-6E7D-194B-BE30-2792CCFD0BF9}" type="presOf" srcId="{5D274BC1-DEC6-4178-81D9-F0501F1411E2}" destId="{86EA6832-D8A9-AB44-ACD6-BAA5C1935939}" srcOrd="0" destOrd="0" presId="urn:microsoft.com/office/officeart/2005/8/layout/hierarchy1"/>
    <dgm:cxn modelId="{C7542953-954C-FE48-8F6A-5D3BC964544C}" type="presOf" srcId="{2DABA7A3-D050-4486-BCAA-FFF86B795BF4}" destId="{EE2BBC8E-1615-EF42-9790-214BEF36B4FF}" srcOrd="0" destOrd="0" presId="urn:microsoft.com/office/officeart/2005/8/layout/hierarchy1"/>
    <dgm:cxn modelId="{59A6B897-F8EA-AB42-8DF6-0046EBD038B8}" type="presOf" srcId="{E551FC6E-48BE-48B0-85C9-5EBF066C0C7F}" destId="{AB3B941B-5FF6-8046-80E9-F39521C95EC9}" srcOrd="0" destOrd="0" presId="urn:microsoft.com/office/officeart/2005/8/layout/hierarchy1"/>
    <dgm:cxn modelId="{307C9A9D-8557-E149-881D-80F7308417F2}" type="presOf" srcId="{3DE78285-8B10-402A-AD12-E32433ABA482}" destId="{FE5A8BCE-13F5-F244-8F76-4CB4247CE9B2}" srcOrd="0" destOrd="0" presId="urn:microsoft.com/office/officeart/2005/8/layout/hierarchy1"/>
    <dgm:cxn modelId="{BEDFAAA9-17C5-4554-9471-E3701EC7D7C3}" srcId="{2DABA7A3-D050-4486-BCAA-FFF86B795BF4}" destId="{49C1F989-59FC-4914-ACEE-F481B9D33B93}" srcOrd="1" destOrd="0" parTransId="{4F175307-841C-40F7-A41E-B71D24979C45}" sibTransId="{2B7C7F81-6F72-4B73-B9D9-453ACB43BE48}"/>
    <dgm:cxn modelId="{5C0617AC-9384-475D-BABD-EB14035B55EF}" srcId="{2DABA7A3-D050-4486-BCAA-FFF86B795BF4}" destId="{BD0ABA97-B976-4672-BA24-CF34EB587BBB}" srcOrd="2" destOrd="0" parTransId="{E551FC6E-48BE-48B0-85C9-5EBF066C0C7F}" sibTransId="{6408CB63-675B-4803-AD84-7A77E1F6AA1E}"/>
    <dgm:cxn modelId="{119851E4-0801-40DB-B821-9D1B2089F971}" srcId="{3DE78285-8B10-402A-AD12-E32433ABA482}" destId="{2DABA7A3-D050-4486-BCAA-FFF86B795BF4}" srcOrd="0" destOrd="0" parTransId="{53B9BF1B-3F48-4B08-9ED4-49003C6CA8D5}" sibTransId="{68C0565C-926C-4F08-A724-BC256A2C5B06}"/>
    <dgm:cxn modelId="{4655B5EF-604E-4B0D-AACB-0CB96F0D4112}" srcId="{2DABA7A3-D050-4486-BCAA-FFF86B795BF4}" destId="{5D274BC1-DEC6-4178-81D9-F0501F1411E2}" srcOrd="0" destOrd="0" parTransId="{E17878A5-F597-474B-B42C-2AFFE7B45DE0}" sibTransId="{F3289A7E-9CDE-46FF-A18D-DA22F5425993}"/>
    <dgm:cxn modelId="{5AC26AF0-672C-7140-AAE4-94887D916353}" type="presOf" srcId="{4F175307-841C-40F7-A41E-B71D24979C45}" destId="{73DB9385-E235-3B43-993F-433DA244FB2F}" srcOrd="0" destOrd="0" presId="urn:microsoft.com/office/officeart/2005/8/layout/hierarchy1"/>
    <dgm:cxn modelId="{3B76037C-9C00-7E4A-80A3-05F69327F8D4}" type="presParOf" srcId="{FE5A8BCE-13F5-F244-8F76-4CB4247CE9B2}" destId="{681B6BD6-8BB3-5E45-98EB-4C30AA70BC72}" srcOrd="0" destOrd="0" presId="urn:microsoft.com/office/officeart/2005/8/layout/hierarchy1"/>
    <dgm:cxn modelId="{D276FC57-2FFF-D149-B072-B54D24678805}" type="presParOf" srcId="{681B6BD6-8BB3-5E45-98EB-4C30AA70BC72}" destId="{5D18B816-819C-884C-BC07-67BEE7CC63A1}" srcOrd="0" destOrd="0" presId="urn:microsoft.com/office/officeart/2005/8/layout/hierarchy1"/>
    <dgm:cxn modelId="{1F48DEB3-2940-A144-9E46-FF9001435C84}" type="presParOf" srcId="{5D18B816-819C-884C-BC07-67BEE7CC63A1}" destId="{188F740D-290B-DF44-84A7-AC2C5FD5AD36}" srcOrd="0" destOrd="0" presId="urn:microsoft.com/office/officeart/2005/8/layout/hierarchy1"/>
    <dgm:cxn modelId="{CC528EA5-8092-C74F-924F-A9260B1DAF68}" type="presParOf" srcId="{5D18B816-819C-884C-BC07-67BEE7CC63A1}" destId="{EE2BBC8E-1615-EF42-9790-214BEF36B4FF}" srcOrd="1" destOrd="0" presId="urn:microsoft.com/office/officeart/2005/8/layout/hierarchy1"/>
    <dgm:cxn modelId="{918AC280-71EE-C248-98B1-8AD40AE6C9D3}" type="presParOf" srcId="{681B6BD6-8BB3-5E45-98EB-4C30AA70BC72}" destId="{375B2B94-D992-874D-89B5-B703A7F3E6EF}" srcOrd="1" destOrd="0" presId="urn:microsoft.com/office/officeart/2005/8/layout/hierarchy1"/>
    <dgm:cxn modelId="{44EE2FE8-9D28-E94D-B969-52887D833BB0}" type="presParOf" srcId="{375B2B94-D992-874D-89B5-B703A7F3E6EF}" destId="{3A6CCAD5-A3D3-704C-ADE7-0F0DE40BFEFD}" srcOrd="0" destOrd="0" presId="urn:microsoft.com/office/officeart/2005/8/layout/hierarchy1"/>
    <dgm:cxn modelId="{4624B526-4557-6E4D-BCBE-CCFE7F361524}" type="presParOf" srcId="{375B2B94-D992-874D-89B5-B703A7F3E6EF}" destId="{910FE46E-D745-084B-B880-14CE5885F95A}" srcOrd="1" destOrd="0" presId="urn:microsoft.com/office/officeart/2005/8/layout/hierarchy1"/>
    <dgm:cxn modelId="{9AAE73ED-0038-D345-B841-C90C47982F68}" type="presParOf" srcId="{910FE46E-D745-084B-B880-14CE5885F95A}" destId="{7FA7EB0D-6F9B-FD44-AA91-6B74EA96D592}" srcOrd="0" destOrd="0" presId="urn:microsoft.com/office/officeart/2005/8/layout/hierarchy1"/>
    <dgm:cxn modelId="{28B13963-0B17-F149-B1EE-C369FA715F08}" type="presParOf" srcId="{7FA7EB0D-6F9B-FD44-AA91-6B74EA96D592}" destId="{7D1DF8CE-45DE-9C40-ABA7-D3C6C210521E}" srcOrd="0" destOrd="0" presId="urn:microsoft.com/office/officeart/2005/8/layout/hierarchy1"/>
    <dgm:cxn modelId="{C7889AFA-4AE0-DB48-92BA-FB617C66EEAA}" type="presParOf" srcId="{7FA7EB0D-6F9B-FD44-AA91-6B74EA96D592}" destId="{86EA6832-D8A9-AB44-ACD6-BAA5C1935939}" srcOrd="1" destOrd="0" presId="urn:microsoft.com/office/officeart/2005/8/layout/hierarchy1"/>
    <dgm:cxn modelId="{65DC9D17-9443-9346-A257-E351854E15BB}" type="presParOf" srcId="{910FE46E-D745-084B-B880-14CE5885F95A}" destId="{ED90EFF2-7620-FC45-8366-43EA42F8D732}" srcOrd="1" destOrd="0" presId="urn:microsoft.com/office/officeart/2005/8/layout/hierarchy1"/>
    <dgm:cxn modelId="{2481A7AB-4393-6343-BC22-DC4ABDBDB17F}" type="presParOf" srcId="{375B2B94-D992-874D-89B5-B703A7F3E6EF}" destId="{73DB9385-E235-3B43-993F-433DA244FB2F}" srcOrd="2" destOrd="0" presId="urn:microsoft.com/office/officeart/2005/8/layout/hierarchy1"/>
    <dgm:cxn modelId="{57BA0D41-69AD-4B4B-A9CA-94E077DCF5A5}" type="presParOf" srcId="{375B2B94-D992-874D-89B5-B703A7F3E6EF}" destId="{098FFEEB-E77F-964E-BE10-7ABD4AF43AB8}" srcOrd="3" destOrd="0" presId="urn:microsoft.com/office/officeart/2005/8/layout/hierarchy1"/>
    <dgm:cxn modelId="{BAAC56D6-2C1C-7544-A6CB-399C629321D6}" type="presParOf" srcId="{098FFEEB-E77F-964E-BE10-7ABD4AF43AB8}" destId="{EF9CA0A2-909C-B94A-85D1-75C045E3F06B}" srcOrd="0" destOrd="0" presId="urn:microsoft.com/office/officeart/2005/8/layout/hierarchy1"/>
    <dgm:cxn modelId="{F1D3311B-96A1-7143-8522-99B1582F1FE3}" type="presParOf" srcId="{EF9CA0A2-909C-B94A-85D1-75C045E3F06B}" destId="{8F7DB7A1-AEAA-DC43-B445-CCF9BE0C8FF5}" srcOrd="0" destOrd="0" presId="urn:microsoft.com/office/officeart/2005/8/layout/hierarchy1"/>
    <dgm:cxn modelId="{FFC0303A-3A5A-0C40-8428-5D6659FFE94A}" type="presParOf" srcId="{EF9CA0A2-909C-B94A-85D1-75C045E3F06B}" destId="{0DBBA9D8-7400-0348-986B-0F8B2E765D5B}" srcOrd="1" destOrd="0" presId="urn:microsoft.com/office/officeart/2005/8/layout/hierarchy1"/>
    <dgm:cxn modelId="{57333694-2CE5-C24D-AF9A-DE46E17F757E}" type="presParOf" srcId="{098FFEEB-E77F-964E-BE10-7ABD4AF43AB8}" destId="{B3B3CE79-A646-2344-B092-8C38140E30CC}" srcOrd="1" destOrd="0" presId="urn:microsoft.com/office/officeart/2005/8/layout/hierarchy1"/>
    <dgm:cxn modelId="{86DA8CE7-B7AE-9A4C-8C9E-86115865B920}" type="presParOf" srcId="{375B2B94-D992-874D-89B5-B703A7F3E6EF}" destId="{AB3B941B-5FF6-8046-80E9-F39521C95EC9}" srcOrd="4" destOrd="0" presId="urn:microsoft.com/office/officeart/2005/8/layout/hierarchy1"/>
    <dgm:cxn modelId="{72C20E54-8A4E-804A-AD31-84C63D805422}" type="presParOf" srcId="{375B2B94-D992-874D-89B5-B703A7F3E6EF}" destId="{99D20E83-1912-EB4C-86CE-FA4251BA754E}" srcOrd="5" destOrd="0" presId="urn:microsoft.com/office/officeart/2005/8/layout/hierarchy1"/>
    <dgm:cxn modelId="{8051C09D-11BD-C240-8499-73B26C45DB19}" type="presParOf" srcId="{99D20E83-1912-EB4C-86CE-FA4251BA754E}" destId="{5F27B35A-12EA-DF41-A143-3D0370CA6DAE}" srcOrd="0" destOrd="0" presId="urn:microsoft.com/office/officeart/2005/8/layout/hierarchy1"/>
    <dgm:cxn modelId="{C556357A-DB98-E541-B3EA-B593818F3E75}" type="presParOf" srcId="{5F27B35A-12EA-DF41-A143-3D0370CA6DAE}" destId="{F3F71DB4-BB88-DF42-B789-F773A411A938}" srcOrd="0" destOrd="0" presId="urn:microsoft.com/office/officeart/2005/8/layout/hierarchy1"/>
    <dgm:cxn modelId="{4C0F25F8-4363-D74B-A209-1DD330B7571F}" type="presParOf" srcId="{5F27B35A-12EA-DF41-A143-3D0370CA6DAE}" destId="{0385578A-15BF-B849-B51F-8E4138D56BD2}" srcOrd="1" destOrd="0" presId="urn:microsoft.com/office/officeart/2005/8/layout/hierarchy1"/>
    <dgm:cxn modelId="{89063521-083B-7649-9220-FE42518C1C8D}" type="presParOf" srcId="{99D20E83-1912-EB4C-86CE-FA4251BA754E}" destId="{B5DD3246-8A80-EA40-B56F-5C2FFE5E532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B941B-5FF6-8046-80E9-F39521C95EC9}">
      <dsp:nvSpPr>
        <dsp:cNvPr id="0" name=""/>
        <dsp:cNvSpPr/>
      </dsp:nvSpPr>
      <dsp:spPr>
        <a:xfrm>
          <a:off x="4895120" y="1533352"/>
          <a:ext cx="2949743" cy="701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327"/>
              </a:lnTo>
              <a:lnTo>
                <a:pt x="2949743" y="478327"/>
              </a:lnTo>
              <a:lnTo>
                <a:pt x="2949743" y="701904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B9385-E235-3B43-993F-433DA244FB2F}">
      <dsp:nvSpPr>
        <dsp:cNvPr id="0" name=""/>
        <dsp:cNvSpPr/>
      </dsp:nvSpPr>
      <dsp:spPr>
        <a:xfrm>
          <a:off x="4849400" y="1533352"/>
          <a:ext cx="91440" cy="7019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1904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CCAD5-A3D3-704C-ADE7-0F0DE40BFEFD}">
      <dsp:nvSpPr>
        <dsp:cNvPr id="0" name=""/>
        <dsp:cNvSpPr/>
      </dsp:nvSpPr>
      <dsp:spPr>
        <a:xfrm>
          <a:off x="1945377" y="1533352"/>
          <a:ext cx="2949743" cy="701904"/>
        </a:xfrm>
        <a:custGeom>
          <a:avLst/>
          <a:gdLst/>
          <a:ahLst/>
          <a:cxnLst/>
          <a:rect l="0" t="0" r="0" b="0"/>
          <a:pathLst>
            <a:path>
              <a:moveTo>
                <a:pt x="2949743" y="0"/>
              </a:moveTo>
              <a:lnTo>
                <a:pt x="2949743" y="478327"/>
              </a:lnTo>
              <a:lnTo>
                <a:pt x="0" y="478327"/>
              </a:lnTo>
              <a:lnTo>
                <a:pt x="0" y="701904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F740D-290B-DF44-84A7-AC2C5FD5AD36}">
      <dsp:nvSpPr>
        <dsp:cNvPr id="0" name=""/>
        <dsp:cNvSpPr/>
      </dsp:nvSpPr>
      <dsp:spPr>
        <a:xfrm>
          <a:off x="3688407" y="826"/>
          <a:ext cx="2413426" cy="1532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2BBC8E-1615-EF42-9790-214BEF36B4FF}">
      <dsp:nvSpPr>
        <dsp:cNvPr id="0" name=""/>
        <dsp:cNvSpPr/>
      </dsp:nvSpPr>
      <dsp:spPr>
        <a:xfrm>
          <a:off x="3956565" y="255576"/>
          <a:ext cx="2413426" cy="1532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Objectifs :</a:t>
          </a:r>
          <a:endParaRPr lang="en-US" sz="2300" kern="1200" dirty="0"/>
        </a:p>
      </dsp:txBody>
      <dsp:txXfrm>
        <a:off x="4001451" y="300462"/>
        <a:ext cx="2323654" cy="1442753"/>
      </dsp:txXfrm>
    </dsp:sp>
    <dsp:sp modelId="{7D1DF8CE-45DE-9C40-ABA7-D3C6C210521E}">
      <dsp:nvSpPr>
        <dsp:cNvPr id="0" name=""/>
        <dsp:cNvSpPr/>
      </dsp:nvSpPr>
      <dsp:spPr>
        <a:xfrm>
          <a:off x="738663" y="2235257"/>
          <a:ext cx="2413426" cy="15325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EA6832-D8A9-AB44-ACD6-BAA5C1935939}">
      <dsp:nvSpPr>
        <dsp:cNvPr id="0" name=""/>
        <dsp:cNvSpPr/>
      </dsp:nvSpPr>
      <dsp:spPr>
        <a:xfrm>
          <a:off x="1006822" y="2490007"/>
          <a:ext cx="2413426" cy="1532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Tester les fonctionnalités de notre application</a:t>
          </a:r>
          <a:endParaRPr lang="en-US" sz="2300" kern="1200"/>
        </a:p>
      </dsp:txBody>
      <dsp:txXfrm>
        <a:off x="1051708" y="2534893"/>
        <a:ext cx="2323654" cy="1442753"/>
      </dsp:txXfrm>
    </dsp:sp>
    <dsp:sp modelId="{8F7DB7A1-AEAA-DC43-B445-CCF9BE0C8FF5}">
      <dsp:nvSpPr>
        <dsp:cNvPr id="0" name=""/>
        <dsp:cNvSpPr/>
      </dsp:nvSpPr>
      <dsp:spPr>
        <a:xfrm>
          <a:off x="3688407" y="2235257"/>
          <a:ext cx="2413426" cy="15325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DBBA9D8-7400-0348-986B-0F8B2E765D5B}">
      <dsp:nvSpPr>
        <dsp:cNvPr id="0" name=""/>
        <dsp:cNvSpPr/>
      </dsp:nvSpPr>
      <dsp:spPr>
        <a:xfrm>
          <a:off x="3956565" y="2490007"/>
          <a:ext cx="2413426" cy="1532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Mettre à l’épreuve notre application</a:t>
          </a:r>
          <a:endParaRPr lang="en-US" sz="2300" kern="1200"/>
        </a:p>
      </dsp:txBody>
      <dsp:txXfrm>
        <a:off x="4001451" y="2534893"/>
        <a:ext cx="2323654" cy="1442753"/>
      </dsp:txXfrm>
    </dsp:sp>
    <dsp:sp modelId="{F3F71DB4-BB88-DF42-B789-F773A411A938}">
      <dsp:nvSpPr>
        <dsp:cNvPr id="0" name=""/>
        <dsp:cNvSpPr/>
      </dsp:nvSpPr>
      <dsp:spPr>
        <a:xfrm>
          <a:off x="6638151" y="2235257"/>
          <a:ext cx="2413426" cy="15325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85578A-15BF-B849-B51F-8E4138D56BD2}">
      <dsp:nvSpPr>
        <dsp:cNvPr id="0" name=""/>
        <dsp:cNvSpPr/>
      </dsp:nvSpPr>
      <dsp:spPr>
        <a:xfrm>
          <a:off x="6906309" y="2490007"/>
          <a:ext cx="2413426" cy="1532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Balayer un grand nombre de cas</a:t>
          </a:r>
          <a:endParaRPr lang="en-US" sz="2300" kern="1200" dirty="0"/>
        </a:p>
      </dsp:txBody>
      <dsp:txXfrm>
        <a:off x="6951195" y="2534893"/>
        <a:ext cx="2323654" cy="1442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CDA3-D210-4712-AD5D-D44DED3D6C33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E03-82FC-474D-81B8-972353BC8EE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3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CDA3-D210-4712-AD5D-D44DED3D6C33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E03-82FC-474D-81B8-972353BC8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16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CDA3-D210-4712-AD5D-D44DED3D6C33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E03-82FC-474D-81B8-972353BC8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04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CDA3-D210-4712-AD5D-D44DED3D6C33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E03-82FC-474D-81B8-972353BC8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90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CDA3-D210-4712-AD5D-D44DED3D6C33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E03-82FC-474D-81B8-972353BC8EE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6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CDA3-D210-4712-AD5D-D44DED3D6C33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E03-82FC-474D-81B8-972353BC8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60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CDA3-D210-4712-AD5D-D44DED3D6C33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E03-82FC-474D-81B8-972353BC8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89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CDA3-D210-4712-AD5D-D44DED3D6C33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E03-82FC-474D-81B8-972353BC8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07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CDA3-D210-4712-AD5D-D44DED3D6C33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E03-82FC-474D-81B8-972353BC8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10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DFCDA3-D210-4712-AD5D-D44DED3D6C33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D51E03-82FC-474D-81B8-972353BC8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3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CDA3-D210-4712-AD5D-D44DED3D6C33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E03-82FC-474D-81B8-972353BC8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06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DFCDA3-D210-4712-AD5D-D44DED3D6C33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D51E03-82FC-474D-81B8-972353BC8EE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6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487BFD-11B5-4214-9B6F-76531C24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545816"/>
            <a:ext cx="10058400" cy="1676180"/>
          </a:xfrm>
        </p:spPr>
        <p:txBody>
          <a:bodyPr/>
          <a:lstStyle/>
          <a:p>
            <a:pPr algn="ctr"/>
            <a:r>
              <a:rPr lang="fr-FR" dirty="0"/>
              <a:t>Groupe MAYA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878043-C6E1-46A7-AFB3-A360244DD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15023"/>
            <a:ext cx="12192000" cy="484025"/>
          </a:xfrm>
        </p:spPr>
        <p:txBody>
          <a:bodyPr>
            <a:normAutofit/>
          </a:bodyPr>
          <a:lstStyle/>
          <a:p>
            <a:pPr algn="ctr"/>
            <a:r>
              <a:rPr lang="fr-FR" sz="2000" dirty="0"/>
              <a:t>Younes Abdennadher – Martin Ferrand – Alexis Lefebvre – Alexandre </a:t>
            </a:r>
            <a:r>
              <a:rPr lang="fr-FR" sz="2000" dirty="0" err="1"/>
              <a:t>Longordo</a:t>
            </a:r>
            <a:endParaRPr lang="fr-FR" sz="20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06D3F38-657A-4F3E-B9CC-0C54D3F970FA}"/>
              </a:ext>
            </a:extLst>
          </p:cNvPr>
          <p:cNvSpPr txBox="1">
            <a:spLocks/>
          </p:cNvSpPr>
          <p:nvPr/>
        </p:nvSpPr>
        <p:spPr>
          <a:xfrm>
            <a:off x="1249680" y="2594858"/>
            <a:ext cx="10058400" cy="16761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400" dirty="0"/>
              <a:t>Utilisateurs BRI</a:t>
            </a:r>
          </a:p>
        </p:txBody>
      </p:sp>
    </p:spTree>
    <p:extLst>
      <p:ext uri="{BB962C8B-B14F-4D97-AF65-F5344CB8AC3E}">
        <p14:creationId xmlns:p14="http://schemas.microsoft.com/office/powerpoint/2010/main" val="692102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24AA594-E838-415A-AA33-16876456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/>
              <a:t>Génération</a:t>
            </a:r>
            <a:r>
              <a:rPr lang="en-US" dirty="0"/>
              <a:t> de </a:t>
            </a:r>
            <a:r>
              <a:rPr lang="en-US" dirty="0" err="1"/>
              <a:t>données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8CEA6A72-096D-4819-B7E3-34832A8B81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423923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30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6741C8B8-6A98-408A-B443-B3864786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Prise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recul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sur le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21B3C5-C01F-514E-8823-585FB5F33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862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CB495-849F-4727-917B-CFEA20D6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Organisation</a:t>
            </a:r>
          </a:p>
        </p:txBody>
      </p:sp>
      <p:pic>
        <p:nvPicPr>
          <p:cNvPr id="1026" name="Picture 2" descr="RÃ©sultat de recherche d'images pour &quot;github&quot;">
            <a:extLst>
              <a:ext uri="{FF2B5EF4-FFF2-40B4-BE49-F238E27FC236}">
                <a16:creationId xmlns:a16="http://schemas.microsoft.com/office/drawing/2014/main" id="{502CE9DF-408B-48AA-9781-BE47C8F26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61" y="2183907"/>
            <a:ext cx="3537751" cy="353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84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0B83E-257A-407F-98BD-272DB52D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Pistes d’améliorations des besoins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C2111E-FCB7-406E-9B9A-64C64729C3B4}"/>
              </a:ext>
            </a:extLst>
          </p:cNvPr>
          <p:cNvSpPr txBox="1"/>
          <p:nvPr/>
        </p:nvSpPr>
        <p:spPr>
          <a:xfrm>
            <a:off x="1153840" y="2119166"/>
            <a:ext cx="994527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2200" dirty="0"/>
              <a:t>Annotation des candidatures</a:t>
            </a:r>
          </a:p>
          <a:p>
            <a:pPr marL="285750" lvl="0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285750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2200" dirty="0"/>
              <a:t>Téléchargement des pièces jointes </a:t>
            </a:r>
          </a:p>
          <a:p>
            <a:pPr marL="285750" lvl="0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285750" lvl="0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2200" dirty="0"/>
              <a:t>Griser les semaines sans aucun rendez-vous</a:t>
            </a:r>
          </a:p>
          <a:p>
            <a:pPr marL="285750" lvl="0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285750" lvl="0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2200" dirty="0"/>
              <a:t>Adapter la taille des créneaux en fonction du nombre de rendez-vous</a:t>
            </a:r>
          </a:p>
          <a:p>
            <a:pPr lvl="0">
              <a:buClr>
                <a:schemeClr val="accent1"/>
              </a:buClr>
              <a:buSzPct val="120000"/>
            </a:pPr>
            <a:endParaRPr lang="fr-FR" sz="2200" dirty="0"/>
          </a:p>
          <a:p>
            <a:pPr marL="285750" lvl="0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2200" dirty="0"/>
              <a:t>Prendre en compte les jours fériés/vacances dans la prise de rendez-vous</a:t>
            </a:r>
          </a:p>
          <a:p>
            <a:pPr marL="285750" lvl="0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285750" lvl="0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2200" dirty="0"/>
              <a:t>Configuration de disponibilités sur des semaines particulières</a:t>
            </a:r>
          </a:p>
        </p:txBody>
      </p:sp>
    </p:spTree>
    <p:extLst>
      <p:ext uri="{BB962C8B-B14F-4D97-AF65-F5344CB8AC3E}">
        <p14:creationId xmlns:p14="http://schemas.microsoft.com/office/powerpoint/2010/main" val="122343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DBDBB6-E444-45C0-96F0-23408187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MERCI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8DF5C6-9678-4E10-847F-242FE9F7B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 cap="all" spc="200">
                <a:solidFill>
                  <a:schemeClr val="tx2"/>
                </a:solidFill>
                <a:latin typeface="+mj-lt"/>
              </a:rPr>
              <a:t>Avez-vous des questions ?</a:t>
            </a:r>
          </a:p>
        </p:txBody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710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EF156-3ED1-4322-B50C-7BEBC364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fr-FR"/>
              <a:t>Besoins choisis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B62271F-52F5-4C2B-B58C-6FE6005DE18B}"/>
              </a:ext>
            </a:extLst>
          </p:cNvPr>
          <p:cNvSpPr txBox="1"/>
          <p:nvPr/>
        </p:nvSpPr>
        <p:spPr>
          <a:xfrm>
            <a:off x="1097280" y="2548711"/>
            <a:ext cx="1005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2800" dirty="0"/>
              <a:t>Faciliter la saisie des candidatures en ligne pour générer une base de données permettant la mise en forme des données sous forme de dossier</a:t>
            </a:r>
          </a:p>
          <a:p>
            <a:pPr marL="285750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2800" dirty="0"/>
              <a:t>Gérer la remise de dossier (délais courts et masse d'étudiants) par des prises de rendez-vous</a:t>
            </a:r>
          </a:p>
        </p:txBody>
      </p:sp>
    </p:spTree>
    <p:extLst>
      <p:ext uri="{BB962C8B-B14F-4D97-AF65-F5344CB8AC3E}">
        <p14:creationId xmlns:p14="http://schemas.microsoft.com/office/powerpoint/2010/main" val="360883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58F22-156E-4784-BEC3-15812A27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Persona 1 : Bobby (57 ans)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80F206-B436-4409-A33E-EB4D76B4B138}"/>
              </a:ext>
            </a:extLst>
          </p:cNvPr>
          <p:cNvSpPr txBox="1"/>
          <p:nvPr/>
        </p:nvSpPr>
        <p:spPr>
          <a:xfrm>
            <a:off x="1097280" y="1737360"/>
            <a:ext cx="1005840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2400" dirty="0"/>
              <a:t>Utilisateur non expérimenté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2400" dirty="0"/>
              <a:t>Pas à l’aise avec la navigation sur un site Web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2400" b="1" dirty="0"/>
              <a:t>Besoins </a:t>
            </a:r>
            <a:r>
              <a:rPr lang="fr-FR" sz="2400" dirty="0"/>
              <a:t>: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fr-FR" sz="2400" dirty="0"/>
              <a:t> Accéder aux candidatures d’un étudiant sans trop naviguer sur le site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fr-FR" sz="2400" dirty="0"/>
              <a:t>Voir l’heure de ses prochains rendez-vous sans trop naviguer sur le site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fr-FR" sz="2400" dirty="0"/>
              <a:t>Avoir des informations claires sur les actions des boutons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fr-FR" sz="2400" dirty="0"/>
              <a:t>Minimiser les erreurs (miss-clicks, etc.)</a:t>
            </a:r>
          </a:p>
        </p:txBody>
      </p:sp>
    </p:spTree>
    <p:extLst>
      <p:ext uri="{BB962C8B-B14F-4D97-AF65-F5344CB8AC3E}">
        <p14:creationId xmlns:p14="http://schemas.microsoft.com/office/powerpoint/2010/main" val="361591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76F20DCB-7589-40A6-962C-B9A1A370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Persona 2 : Zeus  (35 ans)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53FB790-FF0F-4841-B339-388DF2C43546}"/>
              </a:ext>
            </a:extLst>
          </p:cNvPr>
          <p:cNvSpPr txBox="1"/>
          <p:nvPr/>
        </p:nvSpPr>
        <p:spPr>
          <a:xfrm>
            <a:off x="1097280" y="1737360"/>
            <a:ext cx="1005840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2400" dirty="0"/>
              <a:t>Utilisateur expérimenté, cherche à être efficace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2400" dirty="0"/>
              <a:t>A souvent utilisé des applications de gestion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2400" b="1" dirty="0"/>
              <a:t>Besoins </a:t>
            </a:r>
            <a:r>
              <a:rPr lang="fr-FR" sz="2400" dirty="0"/>
              <a:t>: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fr-FR" sz="2400" dirty="0"/>
              <a:t>Visualisation des RDV sur deux semaines pour s’organiser à l’avance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fr-FR" sz="2400" dirty="0"/>
              <a:t>Définir quand un étudiant peut demander un rendez-vous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fr-FR" sz="2400" dirty="0"/>
              <a:t>Voir s’il y a de nouveaux rendez-vous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fr-FR" sz="2400" dirty="0"/>
              <a:t>Retrouver facilement un étudiant et ses candidatures</a:t>
            </a:r>
          </a:p>
        </p:txBody>
      </p:sp>
    </p:spTree>
    <p:extLst>
      <p:ext uri="{BB962C8B-B14F-4D97-AF65-F5344CB8AC3E}">
        <p14:creationId xmlns:p14="http://schemas.microsoft.com/office/powerpoint/2010/main" val="224520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76F20DCB-7589-40A6-962C-B9A1A370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Persona 3 : Julie  (21 ans)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53FB790-FF0F-4841-B339-388DF2C43546}"/>
              </a:ext>
            </a:extLst>
          </p:cNvPr>
          <p:cNvSpPr txBox="1"/>
          <p:nvPr/>
        </p:nvSpPr>
        <p:spPr>
          <a:xfrm>
            <a:off x="1097280" y="2145734"/>
            <a:ext cx="1005840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2400" dirty="0"/>
              <a:t>Utilisatrice habituée aux logiciels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2400" b="1" dirty="0"/>
              <a:t>Besoins </a:t>
            </a:r>
            <a:r>
              <a:rPr lang="fr-FR" sz="2400" dirty="0"/>
              <a:t>: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fr-FR" sz="2400" dirty="0"/>
              <a:t>Prendre facilement un rendez-vous avec le BRI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fr-FR" sz="2400" dirty="0"/>
              <a:t>Constater d’un coup d’œil quels </a:t>
            </a:r>
            <a:r>
              <a:rPr lang="fr-FR" sz="2400" dirty="0" err="1"/>
              <a:t>crénaux</a:t>
            </a:r>
            <a:r>
              <a:rPr lang="fr-FR" sz="2400" dirty="0"/>
              <a:t> sont disponibles pour la prise de rendez-vous</a:t>
            </a:r>
          </a:p>
        </p:txBody>
      </p:sp>
    </p:spTree>
    <p:extLst>
      <p:ext uri="{BB962C8B-B14F-4D97-AF65-F5344CB8AC3E}">
        <p14:creationId xmlns:p14="http://schemas.microsoft.com/office/powerpoint/2010/main" val="201271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513C8C8-666B-479C-879D-0A9A9BC6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POINTS TECHNIQUES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380B2C-688B-4BB3-8407-3B1B2519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3" y="1645920"/>
            <a:ext cx="3522802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3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AA594-E838-415A-AA33-16876456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182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Découpages des composants de la page de rendez-vous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F287900-CBF3-4ACC-9149-88A5C8291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89" y="1647824"/>
            <a:ext cx="11276356" cy="514350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B45F00-5038-47CC-8468-A38CFB99B4D7}"/>
              </a:ext>
            </a:extLst>
          </p:cNvPr>
          <p:cNvSpPr/>
          <p:nvPr/>
        </p:nvSpPr>
        <p:spPr>
          <a:xfrm>
            <a:off x="437488" y="1938933"/>
            <a:ext cx="11276355" cy="47797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0A7B94B3-85B8-47CD-8585-AFF2B67278D3}"/>
              </a:ext>
            </a:extLst>
          </p:cNvPr>
          <p:cNvSpPr/>
          <p:nvPr/>
        </p:nvSpPr>
        <p:spPr>
          <a:xfrm>
            <a:off x="586568" y="1957270"/>
            <a:ext cx="10624357" cy="4732298"/>
          </a:xfrm>
          <a:custGeom>
            <a:avLst/>
            <a:gdLst>
              <a:gd name="connsiteX0" fmla="*/ 3733800 w 10591800"/>
              <a:gd name="connsiteY0" fmla="*/ 0 h 4752975"/>
              <a:gd name="connsiteX1" fmla="*/ 3733800 w 10591800"/>
              <a:gd name="connsiteY1" fmla="*/ 247650 h 4752975"/>
              <a:gd name="connsiteX2" fmla="*/ 28575 w 10591800"/>
              <a:gd name="connsiteY2" fmla="*/ 295275 h 4752975"/>
              <a:gd name="connsiteX3" fmla="*/ 0 w 10591800"/>
              <a:gd name="connsiteY3" fmla="*/ 4752975 h 4752975"/>
              <a:gd name="connsiteX4" fmla="*/ 10591800 w 10591800"/>
              <a:gd name="connsiteY4" fmla="*/ 4733925 h 4752975"/>
              <a:gd name="connsiteX5" fmla="*/ 10572750 w 10591800"/>
              <a:gd name="connsiteY5" fmla="*/ 304800 h 4752975"/>
              <a:gd name="connsiteX6" fmla="*/ 3962400 w 10591800"/>
              <a:gd name="connsiteY6" fmla="*/ 285750 h 4752975"/>
              <a:gd name="connsiteX7" fmla="*/ 3962400 w 10591800"/>
              <a:gd name="connsiteY7" fmla="*/ 28575 h 4752975"/>
              <a:gd name="connsiteX8" fmla="*/ 3733800 w 10591800"/>
              <a:gd name="connsiteY8" fmla="*/ 0 h 475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1800" h="4752975">
                <a:moveTo>
                  <a:pt x="3733800" y="0"/>
                </a:moveTo>
                <a:lnTo>
                  <a:pt x="3733800" y="247650"/>
                </a:lnTo>
                <a:lnTo>
                  <a:pt x="28575" y="295275"/>
                </a:lnTo>
                <a:lnTo>
                  <a:pt x="0" y="4752975"/>
                </a:lnTo>
                <a:lnTo>
                  <a:pt x="10591800" y="4733925"/>
                </a:lnTo>
                <a:lnTo>
                  <a:pt x="10572750" y="304800"/>
                </a:lnTo>
                <a:lnTo>
                  <a:pt x="3962400" y="285750"/>
                </a:lnTo>
                <a:lnTo>
                  <a:pt x="3962400" y="28575"/>
                </a:lnTo>
                <a:lnTo>
                  <a:pt x="3733800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BF045F-5FA0-41F6-BCA9-1CEE12D000A3}"/>
              </a:ext>
            </a:extLst>
          </p:cNvPr>
          <p:cNvSpPr/>
          <p:nvPr/>
        </p:nvSpPr>
        <p:spPr>
          <a:xfrm>
            <a:off x="1037788" y="2281058"/>
            <a:ext cx="10089317" cy="220018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0F4C62-07E3-4D42-80F5-B65D0C302C46}"/>
              </a:ext>
            </a:extLst>
          </p:cNvPr>
          <p:cNvSpPr/>
          <p:nvPr/>
        </p:nvSpPr>
        <p:spPr>
          <a:xfrm>
            <a:off x="5096085" y="2326969"/>
            <a:ext cx="1942889" cy="208638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7DAC4B-23B9-4A92-9627-FE0B7F502FD4}"/>
              </a:ext>
            </a:extLst>
          </p:cNvPr>
          <p:cNvSpPr/>
          <p:nvPr/>
        </p:nvSpPr>
        <p:spPr>
          <a:xfrm>
            <a:off x="5114619" y="3232833"/>
            <a:ext cx="1924355" cy="215217"/>
          </a:xfrm>
          <a:prstGeom prst="rect">
            <a:avLst/>
          </a:prstGeom>
          <a:noFill/>
          <a:ln w="254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23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AA594-E838-415A-AA33-16876456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fr-FR" dirty="0"/>
              <a:t>Actions utilisateurs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B84606-6E57-144B-A5D7-5CE76D2A7ACA}"/>
              </a:ext>
            </a:extLst>
          </p:cNvPr>
          <p:cNvSpPr/>
          <p:nvPr/>
        </p:nvSpPr>
        <p:spPr>
          <a:xfrm>
            <a:off x="1914144" y="3436879"/>
            <a:ext cx="2037521" cy="844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dirty="0"/>
              <a:t>Action utilisateur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1BCE3-7836-2D45-B5C9-0644B83DD676}"/>
              </a:ext>
            </a:extLst>
          </p:cNvPr>
          <p:cNvSpPr/>
          <p:nvPr/>
        </p:nvSpPr>
        <p:spPr>
          <a:xfrm>
            <a:off x="8546858" y="2655072"/>
            <a:ext cx="2037521" cy="256428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Backend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CC4EA0-D94B-5044-8869-3CA74C23F055}"/>
              </a:ext>
            </a:extLst>
          </p:cNvPr>
          <p:cNvSpPr/>
          <p:nvPr/>
        </p:nvSpPr>
        <p:spPr>
          <a:xfrm>
            <a:off x="5230501" y="3427607"/>
            <a:ext cx="2037521" cy="844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dirty="0"/>
              <a:t>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78F637-A0B7-FB4D-BA19-E47ECA7C4E9D}"/>
              </a:ext>
            </a:extLst>
          </p:cNvPr>
          <p:cNvSpPr/>
          <p:nvPr/>
        </p:nvSpPr>
        <p:spPr>
          <a:xfrm>
            <a:off x="1701447" y="2655073"/>
            <a:ext cx="5774634" cy="256429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034C72-7B4B-E246-B9A0-442291A04BD4}"/>
              </a:ext>
            </a:extLst>
          </p:cNvPr>
          <p:cNvSpPr txBox="1"/>
          <p:nvPr/>
        </p:nvSpPr>
        <p:spPr>
          <a:xfrm>
            <a:off x="1810777" y="2734586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Frontend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12E76CA-3228-2E4F-A213-E574431FC884}"/>
              </a:ext>
            </a:extLst>
          </p:cNvPr>
          <p:cNvCxnSpPr/>
          <p:nvPr/>
        </p:nvCxnSpPr>
        <p:spPr>
          <a:xfrm>
            <a:off x="4176290" y="3721343"/>
            <a:ext cx="775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F3DD3DC-2E83-874F-986E-2B1D4AF9998F}"/>
              </a:ext>
            </a:extLst>
          </p:cNvPr>
          <p:cNvCxnSpPr>
            <a:cxnSpLocks/>
          </p:cNvCxnSpPr>
          <p:nvPr/>
        </p:nvCxnSpPr>
        <p:spPr>
          <a:xfrm>
            <a:off x="7476081" y="3806687"/>
            <a:ext cx="924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9468A33-3EDE-934C-BA91-F135A9AC33BC}"/>
              </a:ext>
            </a:extLst>
          </p:cNvPr>
          <p:cNvSpPr txBox="1"/>
          <p:nvPr/>
        </p:nvSpPr>
        <p:spPr>
          <a:xfrm>
            <a:off x="4247190" y="3401231"/>
            <a:ext cx="775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Appel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E691F12-87F6-374D-84B3-65821A18869E}"/>
              </a:ext>
            </a:extLst>
          </p:cNvPr>
          <p:cNvSpPr txBox="1"/>
          <p:nvPr/>
        </p:nvSpPr>
        <p:spPr>
          <a:xfrm>
            <a:off x="7485359" y="3441322"/>
            <a:ext cx="85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Requête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6301789-C3E0-394E-A037-CF2428457167}"/>
              </a:ext>
            </a:extLst>
          </p:cNvPr>
          <p:cNvCxnSpPr>
            <a:cxnSpLocks/>
          </p:cNvCxnSpPr>
          <p:nvPr/>
        </p:nvCxnSpPr>
        <p:spPr>
          <a:xfrm rot="10800000">
            <a:off x="7466803" y="4034569"/>
            <a:ext cx="924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0C1012B-5586-0F44-ACFE-2CF2ECF20DE5}"/>
              </a:ext>
            </a:extLst>
          </p:cNvPr>
          <p:cNvSpPr txBox="1"/>
          <p:nvPr/>
        </p:nvSpPr>
        <p:spPr>
          <a:xfrm>
            <a:off x="7546981" y="4074441"/>
            <a:ext cx="85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Réponse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A5DC286-D234-AE45-9936-D085B12817B8}"/>
              </a:ext>
            </a:extLst>
          </p:cNvPr>
          <p:cNvCxnSpPr>
            <a:cxnSpLocks/>
          </p:cNvCxnSpPr>
          <p:nvPr/>
        </p:nvCxnSpPr>
        <p:spPr>
          <a:xfrm rot="10800000">
            <a:off x="4185569" y="4053791"/>
            <a:ext cx="775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7516F87-44AA-3344-B8EF-C32AA69C996F}"/>
              </a:ext>
            </a:extLst>
          </p:cNvPr>
          <p:cNvSpPr txBox="1"/>
          <p:nvPr/>
        </p:nvSpPr>
        <p:spPr>
          <a:xfrm>
            <a:off x="4171254" y="4020095"/>
            <a:ext cx="775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Mise à jour</a:t>
            </a:r>
          </a:p>
        </p:txBody>
      </p:sp>
    </p:spTree>
    <p:extLst>
      <p:ext uri="{BB962C8B-B14F-4D97-AF65-F5344CB8AC3E}">
        <p14:creationId xmlns:p14="http://schemas.microsoft.com/office/powerpoint/2010/main" val="121618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AA594-E838-415A-AA33-16876456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fr-FR" dirty="0"/>
              <a:t>Le modèle </a:t>
            </a:r>
            <a:r>
              <a:rPr lang="fr-FR" dirty="0" err="1"/>
              <a:t>Availabilities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4CA336-B6FB-D145-9512-1BB9EB2CB728}"/>
              </a:ext>
            </a:extLst>
          </p:cNvPr>
          <p:cNvSpPr txBox="1"/>
          <p:nvPr/>
        </p:nvSpPr>
        <p:spPr>
          <a:xfrm>
            <a:off x="2267712" y="2206752"/>
            <a:ext cx="88879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Availabilities</a:t>
            </a:r>
            <a:r>
              <a:rPr lang="fr-FR" sz="2800" dirty="0"/>
              <a:t> : {</a:t>
            </a:r>
          </a:p>
          <a:p>
            <a:pPr lvl="1"/>
            <a:r>
              <a:rPr lang="fr-FR" sz="2800" dirty="0" err="1"/>
              <a:t>monday</a:t>
            </a:r>
            <a:r>
              <a:rPr lang="fr-FR" sz="2800" dirty="0"/>
              <a:t>: [{</a:t>
            </a:r>
            <a:r>
              <a:rPr lang="fr-FR" sz="2800" dirty="0" err="1"/>
              <a:t>hour</a:t>
            </a:r>
            <a:r>
              <a:rPr lang="fr-FR" sz="2800" dirty="0"/>
              <a:t>: 8, minute: 0}, {</a:t>
            </a:r>
            <a:r>
              <a:rPr lang="fr-FR" sz="2800" dirty="0" err="1"/>
              <a:t>hour</a:t>
            </a:r>
            <a:r>
              <a:rPr lang="fr-FR" sz="2800" dirty="0"/>
              <a:t>: 8, minute: 15}, …]</a:t>
            </a:r>
          </a:p>
          <a:p>
            <a:pPr lvl="1"/>
            <a:r>
              <a:rPr lang="fr-FR" sz="2800" dirty="0" err="1"/>
              <a:t>tuesday</a:t>
            </a:r>
            <a:r>
              <a:rPr lang="fr-FR" sz="2800" dirty="0"/>
              <a:t>: …</a:t>
            </a:r>
          </a:p>
          <a:p>
            <a:pPr lvl="1"/>
            <a:r>
              <a:rPr lang="fr-FR" sz="2800" dirty="0" err="1"/>
              <a:t>wednesday</a:t>
            </a:r>
            <a:r>
              <a:rPr lang="fr-FR" sz="2800" dirty="0"/>
              <a:t>: …</a:t>
            </a:r>
          </a:p>
          <a:p>
            <a:pPr lvl="1"/>
            <a:r>
              <a:rPr lang="fr-FR" sz="2800" dirty="0" err="1"/>
              <a:t>thursday</a:t>
            </a:r>
            <a:r>
              <a:rPr lang="fr-FR" sz="2800" dirty="0"/>
              <a:t> : …</a:t>
            </a:r>
          </a:p>
          <a:p>
            <a:pPr lvl="1"/>
            <a:r>
              <a:rPr lang="fr-FR" sz="2800" dirty="0" err="1"/>
              <a:t>friday</a:t>
            </a:r>
            <a:r>
              <a:rPr lang="fr-FR" sz="2800" dirty="0"/>
              <a:t>: …</a:t>
            </a:r>
          </a:p>
          <a:p>
            <a:r>
              <a:rPr lang="fr-FR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957778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5034</TotalTime>
  <Words>357</Words>
  <Application>Microsoft Office PowerPoint</Application>
  <PresentationFormat>Grand écran</PresentationFormat>
  <Paragraphs>68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Rétrospective</vt:lpstr>
      <vt:lpstr>Groupe MAYA</vt:lpstr>
      <vt:lpstr>Besoins choisis</vt:lpstr>
      <vt:lpstr>Persona 1 : Bobby (57 ans)</vt:lpstr>
      <vt:lpstr>Persona 2 : Zeus  (35 ans)</vt:lpstr>
      <vt:lpstr>Persona 3 : Julie  (21 ans)</vt:lpstr>
      <vt:lpstr>POINTS TECHNIQUES</vt:lpstr>
      <vt:lpstr>Découpages des composants de la page de rendez-vous</vt:lpstr>
      <vt:lpstr>Actions utilisateurs</vt:lpstr>
      <vt:lpstr>Le modèle Availabilities</vt:lpstr>
      <vt:lpstr>Génération de données</vt:lpstr>
      <vt:lpstr>Prise de recul sur le code</vt:lpstr>
      <vt:lpstr>Organisation</vt:lpstr>
      <vt:lpstr>Pistes d’améliorations des besoins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MAYA</dc:title>
  <dc:creator>Alexandre Longordo</dc:creator>
  <cp:lastModifiedBy>Younes Abdennadher</cp:lastModifiedBy>
  <cp:revision>7</cp:revision>
  <dcterms:created xsi:type="dcterms:W3CDTF">2019-05-14T06:01:22Z</dcterms:created>
  <dcterms:modified xsi:type="dcterms:W3CDTF">2019-05-17T18:04:39Z</dcterms:modified>
</cp:coreProperties>
</file>