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5"/>
  </p:notesMasterIdLst>
  <p:handoutMasterIdLst>
    <p:handoutMasterId r:id="rId16"/>
  </p:handoutMasterIdLst>
  <p:sldIdLst>
    <p:sldId id="266" r:id="rId5"/>
    <p:sldId id="294" r:id="rId6"/>
    <p:sldId id="295" r:id="rId7"/>
    <p:sldId id="300" r:id="rId8"/>
    <p:sldId id="301" r:id="rId9"/>
    <p:sldId id="304" r:id="rId10"/>
    <p:sldId id="305" r:id="rId11"/>
    <p:sldId id="307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57AF7-2878-44DA-96A8-5FD7374BC77D}" v="506" dt="2023-04-23T00:51:55.831"/>
  </p1510:revLst>
</p1510:revInfo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60BAF-32CD-4A3B-B29B-AC753C3950E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75498-C1E0-425F-9CCD-2C479F4166C5}">
      <dgm:prSet phldrT="[Text]"/>
      <dgm:spPr/>
      <dgm:t>
        <a:bodyPr/>
        <a:lstStyle/>
        <a:p>
          <a:r>
            <a:rPr lang="en-US" dirty="0"/>
            <a:t>DFS</a:t>
          </a:r>
        </a:p>
      </dgm:t>
    </dgm:pt>
    <dgm:pt modelId="{A2F07783-B16F-459A-81C3-18344962E2DE}" type="parTrans" cxnId="{66AC279F-3970-4BD7-982C-32A8D5770283}">
      <dgm:prSet/>
      <dgm:spPr/>
      <dgm:t>
        <a:bodyPr/>
        <a:lstStyle/>
        <a:p>
          <a:endParaRPr lang="en-US"/>
        </a:p>
      </dgm:t>
    </dgm:pt>
    <dgm:pt modelId="{538DC567-4A4F-4E63-9D1B-8E5D27E8B38E}" type="sibTrans" cxnId="{66AC279F-3970-4BD7-982C-32A8D5770283}">
      <dgm:prSet/>
      <dgm:spPr/>
      <dgm:t>
        <a:bodyPr/>
        <a:lstStyle/>
        <a:p>
          <a:endParaRPr lang="en-US"/>
        </a:p>
      </dgm:t>
    </dgm:pt>
    <dgm:pt modelId="{02111EF4-5F65-4EF0-8D93-B4931BE8A16D}">
      <dgm:prSet phldrT="[Text]"/>
      <dgm:spPr/>
      <dgm:t>
        <a:bodyPr/>
        <a:lstStyle/>
        <a:p>
          <a:r>
            <a:rPr lang="en-US" dirty="0"/>
            <a:t>BFS</a:t>
          </a:r>
        </a:p>
      </dgm:t>
    </dgm:pt>
    <dgm:pt modelId="{4F3F5098-45FB-4E01-8CDC-7C669CFE764A}" type="parTrans" cxnId="{B2CA65AE-1848-413B-AB31-4D4B97A209AB}">
      <dgm:prSet/>
      <dgm:spPr/>
      <dgm:t>
        <a:bodyPr/>
        <a:lstStyle/>
        <a:p>
          <a:endParaRPr lang="en-US"/>
        </a:p>
      </dgm:t>
    </dgm:pt>
    <dgm:pt modelId="{9DDDCD51-91A2-44CC-AED0-64AA00D73487}" type="sibTrans" cxnId="{B2CA65AE-1848-413B-AB31-4D4B97A209AB}">
      <dgm:prSet/>
      <dgm:spPr/>
      <dgm:t>
        <a:bodyPr/>
        <a:lstStyle/>
        <a:p>
          <a:endParaRPr lang="en-US"/>
        </a:p>
      </dgm:t>
    </dgm:pt>
    <dgm:pt modelId="{B5931A91-9C12-490B-9F1E-D4B31157C45D}">
      <dgm:prSet phldrT="[Text]"/>
      <dgm:spPr/>
      <dgm:t>
        <a:bodyPr/>
        <a:lstStyle/>
        <a:p>
          <a:r>
            <a:rPr lang="en-US" dirty="0"/>
            <a:t>Dijkstra</a:t>
          </a:r>
        </a:p>
      </dgm:t>
    </dgm:pt>
    <dgm:pt modelId="{7AF14E7D-5474-43EB-8B92-8063BBDE662E}" type="parTrans" cxnId="{7EA3A381-27AB-4B7C-A4A9-90AC8C0BAB96}">
      <dgm:prSet/>
      <dgm:spPr/>
      <dgm:t>
        <a:bodyPr/>
        <a:lstStyle/>
        <a:p>
          <a:endParaRPr lang="en-US"/>
        </a:p>
      </dgm:t>
    </dgm:pt>
    <dgm:pt modelId="{0298A230-E8C7-4A6F-8274-5C10C26D0CBF}" type="sibTrans" cxnId="{7EA3A381-27AB-4B7C-A4A9-90AC8C0BAB96}">
      <dgm:prSet/>
      <dgm:spPr/>
      <dgm:t>
        <a:bodyPr/>
        <a:lstStyle/>
        <a:p>
          <a:endParaRPr lang="en-US"/>
        </a:p>
      </dgm:t>
    </dgm:pt>
    <dgm:pt modelId="{AFBC826E-D664-4967-9099-99064722F3DD}" type="pres">
      <dgm:prSet presAssocID="{CCB60BAF-32CD-4A3B-B29B-AC753C3950E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ABF032B-2CC8-4CA2-A72B-806137FBCA01}" type="pres">
      <dgm:prSet presAssocID="{B5931A91-9C12-490B-9F1E-D4B31157C45D}" presName="Accent3" presStyleCnt="0"/>
      <dgm:spPr/>
    </dgm:pt>
    <dgm:pt modelId="{26FF4647-24ED-440A-BECB-07CB1C22EB09}" type="pres">
      <dgm:prSet presAssocID="{B5931A91-9C12-490B-9F1E-D4B31157C45D}" presName="Accent" presStyleLbl="node1" presStyleIdx="0" presStyleCnt="3"/>
      <dgm:spPr/>
    </dgm:pt>
    <dgm:pt modelId="{68AA0DB5-A83C-4844-875A-D5679DF953EF}" type="pres">
      <dgm:prSet presAssocID="{B5931A91-9C12-490B-9F1E-D4B31157C45D}" presName="ParentBackground3" presStyleCnt="0"/>
      <dgm:spPr/>
    </dgm:pt>
    <dgm:pt modelId="{B91CCA8B-8D14-435F-9E31-1A8DFA0B1F02}" type="pres">
      <dgm:prSet presAssocID="{B5931A91-9C12-490B-9F1E-D4B31157C45D}" presName="ParentBackground" presStyleLbl="fgAcc1" presStyleIdx="0" presStyleCnt="3"/>
      <dgm:spPr/>
    </dgm:pt>
    <dgm:pt modelId="{34DF669C-87CC-4F7F-B0D1-1BE0BB79B65F}" type="pres">
      <dgm:prSet presAssocID="{B5931A91-9C12-490B-9F1E-D4B31157C45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442C067-5F24-41B4-8E9F-AFED0FE564D0}" type="pres">
      <dgm:prSet presAssocID="{02111EF4-5F65-4EF0-8D93-B4931BE8A16D}" presName="Accent2" presStyleCnt="0"/>
      <dgm:spPr/>
    </dgm:pt>
    <dgm:pt modelId="{4D758E65-E7A0-442C-B54F-708BF6E2E965}" type="pres">
      <dgm:prSet presAssocID="{02111EF4-5F65-4EF0-8D93-B4931BE8A16D}" presName="Accent" presStyleLbl="node1" presStyleIdx="1" presStyleCnt="3"/>
      <dgm:spPr/>
    </dgm:pt>
    <dgm:pt modelId="{6A2480F4-D794-405A-A8BE-B75053BAADD0}" type="pres">
      <dgm:prSet presAssocID="{02111EF4-5F65-4EF0-8D93-B4931BE8A16D}" presName="ParentBackground2" presStyleCnt="0"/>
      <dgm:spPr/>
    </dgm:pt>
    <dgm:pt modelId="{65E163DD-24D8-40EC-9AA7-2FE68B8BF377}" type="pres">
      <dgm:prSet presAssocID="{02111EF4-5F65-4EF0-8D93-B4931BE8A16D}" presName="ParentBackground" presStyleLbl="fgAcc1" presStyleIdx="1" presStyleCnt="3"/>
      <dgm:spPr/>
    </dgm:pt>
    <dgm:pt modelId="{102E19C0-A05F-4957-8272-EBA1FFA27F85}" type="pres">
      <dgm:prSet presAssocID="{02111EF4-5F65-4EF0-8D93-B4931BE8A16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D712A4E-A563-45DE-85B1-78FB748AD956}" type="pres">
      <dgm:prSet presAssocID="{03475498-C1E0-425F-9CCD-2C479F4166C5}" presName="Accent1" presStyleCnt="0"/>
      <dgm:spPr/>
    </dgm:pt>
    <dgm:pt modelId="{A2C88025-8488-462F-8150-61C2D904BFAC}" type="pres">
      <dgm:prSet presAssocID="{03475498-C1E0-425F-9CCD-2C479F4166C5}" presName="Accent" presStyleLbl="node1" presStyleIdx="2" presStyleCnt="3"/>
      <dgm:spPr/>
    </dgm:pt>
    <dgm:pt modelId="{B0A4537D-3AC1-4AA0-9A24-0EDEC3BFE662}" type="pres">
      <dgm:prSet presAssocID="{03475498-C1E0-425F-9CCD-2C479F4166C5}" presName="ParentBackground1" presStyleCnt="0"/>
      <dgm:spPr/>
    </dgm:pt>
    <dgm:pt modelId="{171C41A8-3B30-4AC6-A793-7360E5ECDD16}" type="pres">
      <dgm:prSet presAssocID="{03475498-C1E0-425F-9CCD-2C479F4166C5}" presName="ParentBackground" presStyleLbl="fgAcc1" presStyleIdx="2" presStyleCnt="3"/>
      <dgm:spPr/>
    </dgm:pt>
    <dgm:pt modelId="{146D3BF9-9B0E-4077-81FE-9F5FE6779095}" type="pres">
      <dgm:prSet presAssocID="{03475498-C1E0-425F-9CCD-2C479F4166C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8690617-45FF-4F45-9A1E-920ED9729750}" type="presOf" srcId="{03475498-C1E0-425F-9CCD-2C479F4166C5}" destId="{171C41A8-3B30-4AC6-A793-7360E5ECDD16}" srcOrd="0" destOrd="0" presId="urn:microsoft.com/office/officeart/2011/layout/CircleProcess"/>
    <dgm:cxn modelId="{DA4C052A-454C-4D19-8245-949BCC6E50ED}" type="presOf" srcId="{03475498-C1E0-425F-9CCD-2C479F4166C5}" destId="{146D3BF9-9B0E-4077-81FE-9F5FE6779095}" srcOrd="1" destOrd="0" presId="urn:microsoft.com/office/officeart/2011/layout/CircleProcess"/>
    <dgm:cxn modelId="{3D58DB5C-C03C-4D35-AF9D-DEC59691DDDA}" type="presOf" srcId="{B5931A91-9C12-490B-9F1E-D4B31157C45D}" destId="{B91CCA8B-8D14-435F-9E31-1A8DFA0B1F02}" srcOrd="0" destOrd="0" presId="urn:microsoft.com/office/officeart/2011/layout/CircleProcess"/>
    <dgm:cxn modelId="{52ED9046-CC43-4D0A-B108-D24375971E4B}" type="presOf" srcId="{02111EF4-5F65-4EF0-8D93-B4931BE8A16D}" destId="{102E19C0-A05F-4957-8272-EBA1FFA27F85}" srcOrd="1" destOrd="0" presId="urn:microsoft.com/office/officeart/2011/layout/CircleProcess"/>
    <dgm:cxn modelId="{8BF85F57-CE79-4FB1-854E-761543498486}" type="presOf" srcId="{B5931A91-9C12-490B-9F1E-D4B31157C45D}" destId="{34DF669C-87CC-4F7F-B0D1-1BE0BB79B65F}" srcOrd="1" destOrd="0" presId="urn:microsoft.com/office/officeart/2011/layout/CircleProcess"/>
    <dgm:cxn modelId="{7EA3A381-27AB-4B7C-A4A9-90AC8C0BAB96}" srcId="{CCB60BAF-32CD-4A3B-B29B-AC753C3950E8}" destId="{B5931A91-9C12-490B-9F1E-D4B31157C45D}" srcOrd="2" destOrd="0" parTransId="{7AF14E7D-5474-43EB-8B92-8063BBDE662E}" sibTransId="{0298A230-E8C7-4A6F-8274-5C10C26D0CBF}"/>
    <dgm:cxn modelId="{49CD019D-D8D8-448A-9F85-07EBF7045053}" type="presOf" srcId="{02111EF4-5F65-4EF0-8D93-B4931BE8A16D}" destId="{65E163DD-24D8-40EC-9AA7-2FE68B8BF377}" srcOrd="0" destOrd="0" presId="urn:microsoft.com/office/officeart/2011/layout/CircleProcess"/>
    <dgm:cxn modelId="{66AC279F-3970-4BD7-982C-32A8D5770283}" srcId="{CCB60BAF-32CD-4A3B-B29B-AC753C3950E8}" destId="{03475498-C1E0-425F-9CCD-2C479F4166C5}" srcOrd="0" destOrd="0" parTransId="{A2F07783-B16F-459A-81C3-18344962E2DE}" sibTransId="{538DC567-4A4F-4E63-9D1B-8E5D27E8B38E}"/>
    <dgm:cxn modelId="{B2CA65AE-1848-413B-AB31-4D4B97A209AB}" srcId="{CCB60BAF-32CD-4A3B-B29B-AC753C3950E8}" destId="{02111EF4-5F65-4EF0-8D93-B4931BE8A16D}" srcOrd="1" destOrd="0" parTransId="{4F3F5098-45FB-4E01-8CDC-7C669CFE764A}" sibTransId="{9DDDCD51-91A2-44CC-AED0-64AA00D73487}"/>
    <dgm:cxn modelId="{B7CD08C0-EBF4-4A11-A771-0AFF82EB7B4A}" type="presOf" srcId="{CCB60BAF-32CD-4A3B-B29B-AC753C3950E8}" destId="{AFBC826E-D664-4967-9099-99064722F3DD}" srcOrd="0" destOrd="0" presId="urn:microsoft.com/office/officeart/2011/layout/CircleProcess"/>
    <dgm:cxn modelId="{E976B025-E876-46B0-B153-034A1727F4C3}" type="presParOf" srcId="{AFBC826E-D664-4967-9099-99064722F3DD}" destId="{6ABF032B-2CC8-4CA2-A72B-806137FBCA01}" srcOrd="0" destOrd="0" presId="urn:microsoft.com/office/officeart/2011/layout/CircleProcess"/>
    <dgm:cxn modelId="{773F0976-896C-4553-8114-D94456A4A8E8}" type="presParOf" srcId="{6ABF032B-2CC8-4CA2-A72B-806137FBCA01}" destId="{26FF4647-24ED-440A-BECB-07CB1C22EB09}" srcOrd="0" destOrd="0" presId="urn:microsoft.com/office/officeart/2011/layout/CircleProcess"/>
    <dgm:cxn modelId="{017A7688-F4DF-4C21-87C4-E2B699BEBA00}" type="presParOf" srcId="{AFBC826E-D664-4967-9099-99064722F3DD}" destId="{68AA0DB5-A83C-4844-875A-D5679DF953EF}" srcOrd="1" destOrd="0" presId="urn:microsoft.com/office/officeart/2011/layout/CircleProcess"/>
    <dgm:cxn modelId="{8B547110-A964-4562-917F-728EA3D881FC}" type="presParOf" srcId="{68AA0DB5-A83C-4844-875A-D5679DF953EF}" destId="{B91CCA8B-8D14-435F-9E31-1A8DFA0B1F02}" srcOrd="0" destOrd="0" presId="urn:microsoft.com/office/officeart/2011/layout/CircleProcess"/>
    <dgm:cxn modelId="{F862C702-5E7E-4DF1-91BE-CC01327DE59F}" type="presParOf" srcId="{AFBC826E-D664-4967-9099-99064722F3DD}" destId="{34DF669C-87CC-4F7F-B0D1-1BE0BB79B65F}" srcOrd="2" destOrd="0" presId="urn:microsoft.com/office/officeart/2011/layout/CircleProcess"/>
    <dgm:cxn modelId="{4450BCB3-CEEB-416F-B0BF-DCECA88B6A6A}" type="presParOf" srcId="{AFBC826E-D664-4967-9099-99064722F3DD}" destId="{4442C067-5F24-41B4-8E9F-AFED0FE564D0}" srcOrd="3" destOrd="0" presId="urn:microsoft.com/office/officeart/2011/layout/CircleProcess"/>
    <dgm:cxn modelId="{F5EEF468-15B8-4AF8-97D9-039859BF47A6}" type="presParOf" srcId="{4442C067-5F24-41B4-8E9F-AFED0FE564D0}" destId="{4D758E65-E7A0-442C-B54F-708BF6E2E965}" srcOrd="0" destOrd="0" presId="urn:microsoft.com/office/officeart/2011/layout/CircleProcess"/>
    <dgm:cxn modelId="{C19E08F0-3ADF-4E63-9B8F-0CDDA6A40EAD}" type="presParOf" srcId="{AFBC826E-D664-4967-9099-99064722F3DD}" destId="{6A2480F4-D794-405A-A8BE-B75053BAADD0}" srcOrd="4" destOrd="0" presId="urn:microsoft.com/office/officeart/2011/layout/CircleProcess"/>
    <dgm:cxn modelId="{96F1844D-45A5-44D2-8736-09A19D6A3AF6}" type="presParOf" srcId="{6A2480F4-D794-405A-A8BE-B75053BAADD0}" destId="{65E163DD-24D8-40EC-9AA7-2FE68B8BF377}" srcOrd="0" destOrd="0" presId="urn:microsoft.com/office/officeart/2011/layout/CircleProcess"/>
    <dgm:cxn modelId="{C05FF2F3-7521-467E-8C3A-A0AA64A8F0DD}" type="presParOf" srcId="{AFBC826E-D664-4967-9099-99064722F3DD}" destId="{102E19C0-A05F-4957-8272-EBA1FFA27F85}" srcOrd="5" destOrd="0" presId="urn:microsoft.com/office/officeart/2011/layout/CircleProcess"/>
    <dgm:cxn modelId="{0CF4257E-F02A-49D5-8A7D-44F07E3C2B74}" type="presParOf" srcId="{AFBC826E-D664-4967-9099-99064722F3DD}" destId="{9D712A4E-A563-45DE-85B1-78FB748AD956}" srcOrd="6" destOrd="0" presId="urn:microsoft.com/office/officeart/2011/layout/CircleProcess"/>
    <dgm:cxn modelId="{1771B285-62A6-4113-860E-30F75EC598C2}" type="presParOf" srcId="{9D712A4E-A563-45DE-85B1-78FB748AD956}" destId="{A2C88025-8488-462F-8150-61C2D904BFAC}" srcOrd="0" destOrd="0" presId="urn:microsoft.com/office/officeart/2011/layout/CircleProcess"/>
    <dgm:cxn modelId="{B6EE6EA1-14A5-4552-8FF7-568F60A96820}" type="presParOf" srcId="{AFBC826E-D664-4967-9099-99064722F3DD}" destId="{B0A4537D-3AC1-4AA0-9A24-0EDEC3BFE662}" srcOrd="7" destOrd="0" presId="urn:microsoft.com/office/officeart/2011/layout/CircleProcess"/>
    <dgm:cxn modelId="{B772F542-F1B3-4725-ABBC-ADBF70A0827C}" type="presParOf" srcId="{B0A4537D-3AC1-4AA0-9A24-0EDEC3BFE662}" destId="{171C41A8-3B30-4AC6-A793-7360E5ECDD16}" srcOrd="0" destOrd="0" presId="urn:microsoft.com/office/officeart/2011/layout/CircleProcess"/>
    <dgm:cxn modelId="{2F92222D-9580-48E6-82C2-E93FA312566C}" type="presParOf" srcId="{AFBC826E-D664-4967-9099-99064722F3DD}" destId="{146D3BF9-9B0E-4077-81FE-9F5FE677909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97FC0-5BDF-4583-9751-9733E72F565F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E2095-5316-4BEB-8823-5D04782C7EF5}">
      <dgm:prSet phldrT="[Text]"/>
      <dgm:spPr/>
      <dgm:t>
        <a:bodyPr/>
        <a:lstStyle/>
        <a:p>
          <a:pPr>
            <a:defRPr b="1"/>
          </a:pPr>
          <a:r>
            <a:rPr lang="en-US"/>
            <a:t>Step 1</a:t>
          </a:r>
        </a:p>
      </dgm:t>
    </dgm:pt>
    <dgm:pt modelId="{D31BEFEC-ECCF-4B36-91A1-CAAD6645006E}" type="parTrans" cxnId="{8B88B215-3CB6-42F8-BEC5-68753D619FCB}">
      <dgm:prSet/>
      <dgm:spPr/>
      <dgm:t>
        <a:bodyPr/>
        <a:lstStyle/>
        <a:p>
          <a:endParaRPr lang="en-US"/>
        </a:p>
      </dgm:t>
    </dgm:pt>
    <dgm:pt modelId="{362B3C2E-1879-4C01-83E6-D5BFFDD9477B}" type="sibTrans" cxnId="{8B88B215-3CB6-42F8-BEC5-68753D619FCB}">
      <dgm:prSet/>
      <dgm:spPr/>
      <dgm:t>
        <a:bodyPr/>
        <a:lstStyle/>
        <a:p>
          <a:endParaRPr lang="en-US"/>
        </a:p>
      </dgm:t>
    </dgm:pt>
    <dgm:pt modelId="{6176EDF6-49CE-4B77-A466-236367C3CB4F}">
      <dgm:prSet phldrT="[Text]"/>
      <dgm:spPr/>
      <dgm:t>
        <a:bodyPr/>
        <a:lstStyle/>
        <a:p>
          <a:r>
            <a:rPr lang="en-US"/>
            <a:t>Read the input file</a:t>
          </a:r>
        </a:p>
      </dgm:t>
    </dgm:pt>
    <dgm:pt modelId="{EB910959-8524-43CB-93E9-B52C91416E28}" type="parTrans" cxnId="{FF1BF864-4B5D-4DDF-BF3D-BF6C8C15D711}">
      <dgm:prSet/>
      <dgm:spPr/>
      <dgm:t>
        <a:bodyPr/>
        <a:lstStyle/>
        <a:p>
          <a:endParaRPr lang="en-US"/>
        </a:p>
      </dgm:t>
    </dgm:pt>
    <dgm:pt modelId="{E193AD81-90FD-412A-97B5-E873537280CF}" type="sibTrans" cxnId="{FF1BF864-4B5D-4DDF-BF3D-BF6C8C15D711}">
      <dgm:prSet/>
      <dgm:spPr/>
      <dgm:t>
        <a:bodyPr/>
        <a:lstStyle/>
        <a:p>
          <a:endParaRPr lang="en-US"/>
        </a:p>
      </dgm:t>
    </dgm:pt>
    <dgm:pt modelId="{7623E9EF-FEFC-4F11-8AB8-2C1C13DAC172}">
      <dgm:prSet phldrT="[Text]"/>
      <dgm:spPr/>
      <dgm:t>
        <a:bodyPr/>
        <a:lstStyle/>
        <a:p>
          <a:pPr>
            <a:defRPr b="1"/>
          </a:pPr>
          <a:r>
            <a:rPr lang="en-US"/>
            <a:t>Step 2</a:t>
          </a:r>
        </a:p>
      </dgm:t>
    </dgm:pt>
    <dgm:pt modelId="{37AD5D16-2C3D-4AC8-A5B2-1C0B20C25A05}" type="parTrans" cxnId="{9E31A833-E135-4604-BD34-68AD28EFBD0D}">
      <dgm:prSet/>
      <dgm:spPr/>
      <dgm:t>
        <a:bodyPr/>
        <a:lstStyle/>
        <a:p>
          <a:endParaRPr lang="en-US"/>
        </a:p>
      </dgm:t>
    </dgm:pt>
    <dgm:pt modelId="{384D1320-7157-446F-848C-265959BD592F}" type="sibTrans" cxnId="{9E31A833-E135-4604-BD34-68AD28EFBD0D}">
      <dgm:prSet/>
      <dgm:spPr/>
      <dgm:t>
        <a:bodyPr/>
        <a:lstStyle/>
        <a:p>
          <a:endParaRPr lang="en-US"/>
        </a:p>
      </dgm:t>
    </dgm:pt>
    <dgm:pt modelId="{40228D4A-8E2A-4EB6-A23C-975B50601616}">
      <dgm:prSet phldrT="[Text]"/>
      <dgm:spPr/>
      <dgm:t>
        <a:bodyPr/>
        <a:lstStyle/>
        <a:p>
          <a:r>
            <a:rPr lang="en-US"/>
            <a:t>Check if puzzle is solvable</a:t>
          </a:r>
        </a:p>
      </dgm:t>
    </dgm:pt>
    <dgm:pt modelId="{D6B373A2-CBA6-4A5E-8524-1BB25972C7FA}" type="parTrans" cxnId="{B306EE39-A1FC-4D4E-88C3-C4C8FB118442}">
      <dgm:prSet/>
      <dgm:spPr/>
      <dgm:t>
        <a:bodyPr/>
        <a:lstStyle/>
        <a:p>
          <a:endParaRPr lang="en-US"/>
        </a:p>
      </dgm:t>
    </dgm:pt>
    <dgm:pt modelId="{6E2232F9-9A54-47CB-9A89-5097D97D14BC}" type="sibTrans" cxnId="{B306EE39-A1FC-4D4E-88C3-C4C8FB118442}">
      <dgm:prSet/>
      <dgm:spPr/>
      <dgm:t>
        <a:bodyPr/>
        <a:lstStyle/>
        <a:p>
          <a:endParaRPr lang="en-US"/>
        </a:p>
      </dgm:t>
    </dgm:pt>
    <dgm:pt modelId="{88E39DAE-95FF-42C0-913B-38E0FC6B270B}">
      <dgm:prSet phldrT="[Text]"/>
      <dgm:spPr/>
      <dgm:t>
        <a:bodyPr/>
        <a:lstStyle/>
        <a:p>
          <a:pPr>
            <a:defRPr b="1"/>
          </a:pPr>
          <a:r>
            <a:rPr lang="en-US"/>
            <a:t>Step 3</a:t>
          </a:r>
        </a:p>
      </dgm:t>
    </dgm:pt>
    <dgm:pt modelId="{2001C5FD-1396-4EE0-BD14-24DEE3D99508}" type="parTrans" cxnId="{4C09ED20-3EED-428D-88DD-940AB6F92FCF}">
      <dgm:prSet/>
      <dgm:spPr/>
      <dgm:t>
        <a:bodyPr/>
        <a:lstStyle/>
        <a:p>
          <a:endParaRPr lang="en-US"/>
        </a:p>
      </dgm:t>
    </dgm:pt>
    <dgm:pt modelId="{95AEB303-C04C-4FF3-83AB-AC34E939E07D}" type="sibTrans" cxnId="{4C09ED20-3EED-428D-88DD-940AB6F92FCF}">
      <dgm:prSet/>
      <dgm:spPr/>
      <dgm:t>
        <a:bodyPr/>
        <a:lstStyle/>
        <a:p>
          <a:endParaRPr lang="en-US"/>
        </a:p>
      </dgm:t>
    </dgm:pt>
    <dgm:pt modelId="{B8E89557-816C-488A-8C26-B7B1E162818E}">
      <dgm:prSet phldrT="[Text]"/>
      <dgm:spPr/>
      <dgm:t>
        <a:bodyPr/>
        <a:lstStyle/>
        <a:p>
          <a:r>
            <a:rPr lang="en-US"/>
            <a:t>Run the Implemented algorithms</a:t>
          </a:r>
        </a:p>
      </dgm:t>
    </dgm:pt>
    <dgm:pt modelId="{9CC6ADC2-288A-48EC-90C3-62F7A2E98852}" type="parTrans" cxnId="{5D7CF722-ED44-4956-B92D-1FFEDAF1F20E}">
      <dgm:prSet/>
      <dgm:spPr/>
      <dgm:t>
        <a:bodyPr/>
        <a:lstStyle/>
        <a:p>
          <a:endParaRPr lang="en-US"/>
        </a:p>
      </dgm:t>
    </dgm:pt>
    <dgm:pt modelId="{44CD6977-6CE0-475B-94F7-EB9987B4637D}" type="sibTrans" cxnId="{5D7CF722-ED44-4956-B92D-1FFEDAF1F20E}">
      <dgm:prSet/>
      <dgm:spPr/>
      <dgm:t>
        <a:bodyPr/>
        <a:lstStyle/>
        <a:p>
          <a:endParaRPr lang="en-US"/>
        </a:p>
      </dgm:t>
    </dgm:pt>
    <dgm:pt modelId="{14F5815F-15D3-4609-8CCF-DEE3D82185F8}">
      <dgm:prSet phldrT="[Text]"/>
      <dgm:spPr/>
      <dgm:t>
        <a:bodyPr/>
        <a:lstStyle/>
        <a:p>
          <a:pPr>
            <a:defRPr b="1"/>
          </a:pPr>
          <a:r>
            <a:rPr lang="en-US"/>
            <a:t>Step 4</a:t>
          </a:r>
        </a:p>
      </dgm:t>
    </dgm:pt>
    <dgm:pt modelId="{F7F9A8A5-C6F0-4636-B599-7BBAECF13DD3}" type="parTrans" cxnId="{58678E25-7F8A-4EF1-82C3-742C420D1172}">
      <dgm:prSet/>
      <dgm:spPr/>
      <dgm:t>
        <a:bodyPr/>
        <a:lstStyle/>
        <a:p>
          <a:endParaRPr lang="en-US"/>
        </a:p>
      </dgm:t>
    </dgm:pt>
    <dgm:pt modelId="{1C60FA2D-72B7-4C49-ABB5-29C980ED6D28}" type="sibTrans" cxnId="{58678E25-7F8A-4EF1-82C3-742C420D1172}">
      <dgm:prSet/>
      <dgm:spPr/>
      <dgm:t>
        <a:bodyPr/>
        <a:lstStyle/>
        <a:p>
          <a:endParaRPr lang="en-US"/>
        </a:p>
      </dgm:t>
    </dgm:pt>
    <dgm:pt modelId="{8EC9D41D-2F34-4CA0-93F1-49BFA054CA45}">
      <dgm:prSet phldrT="[Text]"/>
      <dgm:spPr/>
      <dgm:t>
        <a:bodyPr/>
        <a:lstStyle/>
        <a:p>
          <a:r>
            <a:rPr lang="en-US"/>
            <a:t>Find the cheapest solution</a:t>
          </a:r>
        </a:p>
      </dgm:t>
    </dgm:pt>
    <dgm:pt modelId="{14C0D466-A367-4DBF-971D-FD3CE1AA8738}" type="parTrans" cxnId="{DC8F5D36-E52E-4BE3-9F45-24E3E4953FB2}">
      <dgm:prSet/>
      <dgm:spPr/>
      <dgm:t>
        <a:bodyPr/>
        <a:lstStyle/>
        <a:p>
          <a:endParaRPr lang="en-US"/>
        </a:p>
      </dgm:t>
    </dgm:pt>
    <dgm:pt modelId="{C85531C9-6EB2-437F-92A2-D0E3CE499055}" type="sibTrans" cxnId="{DC8F5D36-E52E-4BE3-9F45-24E3E4953FB2}">
      <dgm:prSet/>
      <dgm:spPr/>
      <dgm:t>
        <a:bodyPr/>
        <a:lstStyle/>
        <a:p>
          <a:endParaRPr lang="en-US"/>
        </a:p>
      </dgm:t>
    </dgm:pt>
    <dgm:pt modelId="{4780936A-78E7-4A3B-B8BA-9686242AD6C5}" type="pres">
      <dgm:prSet presAssocID="{8EB97FC0-5BDF-4583-9751-9733E72F565F}" presName="Name0" presStyleCnt="0">
        <dgm:presLayoutVars>
          <dgm:dir/>
          <dgm:resizeHandles val="exact"/>
        </dgm:presLayoutVars>
      </dgm:prSet>
      <dgm:spPr/>
    </dgm:pt>
    <dgm:pt modelId="{374A94CF-8E93-42EC-9CE9-19401B4D9BBF}" type="pres">
      <dgm:prSet presAssocID="{04EE2095-5316-4BEB-8823-5D04782C7EF5}" presName="node" presStyleLbl="node1" presStyleIdx="0" presStyleCnt="4">
        <dgm:presLayoutVars>
          <dgm:bulletEnabled val="1"/>
        </dgm:presLayoutVars>
      </dgm:prSet>
      <dgm:spPr/>
    </dgm:pt>
    <dgm:pt modelId="{1D8CA688-37D8-4221-987E-A2407FD2B8C6}" type="pres">
      <dgm:prSet presAssocID="{362B3C2E-1879-4C01-83E6-D5BFFDD9477B}" presName="sibTrans" presStyleLbl="sibTrans1D1" presStyleIdx="0" presStyleCnt="3"/>
      <dgm:spPr/>
    </dgm:pt>
    <dgm:pt modelId="{6673C6AD-D40C-4861-BDDB-4AB3521B5EDB}" type="pres">
      <dgm:prSet presAssocID="{362B3C2E-1879-4C01-83E6-D5BFFDD9477B}" presName="connectorText" presStyleLbl="sibTrans1D1" presStyleIdx="0" presStyleCnt="3"/>
      <dgm:spPr/>
    </dgm:pt>
    <dgm:pt modelId="{729DBDF1-438A-4ED8-AF90-9F1A75323BB3}" type="pres">
      <dgm:prSet presAssocID="{7623E9EF-FEFC-4F11-8AB8-2C1C13DAC172}" presName="node" presStyleLbl="node1" presStyleIdx="1" presStyleCnt="4">
        <dgm:presLayoutVars>
          <dgm:bulletEnabled val="1"/>
        </dgm:presLayoutVars>
      </dgm:prSet>
      <dgm:spPr/>
    </dgm:pt>
    <dgm:pt modelId="{C11F100A-203A-4414-9F86-C0FBA67B8690}" type="pres">
      <dgm:prSet presAssocID="{384D1320-7157-446F-848C-265959BD592F}" presName="sibTrans" presStyleLbl="sibTrans1D1" presStyleIdx="1" presStyleCnt="3"/>
      <dgm:spPr/>
    </dgm:pt>
    <dgm:pt modelId="{753319F7-3B45-4E98-B09E-CD82181E0716}" type="pres">
      <dgm:prSet presAssocID="{384D1320-7157-446F-848C-265959BD592F}" presName="connectorText" presStyleLbl="sibTrans1D1" presStyleIdx="1" presStyleCnt="3"/>
      <dgm:spPr/>
    </dgm:pt>
    <dgm:pt modelId="{7834E6A3-2C15-4042-91EE-4748EAA82AAB}" type="pres">
      <dgm:prSet presAssocID="{88E39DAE-95FF-42C0-913B-38E0FC6B270B}" presName="node" presStyleLbl="node1" presStyleIdx="2" presStyleCnt="4">
        <dgm:presLayoutVars>
          <dgm:bulletEnabled val="1"/>
        </dgm:presLayoutVars>
      </dgm:prSet>
      <dgm:spPr/>
    </dgm:pt>
    <dgm:pt modelId="{BFFA6ACA-D5A7-4132-B695-105D308C4AC6}" type="pres">
      <dgm:prSet presAssocID="{95AEB303-C04C-4FF3-83AB-AC34E939E07D}" presName="sibTrans" presStyleLbl="sibTrans1D1" presStyleIdx="2" presStyleCnt="3"/>
      <dgm:spPr/>
    </dgm:pt>
    <dgm:pt modelId="{FD40FFE9-F87B-4156-A9DB-F62FE5A6881D}" type="pres">
      <dgm:prSet presAssocID="{95AEB303-C04C-4FF3-83AB-AC34E939E07D}" presName="connectorText" presStyleLbl="sibTrans1D1" presStyleIdx="2" presStyleCnt="3"/>
      <dgm:spPr/>
    </dgm:pt>
    <dgm:pt modelId="{C974877C-3F2A-4B04-90B1-0667873A4F33}" type="pres">
      <dgm:prSet presAssocID="{14F5815F-15D3-4609-8CCF-DEE3D82185F8}" presName="node" presStyleLbl="node1" presStyleIdx="3" presStyleCnt="4">
        <dgm:presLayoutVars>
          <dgm:bulletEnabled val="1"/>
        </dgm:presLayoutVars>
      </dgm:prSet>
      <dgm:spPr/>
    </dgm:pt>
  </dgm:ptLst>
  <dgm:cxnLst>
    <dgm:cxn modelId="{81093604-4543-4FF6-AED5-4364195F995F}" type="presOf" srcId="{95AEB303-C04C-4FF3-83AB-AC34E939E07D}" destId="{FD40FFE9-F87B-4156-A9DB-F62FE5A6881D}" srcOrd="1" destOrd="0" presId="urn:microsoft.com/office/officeart/2016/7/layout/RepeatingBendingProcessNew"/>
    <dgm:cxn modelId="{B39DCB10-2EB8-4AF2-B571-BD0505F3945F}" type="presOf" srcId="{40228D4A-8E2A-4EB6-A23C-975B50601616}" destId="{729DBDF1-438A-4ED8-AF90-9F1A75323BB3}" srcOrd="0" destOrd="1" presId="urn:microsoft.com/office/officeart/2016/7/layout/RepeatingBendingProcessNew"/>
    <dgm:cxn modelId="{8B88B215-3CB6-42F8-BEC5-68753D619FCB}" srcId="{8EB97FC0-5BDF-4583-9751-9733E72F565F}" destId="{04EE2095-5316-4BEB-8823-5D04782C7EF5}" srcOrd="0" destOrd="0" parTransId="{D31BEFEC-ECCF-4B36-91A1-CAAD6645006E}" sibTransId="{362B3C2E-1879-4C01-83E6-D5BFFDD9477B}"/>
    <dgm:cxn modelId="{4C09ED20-3EED-428D-88DD-940AB6F92FCF}" srcId="{8EB97FC0-5BDF-4583-9751-9733E72F565F}" destId="{88E39DAE-95FF-42C0-913B-38E0FC6B270B}" srcOrd="2" destOrd="0" parTransId="{2001C5FD-1396-4EE0-BD14-24DEE3D99508}" sibTransId="{95AEB303-C04C-4FF3-83AB-AC34E939E07D}"/>
    <dgm:cxn modelId="{E7611521-417F-4875-ADB1-6ADC2F9D219F}" type="presOf" srcId="{362B3C2E-1879-4C01-83E6-D5BFFDD9477B}" destId="{6673C6AD-D40C-4861-BDDB-4AB3521B5EDB}" srcOrd="1" destOrd="0" presId="urn:microsoft.com/office/officeart/2016/7/layout/RepeatingBendingProcessNew"/>
    <dgm:cxn modelId="{5D7CF722-ED44-4956-B92D-1FFEDAF1F20E}" srcId="{88E39DAE-95FF-42C0-913B-38E0FC6B270B}" destId="{B8E89557-816C-488A-8C26-B7B1E162818E}" srcOrd="0" destOrd="0" parTransId="{9CC6ADC2-288A-48EC-90C3-62F7A2E98852}" sibTransId="{44CD6977-6CE0-475B-94F7-EB9987B4637D}"/>
    <dgm:cxn modelId="{58678E25-7F8A-4EF1-82C3-742C420D1172}" srcId="{8EB97FC0-5BDF-4583-9751-9733E72F565F}" destId="{14F5815F-15D3-4609-8CCF-DEE3D82185F8}" srcOrd="3" destOrd="0" parTransId="{F7F9A8A5-C6F0-4636-B599-7BBAECF13DD3}" sibTransId="{1C60FA2D-72B7-4C49-ABB5-29C980ED6D28}"/>
    <dgm:cxn modelId="{A905A92F-D9D5-4A15-8E9C-9998D68D211F}" type="presOf" srcId="{88E39DAE-95FF-42C0-913B-38E0FC6B270B}" destId="{7834E6A3-2C15-4042-91EE-4748EAA82AAB}" srcOrd="0" destOrd="0" presId="urn:microsoft.com/office/officeart/2016/7/layout/RepeatingBendingProcessNew"/>
    <dgm:cxn modelId="{30DC8033-9D54-43B6-88EE-293B179C9C91}" type="presOf" srcId="{04EE2095-5316-4BEB-8823-5D04782C7EF5}" destId="{374A94CF-8E93-42EC-9CE9-19401B4D9BBF}" srcOrd="0" destOrd="0" presId="urn:microsoft.com/office/officeart/2016/7/layout/RepeatingBendingProcessNew"/>
    <dgm:cxn modelId="{9E31A833-E135-4604-BD34-68AD28EFBD0D}" srcId="{8EB97FC0-5BDF-4583-9751-9733E72F565F}" destId="{7623E9EF-FEFC-4F11-8AB8-2C1C13DAC172}" srcOrd="1" destOrd="0" parTransId="{37AD5D16-2C3D-4AC8-A5B2-1C0B20C25A05}" sibTransId="{384D1320-7157-446F-848C-265959BD592F}"/>
    <dgm:cxn modelId="{DC8F5D36-E52E-4BE3-9F45-24E3E4953FB2}" srcId="{14F5815F-15D3-4609-8CCF-DEE3D82185F8}" destId="{8EC9D41D-2F34-4CA0-93F1-49BFA054CA45}" srcOrd="0" destOrd="0" parTransId="{14C0D466-A367-4DBF-971D-FD3CE1AA8738}" sibTransId="{C85531C9-6EB2-437F-92A2-D0E3CE499055}"/>
    <dgm:cxn modelId="{B306EE39-A1FC-4D4E-88C3-C4C8FB118442}" srcId="{7623E9EF-FEFC-4F11-8AB8-2C1C13DAC172}" destId="{40228D4A-8E2A-4EB6-A23C-975B50601616}" srcOrd="0" destOrd="0" parTransId="{D6B373A2-CBA6-4A5E-8524-1BB25972C7FA}" sibTransId="{6E2232F9-9A54-47CB-9A89-5097D97D14BC}"/>
    <dgm:cxn modelId="{8AC2C75B-12CC-49AB-A1BF-B3B70DE1B1E9}" type="presOf" srcId="{384D1320-7157-446F-848C-265959BD592F}" destId="{C11F100A-203A-4414-9F86-C0FBA67B8690}" srcOrd="0" destOrd="0" presId="urn:microsoft.com/office/officeart/2016/7/layout/RepeatingBendingProcessNew"/>
    <dgm:cxn modelId="{FF1BF864-4B5D-4DDF-BF3D-BF6C8C15D711}" srcId="{04EE2095-5316-4BEB-8823-5D04782C7EF5}" destId="{6176EDF6-49CE-4B77-A466-236367C3CB4F}" srcOrd="0" destOrd="0" parTransId="{EB910959-8524-43CB-93E9-B52C91416E28}" sibTransId="{E193AD81-90FD-412A-97B5-E873537280CF}"/>
    <dgm:cxn modelId="{8BD15171-336D-42EC-907A-BD8C342DD2E0}" type="presOf" srcId="{8EB97FC0-5BDF-4583-9751-9733E72F565F}" destId="{4780936A-78E7-4A3B-B8BA-9686242AD6C5}" srcOrd="0" destOrd="0" presId="urn:microsoft.com/office/officeart/2016/7/layout/RepeatingBendingProcessNew"/>
    <dgm:cxn modelId="{CF673B91-4588-4136-AACF-628047237912}" type="presOf" srcId="{6176EDF6-49CE-4B77-A466-236367C3CB4F}" destId="{374A94CF-8E93-42EC-9CE9-19401B4D9BBF}" srcOrd="0" destOrd="1" presId="urn:microsoft.com/office/officeart/2016/7/layout/RepeatingBendingProcessNew"/>
    <dgm:cxn modelId="{EDBE8B9D-3E2E-4DBE-837E-130EC0364DDF}" type="presOf" srcId="{7623E9EF-FEFC-4F11-8AB8-2C1C13DAC172}" destId="{729DBDF1-438A-4ED8-AF90-9F1A75323BB3}" srcOrd="0" destOrd="0" presId="urn:microsoft.com/office/officeart/2016/7/layout/RepeatingBendingProcessNew"/>
    <dgm:cxn modelId="{9C7741C1-6D86-47F8-B9FC-59983B20585E}" type="presOf" srcId="{95AEB303-C04C-4FF3-83AB-AC34E939E07D}" destId="{BFFA6ACA-D5A7-4132-B695-105D308C4AC6}" srcOrd="0" destOrd="0" presId="urn:microsoft.com/office/officeart/2016/7/layout/RepeatingBendingProcessNew"/>
    <dgm:cxn modelId="{882DBAC5-B733-45B4-BB17-DBAF3A1B13CD}" type="presOf" srcId="{384D1320-7157-446F-848C-265959BD592F}" destId="{753319F7-3B45-4E98-B09E-CD82181E0716}" srcOrd="1" destOrd="0" presId="urn:microsoft.com/office/officeart/2016/7/layout/RepeatingBendingProcessNew"/>
    <dgm:cxn modelId="{C5ACA2CE-FAF8-437B-B920-1733014465BC}" type="presOf" srcId="{B8E89557-816C-488A-8C26-B7B1E162818E}" destId="{7834E6A3-2C15-4042-91EE-4748EAA82AAB}" srcOrd="0" destOrd="1" presId="urn:microsoft.com/office/officeart/2016/7/layout/RepeatingBendingProcessNew"/>
    <dgm:cxn modelId="{47E2DBCF-6C39-48FC-A122-264D8A731034}" type="presOf" srcId="{362B3C2E-1879-4C01-83E6-D5BFFDD9477B}" destId="{1D8CA688-37D8-4221-987E-A2407FD2B8C6}" srcOrd="0" destOrd="0" presId="urn:microsoft.com/office/officeart/2016/7/layout/RepeatingBendingProcessNew"/>
    <dgm:cxn modelId="{14376CDF-3DE1-4703-BA80-E95CF3E39897}" type="presOf" srcId="{14F5815F-15D3-4609-8CCF-DEE3D82185F8}" destId="{C974877C-3F2A-4B04-90B1-0667873A4F33}" srcOrd="0" destOrd="0" presId="urn:microsoft.com/office/officeart/2016/7/layout/RepeatingBendingProcessNew"/>
    <dgm:cxn modelId="{46FD7CF7-CC24-4611-86A4-2AFCB8092622}" type="presOf" srcId="{8EC9D41D-2F34-4CA0-93F1-49BFA054CA45}" destId="{C974877C-3F2A-4B04-90B1-0667873A4F33}" srcOrd="0" destOrd="1" presId="urn:microsoft.com/office/officeart/2016/7/layout/RepeatingBendingProcessNew"/>
    <dgm:cxn modelId="{1F5C4A9E-996A-40B0-95B6-D3BCD17C01C4}" type="presParOf" srcId="{4780936A-78E7-4A3B-B8BA-9686242AD6C5}" destId="{374A94CF-8E93-42EC-9CE9-19401B4D9BBF}" srcOrd="0" destOrd="0" presId="urn:microsoft.com/office/officeart/2016/7/layout/RepeatingBendingProcessNew"/>
    <dgm:cxn modelId="{BE33F14C-C408-4C65-AA77-865C2CB5ACF2}" type="presParOf" srcId="{4780936A-78E7-4A3B-B8BA-9686242AD6C5}" destId="{1D8CA688-37D8-4221-987E-A2407FD2B8C6}" srcOrd="1" destOrd="0" presId="urn:microsoft.com/office/officeart/2016/7/layout/RepeatingBendingProcessNew"/>
    <dgm:cxn modelId="{2DA9BA18-C8AA-44C2-A92F-613EE2F79C06}" type="presParOf" srcId="{1D8CA688-37D8-4221-987E-A2407FD2B8C6}" destId="{6673C6AD-D40C-4861-BDDB-4AB3521B5EDB}" srcOrd="0" destOrd="0" presId="urn:microsoft.com/office/officeart/2016/7/layout/RepeatingBendingProcessNew"/>
    <dgm:cxn modelId="{1DD50301-8845-43D2-ACC8-525F4379BF39}" type="presParOf" srcId="{4780936A-78E7-4A3B-B8BA-9686242AD6C5}" destId="{729DBDF1-438A-4ED8-AF90-9F1A75323BB3}" srcOrd="2" destOrd="0" presId="urn:microsoft.com/office/officeart/2016/7/layout/RepeatingBendingProcessNew"/>
    <dgm:cxn modelId="{153D0A61-A63C-4F40-BCFB-DD08DB2795DE}" type="presParOf" srcId="{4780936A-78E7-4A3B-B8BA-9686242AD6C5}" destId="{C11F100A-203A-4414-9F86-C0FBA67B8690}" srcOrd="3" destOrd="0" presId="urn:microsoft.com/office/officeart/2016/7/layout/RepeatingBendingProcessNew"/>
    <dgm:cxn modelId="{C4FFE318-BB6A-4125-ACC9-DD08B10099B9}" type="presParOf" srcId="{C11F100A-203A-4414-9F86-C0FBA67B8690}" destId="{753319F7-3B45-4E98-B09E-CD82181E0716}" srcOrd="0" destOrd="0" presId="urn:microsoft.com/office/officeart/2016/7/layout/RepeatingBendingProcessNew"/>
    <dgm:cxn modelId="{CDD05606-1D11-4EC0-A4F5-71A175BDF8D0}" type="presParOf" srcId="{4780936A-78E7-4A3B-B8BA-9686242AD6C5}" destId="{7834E6A3-2C15-4042-91EE-4748EAA82AAB}" srcOrd="4" destOrd="0" presId="urn:microsoft.com/office/officeart/2016/7/layout/RepeatingBendingProcessNew"/>
    <dgm:cxn modelId="{524135E2-5717-47A4-9B66-8E6F23753605}" type="presParOf" srcId="{4780936A-78E7-4A3B-B8BA-9686242AD6C5}" destId="{BFFA6ACA-D5A7-4132-B695-105D308C4AC6}" srcOrd="5" destOrd="0" presId="urn:microsoft.com/office/officeart/2016/7/layout/RepeatingBendingProcessNew"/>
    <dgm:cxn modelId="{5BBBF21A-2317-4101-B68A-54B13D6D4936}" type="presParOf" srcId="{BFFA6ACA-D5A7-4132-B695-105D308C4AC6}" destId="{FD40FFE9-F87B-4156-A9DB-F62FE5A6881D}" srcOrd="0" destOrd="0" presId="urn:microsoft.com/office/officeart/2016/7/layout/RepeatingBendingProcessNew"/>
    <dgm:cxn modelId="{77356A87-769D-411C-B8CC-9DB2490425AF}" type="presParOf" srcId="{4780936A-78E7-4A3B-B8BA-9686242AD6C5}" destId="{C974877C-3F2A-4B04-90B1-0667873A4F3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F4647-24ED-440A-BECB-07CB1C22EB09}">
      <dsp:nvSpPr>
        <dsp:cNvPr id="0" name=""/>
        <dsp:cNvSpPr/>
      </dsp:nvSpPr>
      <dsp:spPr>
        <a:xfrm>
          <a:off x="3608737" y="1107098"/>
          <a:ext cx="1574195" cy="1574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CCA8B-8D14-435F-9E31-1A8DFA0B1F02}">
      <dsp:nvSpPr>
        <dsp:cNvPr id="0" name=""/>
        <dsp:cNvSpPr/>
      </dsp:nvSpPr>
      <dsp:spPr>
        <a:xfrm>
          <a:off x="3661006" y="1159591"/>
          <a:ext cx="1469658" cy="1469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Dijkstra</a:t>
          </a:r>
        </a:p>
      </dsp:txBody>
      <dsp:txXfrm>
        <a:off x="3871103" y="1369559"/>
        <a:ext cx="1049463" cy="1049565"/>
      </dsp:txXfrm>
    </dsp:sp>
    <dsp:sp modelId="{4D758E65-E7A0-442C-B54F-708BF6E2E965}">
      <dsp:nvSpPr>
        <dsp:cNvPr id="0" name=""/>
        <dsp:cNvSpPr/>
      </dsp:nvSpPr>
      <dsp:spPr>
        <a:xfrm rot="2700000">
          <a:off x="1983657" y="1109002"/>
          <a:ext cx="1570403" cy="15704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63DD-24D8-40EC-9AA7-2FE68B8BF377}">
      <dsp:nvSpPr>
        <dsp:cNvPr id="0" name=""/>
        <dsp:cNvSpPr/>
      </dsp:nvSpPr>
      <dsp:spPr>
        <a:xfrm>
          <a:off x="2034030" y="1159591"/>
          <a:ext cx="1469658" cy="1469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BFS</a:t>
          </a:r>
        </a:p>
      </dsp:txBody>
      <dsp:txXfrm>
        <a:off x="2244128" y="1369559"/>
        <a:ext cx="1049463" cy="1049565"/>
      </dsp:txXfrm>
    </dsp:sp>
    <dsp:sp modelId="{A2C88025-8488-462F-8150-61C2D904BFAC}">
      <dsp:nvSpPr>
        <dsp:cNvPr id="0" name=""/>
        <dsp:cNvSpPr/>
      </dsp:nvSpPr>
      <dsp:spPr>
        <a:xfrm rot="2700000">
          <a:off x="356682" y="1109002"/>
          <a:ext cx="1570403" cy="15704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C41A8-3B30-4AC6-A793-7360E5ECDD16}">
      <dsp:nvSpPr>
        <dsp:cNvPr id="0" name=""/>
        <dsp:cNvSpPr/>
      </dsp:nvSpPr>
      <dsp:spPr>
        <a:xfrm>
          <a:off x="407054" y="1159591"/>
          <a:ext cx="1469658" cy="1469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DFS</a:t>
          </a:r>
        </a:p>
      </dsp:txBody>
      <dsp:txXfrm>
        <a:off x="617152" y="1369559"/>
        <a:ext cx="1049463" cy="1049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A688-37D8-4221-987E-A2407FD2B8C6}">
      <dsp:nvSpPr>
        <dsp:cNvPr id="0" name=""/>
        <dsp:cNvSpPr/>
      </dsp:nvSpPr>
      <dsp:spPr>
        <a:xfrm>
          <a:off x="3413323" y="931845"/>
          <a:ext cx="7175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750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3372" y="973825"/>
        <a:ext cx="37405" cy="7481"/>
      </dsp:txXfrm>
    </dsp:sp>
    <dsp:sp modelId="{374A94CF-8E93-42EC-9CE9-19401B4D9BBF}">
      <dsp:nvSpPr>
        <dsp:cNvPr id="0" name=""/>
        <dsp:cNvSpPr/>
      </dsp:nvSpPr>
      <dsp:spPr>
        <a:xfrm>
          <a:off x="162501" y="1779"/>
          <a:ext cx="3252621" cy="1951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9381" tIns="167299" rIns="159381" bIns="167299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Step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Read the input file</a:t>
          </a:r>
        </a:p>
      </dsp:txBody>
      <dsp:txXfrm>
        <a:off x="162501" y="1779"/>
        <a:ext cx="3252621" cy="1951573"/>
      </dsp:txXfrm>
    </dsp:sp>
    <dsp:sp modelId="{C11F100A-203A-4414-9F86-C0FBA67B8690}">
      <dsp:nvSpPr>
        <dsp:cNvPr id="0" name=""/>
        <dsp:cNvSpPr/>
      </dsp:nvSpPr>
      <dsp:spPr>
        <a:xfrm>
          <a:off x="1788812" y="1951552"/>
          <a:ext cx="4000724" cy="717503"/>
        </a:xfrm>
        <a:custGeom>
          <a:avLst/>
          <a:gdLst/>
          <a:ahLst/>
          <a:cxnLst/>
          <a:rect l="0" t="0" r="0" b="0"/>
          <a:pathLst>
            <a:path>
              <a:moveTo>
                <a:pt x="4000724" y="0"/>
              </a:moveTo>
              <a:lnTo>
                <a:pt x="4000724" y="375851"/>
              </a:lnTo>
              <a:lnTo>
                <a:pt x="0" y="375851"/>
              </a:lnTo>
              <a:lnTo>
                <a:pt x="0" y="71750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7423" y="2306563"/>
        <a:ext cx="203503" cy="7481"/>
      </dsp:txXfrm>
    </dsp:sp>
    <dsp:sp modelId="{729DBDF1-438A-4ED8-AF90-9F1A75323BB3}">
      <dsp:nvSpPr>
        <dsp:cNvPr id="0" name=""/>
        <dsp:cNvSpPr/>
      </dsp:nvSpPr>
      <dsp:spPr>
        <a:xfrm>
          <a:off x="4163226" y="1779"/>
          <a:ext cx="3252621" cy="1951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9381" tIns="167299" rIns="159381" bIns="167299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Step 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Check if puzzle is solvable</a:t>
          </a:r>
        </a:p>
      </dsp:txBody>
      <dsp:txXfrm>
        <a:off x="4163226" y="1779"/>
        <a:ext cx="3252621" cy="1951573"/>
      </dsp:txXfrm>
    </dsp:sp>
    <dsp:sp modelId="{BFFA6ACA-D5A7-4132-B695-105D308C4AC6}">
      <dsp:nvSpPr>
        <dsp:cNvPr id="0" name=""/>
        <dsp:cNvSpPr/>
      </dsp:nvSpPr>
      <dsp:spPr>
        <a:xfrm>
          <a:off x="3413323" y="3631522"/>
          <a:ext cx="7175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750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3372" y="3673501"/>
        <a:ext cx="37405" cy="7481"/>
      </dsp:txXfrm>
    </dsp:sp>
    <dsp:sp modelId="{7834E6A3-2C15-4042-91EE-4748EAA82AAB}">
      <dsp:nvSpPr>
        <dsp:cNvPr id="0" name=""/>
        <dsp:cNvSpPr/>
      </dsp:nvSpPr>
      <dsp:spPr>
        <a:xfrm>
          <a:off x="162501" y="2701455"/>
          <a:ext cx="3252621" cy="1951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9381" tIns="167299" rIns="159381" bIns="167299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Step 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Run the Implemented algorithms</a:t>
          </a:r>
        </a:p>
      </dsp:txBody>
      <dsp:txXfrm>
        <a:off x="162501" y="2701455"/>
        <a:ext cx="3252621" cy="1951573"/>
      </dsp:txXfrm>
    </dsp:sp>
    <dsp:sp modelId="{C974877C-3F2A-4B04-90B1-0667873A4F33}">
      <dsp:nvSpPr>
        <dsp:cNvPr id="0" name=""/>
        <dsp:cNvSpPr/>
      </dsp:nvSpPr>
      <dsp:spPr>
        <a:xfrm>
          <a:off x="4163226" y="2701455"/>
          <a:ext cx="3252621" cy="1951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9381" tIns="167299" rIns="159381" bIns="167299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Step 4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Find the cheapest solution</a:t>
          </a:r>
        </a:p>
      </dsp:txBody>
      <dsp:txXfrm>
        <a:off x="4163226" y="2701455"/>
        <a:ext cx="3252621" cy="1951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2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22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4/22/2023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noProof="0" dirty="0"/>
              <a:t>COT 4400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706426" cy="1322587"/>
          </a:xfrm>
        </p:spPr>
        <p:txBody>
          <a:bodyPr/>
          <a:lstStyle/>
          <a:p>
            <a:r>
              <a:rPr lang="en-US" sz="1600" i="1" noProof="0" dirty="0"/>
              <a:t>A project by</a:t>
            </a:r>
          </a:p>
          <a:p>
            <a:r>
              <a:rPr lang="en-US" b="1" noProof="0" dirty="0"/>
              <a:t>Alexandre Miguel Lopes Fernandes Da Silva, </a:t>
            </a:r>
            <a:r>
              <a:rPr lang="en-US" b="1" noProof="0" dirty="0" err="1"/>
              <a:t>Dyllan</a:t>
            </a:r>
            <a:r>
              <a:rPr lang="en-US" b="1" noProof="0" dirty="0"/>
              <a:t> </a:t>
            </a:r>
            <a:r>
              <a:rPr lang="en-US" b="1" noProof="0" dirty="0" err="1"/>
              <a:t>Britz</a:t>
            </a:r>
            <a:r>
              <a:rPr lang="en-US" b="1" noProof="0" dirty="0"/>
              <a:t>, Darien </a:t>
            </a:r>
            <a:r>
              <a:rPr lang="en-US" b="1" noProof="0" dirty="0" err="1"/>
              <a:t>Henrie</a:t>
            </a: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4A9AFA2F-D33F-0B39-8095-332B253DE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7" r="9" b="9"/>
          <a:stretch/>
        </p:blipFill>
        <p:spPr>
          <a:xfrm>
            <a:off x="2825492" y="10"/>
            <a:ext cx="9366509" cy="684370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161B79-3BD6-D824-C382-02E6E39E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025" y="4075786"/>
            <a:ext cx="3112552" cy="2456442"/>
          </a:xfrm>
        </p:spPr>
        <p:txBody>
          <a:bodyPr anchor="ctr">
            <a:normAutofit/>
          </a:bodyPr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4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" y="2349925"/>
            <a:ext cx="2937576" cy="2456442"/>
          </a:xfrm>
        </p:spPr>
        <p:txBody>
          <a:bodyPr anchor="ctr">
            <a:normAutofit/>
          </a:bodyPr>
          <a:lstStyle/>
          <a:p>
            <a:r>
              <a:rPr lang="en-US" sz="3700" dirty="0"/>
              <a:t>Background</a:t>
            </a:r>
            <a:r>
              <a:rPr lang="en-US" sz="3700" noProof="0" dirty="0"/>
              <a:t> of Problem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D9F-393F-4CE7-A2A3-7AEFB83814A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11188" y="812703"/>
            <a:ext cx="7621707" cy="460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0"/>
          </a:p>
          <a:p>
            <a:pPr marL="0" indent="0">
              <a:buNone/>
            </a:pPr>
            <a:endParaRPr lang="en-US" noProof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064BDD-F8D2-AC04-F6E2-DA8049C48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225594"/>
              </p:ext>
            </p:extLst>
          </p:nvPr>
        </p:nvGraphicFramePr>
        <p:xfrm>
          <a:off x="5312697" y="3069592"/>
          <a:ext cx="5214374" cy="3788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7E582F-D942-8D91-C9DF-E43D329780BD}"/>
              </a:ext>
            </a:extLst>
          </p:cNvPr>
          <p:cNvSpPr txBox="1"/>
          <p:nvPr/>
        </p:nvSpPr>
        <p:spPr>
          <a:xfrm>
            <a:off x="4444181" y="812703"/>
            <a:ext cx="69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cheapest solution to the 8-puzzle, given the initial and goal state.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99004-308E-4ABA-1CAE-448D87E2C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38474"/>
            <a:ext cx="2428568" cy="208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9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" y="2349925"/>
            <a:ext cx="2937576" cy="2456442"/>
          </a:xfrm>
        </p:spPr>
        <p:txBody>
          <a:bodyPr anchor="ctr">
            <a:normAutofit/>
          </a:bodyPr>
          <a:lstStyle/>
          <a:p>
            <a:r>
              <a:rPr lang="en-US" sz="280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D9F-393F-4CE7-A2A3-7AEFB83814A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11188" y="812703"/>
            <a:ext cx="7621707" cy="460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0"/>
          </a:p>
          <a:p>
            <a:pPr marL="0" indent="0">
              <a:buNone/>
            </a:pPr>
            <a:endParaRPr lang="en-US" noProof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B074B01-FAB8-1D6D-30B8-49FE54FA9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112894"/>
              </p:ext>
            </p:extLst>
          </p:nvPr>
        </p:nvGraphicFramePr>
        <p:xfrm>
          <a:off x="3821971" y="1397000"/>
          <a:ext cx="7578350" cy="465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65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" y="2349925"/>
            <a:ext cx="2937576" cy="245644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D9F-393F-4CE7-A2A3-7AEFB83814A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40685" y="479322"/>
            <a:ext cx="7928528" cy="6078794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// Input: A graph G and a vertex v of 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All vertices reachable from v labeled as discovered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procedure DFS-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iterative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(G,v)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let S be a stack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(v)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 is not empty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w = S.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(w is not labeled as discovered)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label w as discovered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all vertices x in G.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adjacentVertices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(w)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S.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dirty="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0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" y="2349925"/>
            <a:ext cx="2937576" cy="245644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D9F-393F-4CE7-A2A3-7AEFB83814A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40685" y="479322"/>
            <a:ext cx="7928528" cy="6078794"/>
          </a:xfrm>
          <a:solidFill>
            <a:schemeClr val="tx2"/>
          </a:solidFill>
        </p:spPr>
        <p:txBody>
          <a:bodyPr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// Input: Graph G and a starting Vertex v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labeling of the edges and partition of the vertices // of 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BFS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(G,v)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let Q be queue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Q.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(v)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label v as </a:t>
            </a:r>
            <a:r>
              <a:rPr lang="en-US" sz="18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"discovered"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 Q is not empty)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w = Q.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all vertices s of w in G.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adjacentVertices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(w)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(vertex s is not labeled as </a:t>
            </a:r>
            <a:r>
              <a:rPr lang="en-US" sz="18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"discovered"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Q.</a:t>
            </a:r>
            <a:r>
              <a:rPr lang="en-US" sz="18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label s as </a:t>
            </a:r>
            <a:r>
              <a:rPr lang="en-US" sz="18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"discovered"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5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" y="2349925"/>
            <a:ext cx="2937576" cy="245644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Dijkstra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A8D9F-393F-4CE7-A2A3-7AEFB83814AC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3840685" y="479322"/>
                <a:ext cx="7928528" cy="6078794"/>
              </a:xfrm>
              <a:solidFill>
                <a:schemeClr val="tx2"/>
              </a:solidFill>
            </p:spPr>
            <p:txBody>
              <a:bodyPr>
                <a:norm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92D05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Input: Graph G and a starting Vertex v</a:t>
                </a:r>
              </a:p>
              <a:p>
                <a:pPr marL="447485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/>
                      </a:rPr>
                      <m:t>𝑓𝑜𝑟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/>
                      </a:rPr>
                      <m:t>𝑒𝑎𝑐h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marL="4526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𝑑𝑜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]←∞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marL="452628" lvl="2" indent="0">
                  <a:buNone/>
                </a:pPr>
                <a:r>
                  <a:rPr lang="en-US" sz="1600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𝑁𝐼𝐿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marL="447485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]→0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  <a:latin typeface="Cambria Math"/>
                </a:endParaRPr>
              </a:p>
              <a:p>
                <a:pPr marL="447485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←∅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447485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𝑄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ea typeface="Cambria Math"/>
                </a:endParaRPr>
              </a:p>
              <a:p>
                <a:pPr marL="447485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𝑤h𝑖𝑙𝑒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𝑄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marL="447485" indent="-385763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𝑑𝑜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𝐸𝑋𝑇𝑅𝐴𝐶𝑇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𝑀𝐼𝑁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marL="447485" indent="-385763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ea typeface="Cambria Math"/>
                </a:endParaRPr>
              </a:p>
              <a:p>
                <a:pPr marL="447485" indent="-385763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𝑓𝑜𝑟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𝑒𝑎𝑐h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𝑣𝑒𝑟𝑡𝑒𝑥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𝐴𝑑𝑗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sz="1600" dirty="0">
                        <a:solidFill>
                          <a:schemeClr val="bg1"/>
                        </a:solidFill>
                        <a:latin typeface="Cambria Math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altLang="en-US" sz="1600" dirty="0">
                        <a:solidFill>
                          <a:schemeClr val="bg1"/>
                        </a:solidFill>
                        <a:latin typeface="Cambria Math"/>
                      </a:rPr>
                      <m:t>do</m:t>
                    </m:r>
                    <m:r>
                      <a:rPr lang="en-US" altLang="en-US" sz="1600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𝑖𝑓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   </m:t>
                    </m:r>
                    <m:r>
                      <a:rPr lang="en-US" altLang="en-US" sz="1600" i="1" dirty="0" err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&gt;  </m:t>
                    </m:r>
                    <m:r>
                      <a:rPr lang="en-US" altLang="en-US" sz="1600" i="1" dirty="0" err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en-US" sz="16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altLang="en-US" sz="1600" i="1" dirty="0">
                  <a:solidFill>
                    <a:schemeClr val="bg1"/>
                  </a:solidFill>
                  <a:latin typeface="Cambria Math"/>
                </a:endParaRPr>
              </a:p>
              <a:p>
                <a:pPr marL="452628" lvl="2" indent="0">
                  <a:buNone/>
                </a:pPr>
                <a:r>
                  <a:rPr lang="en-US" altLang="en-US" sz="1600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600" dirty="0">
                        <a:solidFill>
                          <a:schemeClr val="bg1"/>
                        </a:solidFill>
                        <a:latin typeface="Constantia" pitchFamily="18" charset="0"/>
                      </a:rPr>
                      <m:t>       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[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] ←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[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] + 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𝑤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𝑢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US" altLang="en-US" sz="16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sz="1600" dirty="0">
                  <a:solidFill>
                    <a:schemeClr val="bg1"/>
                  </a:solidFill>
                  <a:latin typeface="Constantia" pitchFamily="18" charset="0"/>
                </a:endParaRPr>
              </a:p>
              <a:p>
                <a:pPr marL="452628" lvl="2" indent="0">
                  <a:buNone/>
                </a:pPr>
                <a:r>
                  <a:rPr lang="en-US" altLang="en-US" sz="1600" dirty="0">
                    <a:solidFill>
                      <a:schemeClr val="bg1"/>
                    </a:solidFill>
                    <a:latin typeface="Constantia" pitchFamily="18" charset="0"/>
                  </a:rPr>
                  <a:t>                 Decrease-Key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𝑄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sz="1600" dirty="0">
                  <a:solidFill>
                    <a:schemeClr val="bg1"/>
                  </a:solidFill>
                  <a:latin typeface="Constantia" pitchFamily="18" charset="0"/>
                </a:endParaRPr>
              </a:p>
              <a:p>
                <a:pPr marL="452628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600" dirty="0">
                        <a:solidFill>
                          <a:schemeClr val="bg1"/>
                        </a:solidFill>
                        <a:ea typeface="Cambria Math"/>
                      </a:rPr>
                      <m:t>              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]←</m:t>
                    </m:r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altLang="en-US" sz="1600" dirty="0">
                    <a:solidFill>
                      <a:schemeClr val="bg1"/>
                    </a:solidFill>
                    <a:latin typeface="Constantia" pitchFamily="18" charset="0"/>
                  </a:rPr>
                  <a:t>                   </a:t>
                </a:r>
                <a:endParaRPr lang="en-US" sz="1600" dirty="0">
                  <a:solidFill>
                    <a:schemeClr val="bg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A8D9F-393F-4CE7-A2A3-7AEFB8381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3840685" y="479322"/>
                <a:ext cx="7928528" cy="6078794"/>
              </a:xfrm>
              <a:blipFill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3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anchor="ctr">
            <a:normAutofit/>
          </a:bodyPr>
          <a:lstStyle/>
          <a:p>
            <a:r>
              <a:rPr lang="en-US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71017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anchor="ctr">
            <a:normAutofit/>
          </a:bodyPr>
          <a:lstStyle/>
          <a:p>
            <a:r>
              <a:rPr lang="en-US" noProof="0" dirty="0"/>
              <a:t>Analysis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62F42DB-93BF-11E1-CCBD-56B0CC607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58"/>
              </p:ext>
            </p:extLst>
          </p:nvPr>
        </p:nvGraphicFramePr>
        <p:xfrm>
          <a:off x="668594" y="2271254"/>
          <a:ext cx="7634079" cy="21348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44693">
                  <a:extLst>
                    <a:ext uri="{9D8B030D-6E8A-4147-A177-3AD203B41FA5}">
                      <a16:colId xmlns:a16="http://schemas.microsoft.com/office/drawing/2014/main" val="1394689507"/>
                    </a:ext>
                  </a:extLst>
                </a:gridCol>
                <a:gridCol w="2544693">
                  <a:extLst>
                    <a:ext uri="{9D8B030D-6E8A-4147-A177-3AD203B41FA5}">
                      <a16:colId xmlns:a16="http://schemas.microsoft.com/office/drawing/2014/main" val="1822665440"/>
                    </a:ext>
                  </a:extLst>
                </a:gridCol>
                <a:gridCol w="2544693">
                  <a:extLst>
                    <a:ext uri="{9D8B030D-6E8A-4147-A177-3AD203B41FA5}">
                      <a16:colId xmlns:a16="http://schemas.microsoft.com/office/drawing/2014/main" val="1774138846"/>
                    </a:ext>
                  </a:extLst>
                </a:gridCol>
              </a:tblGrid>
              <a:tr h="597034">
                <a:tc>
                  <a:txBody>
                    <a:bodyPr/>
                    <a:lstStyle/>
                    <a:p>
                      <a:r>
                        <a:rPr lang="en-US" sz="3300" dirty="0"/>
                        <a:t>DFS</a:t>
                      </a:r>
                    </a:p>
                  </a:txBody>
                  <a:tcPr marL="167640" marR="167640" marT="83820" marB="838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BFS</a:t>
                      </a:r>
                    </a:p>
                  </a:txBody>
                  <a:tcPr marL="167640" marR="167640" marT="83820" marB="838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Dijkstra</a:t>
                      </a:r>
                      <a:endParaRPr lang="en-US" sz="3300" dirty="0"/>
                    </a:p>
                  </a:txBody>
                  <a:tcPr marL="167640" marR="167640" marT="83820" marB="838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02542"/>
                  </a:ext>
                </a:extLst>
              </a:tr>
              <a:tr h="1418592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Stack-based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Running time of o(V + E)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Queue-based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Running time of O(V+E)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PQ-based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Running time of O(V+E*LogV)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28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9" y="4132542"/>
            <a:ext cx="4064069" cy="245644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5DE0-5C4E-6443-39B1-851B71F041D1}"/>
              </a:ext>
            </a:extLst>
          </p:cNvPr>
          <p:cNvSpPr txBox="1">
            <a:spLocks/>
          </p:cNvSpPr>
          <p:nvPr/>
        </p:nvSpPr>
        <p:spPr>
          <a:xfrm>
            <a:off x="5079856" y="1511891"/>
            <a:ext cx="6422880" cy="26206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Understanding how different algorithms can be applied to solve the same problem</a:t>
            </a:r>
          </a:p>
          <a:p>
            <a:r>
              <a:rPr lang="en-US" dirty="0">
                <a:ea typeface="+mn-lt"/>
                <a:cs typeface="+mn-lt"/>
              </a:rPr>
              <a:t>Hands-on experience on implementing BFS, DFS, and Dijkstra algorithm to solve a complex problem</a:t>
            </a:r>
          </a:p>
          <a:p>
            <a:r>
              <a:rPr lang="en-US" dirty="0">
                <a:ea typeface="+mn-lt"/>
                <a:cs typeface="+mn-lt"/>
              </a:rPr>
              <a:t>Compared and enhanced knowledge on the given algorithms</a:t>
            </a:r>
          </a:p>
        </p:txBody>
      </p:sp>
    </p:spTree>
    <p:extLst>
      <p:ext uri="{BB962C8B-B14F-4D97-AF65-F5344CB8AC3E}">
        <p14:creationId xmlns:p14="http://schemas.microsoft.com/office/powerpoint/2010/main" val="2350823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436a780-9e07-47c4-a7a8-1b5af32ceb82" xsi:nil="true"/>
    <_activity xmlns="0436a780-9e07-47c4-a7a8-1b5af32ceb8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A4FF0D292C544B96562DD99773712" ma:contentTypeVersion="15" ma:contentTypeDescription="Create a new document." ma:contentTypeScope="" ma:versionID="b3bf04420414a46668cbdabc85f96de3">
  <xsd:schema xmlns:xsd="http://www.w3.org/2001/XMLSchema" xmlns:xs="http://www.w3.org/2001/XMLSchema" xmlns:p="http://schemas.microsoft.com/office/2006/metadata/properties" xmlns:ns3="0436a780-9e07-47c4-a7a8-1b5af32ceb82" xmlns:ns4="2af6ecec-0528-42c5-87a9-e6dfdd4df25f" targetNamespace="http://schemas.microsoft.com/office/2006/metadata/properties" ma:root="true" ma:fieldsID="2088f560e41aca976579fcb2aafc9968" ns3:_="" ns4:_="">
    <xsd:import namespace="0436a780-9e07-47c4-a7a8-1b5af32ceb82"/>
    <xsd:import namespace="2af6ecec-0528-42c5-87a9-e6dfdd4df2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6a780-9e07-47c4-a7a8-1b5af32ceb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6ecec-0528-42c5-87a9-e6dfdd4df2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E0E54A-B6AE-42DB-94AE-11AE29201034}">
  <ds:schemaRefs>
    <ds:schemaRef ds:uri="0436a780-9e07-47c4-a7a8-1b5af32ceb82"/>
    <ds:schemaRef ds:uri="2af6ecec-0528-42c5-87a9-e6dfdd4df2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CCABF6-F55F-41CC-9E6C-3E6516336C0A}">
  <ds:schemaRefs>
    <ds:schemaRef ds:uri="0436a780-9e07-47c4-a7a8-1b5af32ceb82"/>
    <ds:schemaRef ds:uri="2af6ecec-0528-42c5-87a9-e6dfdd4df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171</TotalTime>
  <Words>888</Words>
  <Application>Microsoft Office PowerPoint</Application>
  <PresentationFormat>Widescreen</PresentationFormat>
  <Paragraphs>124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Atlas</vt:lpstr>
      <vt:lpstr>COT 4400 Final Project</vt:lpstr>
      <vt:lpstr>Background of Problem</vt:lpstr>
      <vt:lpstr>Implementation</vt:lpstr>
      <vt:lpstr>DFS</vt:lpstr>
      <vt:lpstr>BFS</vt:lpstr>
      <vt:lpstr>Dijkstra</vt:lpstr>
      <vt:lpstr>Walkthrough</vt:lpstr>
      <vt:lpstr>Analysis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&lt;colony name&gt;</dc:title>
  <dc:creator>Youssef Maksoud</dc:creator>
  <cp:lastModifiedBy>Alexandre Miguel Lopes</cp:lastModifiedBy>
  <cp:revision>3</cp:revision>
  <dcterms:created xsi:type="dcterms:W3CDTF">2023-04-07T17:35:46Z</dcterms:created>
  <dcterms:modified xsi:type="dcterms:W3CDTF">2023-04-23T03:46:15Z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0x010100B73A4FF0D292C544B96562DD99773712</vt:lpwstr>
  </property>
</Properties>
</file>