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7" r:id="rId16"/>
    <p:sldId id="278" r:id="rId17"/>
    <p:sldId id="275" r:id="rId18"/>
    <p:sldId id="273" r:id="rId19"/>
    <p:sldId id="272" r:id="rId20"/>
    <p:sldId id="274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7431-8F19-4E5C-A9C0-7B24CB2F5F3C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0BAC-6A01-46AD-A37C-8818942F6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3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A38F6A-54E0-4589-8410-2702E028C2E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9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028-302C-4275-9F32-B90D418A116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25-332E-4560-AEAF-A5E32D6C68C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BE52A3B-7AC4-4B57-8750-68C5E29B6FD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A7E-139B-40E1-B67A-24343AE4D0A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0C61B30-8341-4E55-9B63-40BADE65E1C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D047FC-E1C5-4B68-8EEF-3914B5942697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595A-6813-4FEB-99F3-8C41CB0B93E5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C1C-D827-43B3-8F47-830CC85C10B6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D2244B6-AE78-47E6-A4F8-5DDB934534E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3462063-D112-4D59-93A8-46CD82B98C3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AD65-E49E-4725-B2D0-CC906764D62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croquis, blanc, tissu, art&#10;&#10;Description générée automatiquement">
            <a:extLst>
              <a:ext uri="{FF2B5EF4-FFF2-40B4-BE49-F238E27FC236}">
                <a16:creationId xmlns:a16="http://schemas.microsoft.com/office/drawing/2014/main" id="{F059052C-B00C-9853-43E3-CAFAD2BB8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49776-F61F-7262-30FA-7DFC40D3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Projet RISC-V Zynq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493E8C-7D9D-1939-0CF5-623CED49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fr-FR" sz="2000"/>
              <a:t>Réunion de 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9B337-109C-8B2D-2E85-55F792A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7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43DD77-052B-A8BA-FA79-58BBCD55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" y="2478024"/>
            <a:ext cx="12084824" cy="369417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4A1F6CA-4B3B-F612-1A13-FA20089A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A1773A-6D05-A02B-4545-01686A8B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 err="1"/>
              <a:t>Résultats</a:t>
            </a:r>
            <a:r>
              <a:rPr lang="en-US" sz="3700" dirty="0"/>
              <a:t> première </a:t>
            </a:r>
            <a:r>
              <a:rPr lang="en-US" sz="3700" dirty="0" err="1"/>
              <a:t>implémentation</a:t>
            </a:r>
            <a:r>
              <a:rPr lang="en-US" sz="3700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B1888-DBCE-D457-7342-E5D054E2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Confirmation par l’implémentation le picorv32 correspond bien au projet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C2BA3FA-9578-56AA-592F-B7797CE1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35" y="2139484"/>
            <a:ext cx="9994730" cy="409651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F71CB-3533-8B2D-70BD-7F80530D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FBA229-D605-13C3-80D4-A37EE92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Résultats première implémentation </a:t>
            </a:r>
            <a:endParaRPr lang="fr-FR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D54EC-28EB-C7D6-360E-7632D62B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7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0C8A41-EE43-0278-69E3-8881D3E4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EF6E1-D36C-445B-BA10-A74ED89B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52" y="4764024"/>
            <a:ext cx="8077200" cy="195262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BC4577-50D7-FD9D-DF6A-4DEA42E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C9FF-C7C4-5B4F-C07A-FFED2701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4342C-B878-175D-F862-04434AB8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711958"/>
            <a:ext cx="10168128" cy="1460241"/>
          </a:xfrm>
        </p:spPr>
        <p:txBody>
          <a:bodyPr/>
          <a:lstStyle/>
          <a:p>
            <a:r>
              <a:rPr lang="fr-FR" dirty="0"/>
              <a:t>Comme prévu, la première semaine est surtout dédiée à implémenter le pico sur la carte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1A9428-A655-5689-58E2-2C16F704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" y="1501410"/>
            <a:ext cx="7648575" cy="313372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C4394-7BE0-83C1-9EA9-42F675B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3A63E-77D1-973C-1B32-EF6AAFF2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3E4A3A-E6A5-D7E2-BD45-0F22F54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45E934-5867-B4E1-7976-D7756EDB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9785C5-967A-5661-9265-23A855F4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628"/>
            <a:ext cx="12192000" cy="57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6A6E-B5F2-14F7-1341-3C947AF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2B2D8-1932-CD2A-B394-32A10BE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728216"/>
            <a:ext cx="5889072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15/01/24</a:t>
            </a:r>
          </a:p>
          <a:p>
            <a:pPr marL="0" indent="0">
              <a:buNone/>
            </a:pPr>
            <a:r>
              <a:rPr lang="fr-FR" sz="2000" dirty="0"/>
              <a:t>- Installation de </a:t>
            </a:r>
            <a:r>
              <a:rPr lang="fr-FR" sz="2000" dirty="0" err="1"/>
              <a:t>Vivado</a:t>
            </a:r>
            <a:r>
              <a:rPr lang="fr-FR" sz="2000" dirty="0"/>
              <a:t> terminée et </a:t>
            </a:r>
            <a:r>
              <a:rPr lang="fr-FR" sz="2000" dirty="0" err="1"/>
              <a:t>fetch</a:t>
            </a:r>
            <a:r>
              <a:rPr lang="fr-FR" sz="2000" dirty="0"/>
              <a:t> du projet : GUICHETEAU </a:t>
            </a:r>
          </a:p>
          <a:p>
            <a:pPr marL="0" indent="0">
              <a:buNone/>
            </a:pPr>
            <a:r>
              <a:rPr lang="fr-FR" sz="2000" dirty="0"/>
              <a:t>16/01/24</a:t>
            </a:r>
          </a:p>
          <a:p>
            <a:pPr marL="0" indent="0">
              <a:buNone/>
            </a:pPr>
            <a:r>
              <a:rPr lang="fr-FR" sz="2000" dirty="0"/>
              <a:t>- Recherches sur le PCPI et documentation : ASSIER </a:t>
            </a:r>
          </a:p>
          <a:p>
            <a:pPr marL="0" indent="0">
              <a:buNone/>
            </a:pPr>
            <a:r>
              <a:rPr lang="fr-FR" sz="2000" dirty="0"/>
              <a:t>- Recherche mémoire pour mettre code et tester : ASSIER - MORAL</a:t>
            </a:r>
          </a:p>
          <a:p>
            <a:pPr marL="0" indent="0">
              <a:buNone/>
            </a:pPr>
            <a:r>
              <a:rPr lang="fr-FR" sz="2000" dirty="0"/>
              <a:t>- Ajout d'un ILA : MORAL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2C9FC7-D77B-566F-08B5-E3BFF417E0C3}"/>
              </a:ext>
            </a:extLst>
          </p:cNvPr>
          <p:cNvSpPr txBox="1"/>
          <p:nvPr/>
        </p:nvSpPr>
        <p:spPr>
          <a:xfrm>
            <a:off x="6096000" y="1728216"/>
            <a:ext cx="5889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17/01/24</a:t>
            </a:r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Reunion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Depart</a:t>
            </a:r>
            <a:r>
              <a:rPr lang="fr-FR" sz="1800" dirty="0"/>
              <a:t> documentation </a:t>
            </a:r>
            <a:r>
              <a:rPr lang="fr-FR" sz="1800" dirty="0" err="1"/>
              <a:t>toolchain</a:t>
            </a:r>
            <a:r>
              <a:rPr lang="fr-FR" sz="1800" dirty="0"/>
              <a:t> et préparation d'un code qui utilise la mémoire : ASSIER</a:t>
            </a:r>
          </a:p>
          <a:p>
            <a:pPr marL="0" indent="0">
              <a:buNone/>
            </a:pPr>
            <a:r>
              <a:rPr lang="fr-FR" sz="1800" dirty="0"/>
              <a:t>- Recherches comment interfacer le processeur le processeur et ajouter du code compilé : GUICHETEAU</a:t>
            </a:r>
          </a:p>
          <a:p>
            <a:pPr marL="0" indent="0">
              <a:buNone/>
            </a:pPr>
            <a:r>
              <a:rPr lang="fr-FR" sz="1800" dirty="0"/>
              <a:t>- Recherches Comment on crée un espace d'adressage pour le processeur : dire qu'a l'adresse 0 c'est une </a:t>
            </a:r>
            <a:r>
              <a:rPr lang="fr-FR" sz="1800" dirty="0" err="1"/>
              <a:t>bootrom,a</a:t>
            </a:r>
            <a:r>
              <a:rPr lang="fr-FR" sz="1800" dirty="0"/>
              <a:t> ladresse 3M c'est autre chose... </a:t>
            </a:r>
            <a:r>
              <a:rPr lang="fr-FR" sz="1800" dirty="0" err="1"/>
              <a:t>etc</a:t>
            </a:r>
            <a:r>
              <a:rPr lang="fr-FR" sz="1800" dirty="0"/>
              <a:t> ? : GUICHETEAU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79B7-1DAA-5218-2D26-D98BFAE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8B7A6-F910-A848-EE3B-A90E78F6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5CF8B-797C-F21D-10C8-5A84372F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728216"/>
            <a:ext cx="11325225" cy="46805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18/01/24-19/01/24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MaJ</a:t>
            </a:r>
            <a:r>
              <a:rPr lang="fr-FR" dirty="0"/>
              <a:t> du design </a:t>
            </a:r>
            <a:r>
              <a:rPr lang="fr-FR" dirty="0" err="1"/>
              <a:t>vivado</a:t>
            </a:r>
            <a:r>
              <a:rPr lang="fr-FR" dirty="0"/>
              <a:t> pour utiliser les ports AXI S HP pour interfacer la mémoire : MORAL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Creation</a:t>
            </a:r>
            <a:r>
              <a:rPr lang="fr-FR" dirty="0"/>
              <a:t> d'un design utilisant une </a:t>
            </a:r>
            <a:r>
              <a:rPr lang="fr-FR" dirty="0" err="1"/>
              <a:t>bootrom</a:t>
            </a:r>
            <a:r>
              <a:rPr lang="fr-FR" dirty="0"/>
              <a:t> : MORAL</a:t>
            </a:r>
          </a:p>
          <a:p>
            <a:pPr marL="0" indent="0">
              <a:buNone/>
            </a:pPr>
            <a:r>
              <a:rPr lang="fr-FR" dirty="0"/>
              <a:t>- Ajout fichier de test mémoire pour la </a:t>
            </a:r>
            <a:r>
              <a:rPr lang="fr-FR" dirty="0" err="1"/>
              <a:t>bootrom</a:t>
            </a:r>
            <a:r>
              <a:rPr lang="fr-FR" dirty="0"/>
              <a:t> : ASSIER</a:t>
            </a:r>
          </a:p>
          <a:p>
            <a:pPr marL="0" indent="0">
              <a:buNone/>
            </a:pPr>
            <a:r>
              <a:rPr lang="fr-FR" dirty="0"/>
              <a:t>21/01/24</a:t>
            </a:r>
          </a:p>
          <a:p>
            <a:pPr marL="0" indent="0">
              <a:buNone/>
            </a:pPr>
            <a:r>
              <a:rPr lang="fr-FR" dirty="0"/>
              <a:t>- Ajout fichier md d'explication pour Setup une </a:t>
            </a:r>
            <a:r>
              <a:rPr lang="fr-FR" dirty="0" err="1"/>
              <a:t>ToolChain</a:t>
            </a:r>
            <a:r>
              <a:rPr lang="fr-FR" dirty="0"/>
              <a:t> : ASSIER</a:t>
            </a:r>
          </a:p>
          <a:p>
            <a:pPr marL="0" indent="0">
              <a:buNone/>
            </a:pPr>
            <a:r>
              <a:rPr lang="fr-FR" dirty="0"/>
              <a:t>22/01/24</a:t>
            </a:r>
          </a:p>
          <a:p>
            <a:pPr marL="0" indent="0">
              <a:buNone/>
            </a:pPr>
            <a:r>
              <a:rPr lang="fr-FR" dirty="0"/>
              <a:t>- Test implémentation fichier .</a:t>
            </a:r>
            <a:r>
              <a:rPr lang="fr-FR" dirty="0" err="1"/>
              <a:t>coe</a:t>
            </a:r>
            <a:r>
              <a:rPr lang="fr-FR" dirty="0"/>
              <a:t> en </a:t>
            </a:r>
            <a:r>
              <a:rPr lang="fr-FR" dirty="0" err="1"/>
              <a:t>bootrom</a:t>
            </a:r>
            <a:r>
              <a:rPr lang="fr-FR" dirty="0"/>
              <a:t> : ASSIER - MORAL</a:t>
            </a:r>
          </a:p>
          <a:p>
            <a:pPr marL="0" indent="0">
              <a:buNone/>
            </a:pPr>
            <a:r>
              <a:rPr lang="fr-FR" dirty="0"/>
              <a:t>23/01/24</a:t>
            </a:r>
          </a:p>
          <a:p>
            <a:pPr marL="0" indent="0">
              <a:buNone/>
            </a:pPr>
            <a:r>
              <a:rPr lang="fr-FR" dirty="0"/>
              <a:t>- Modification du .</a:t>
            </a:r>
            <a:r>
              <a:rPr lang="fr-FR" dirty="0" err="1"/>
              <a:t>coe</a:t>
            </a:r>
            <a:r>
              <a:rPr lang="fr-FR" dirty="0"/>
              <a:t> pour essayer d'observer des transitions sur le bus AXI : MORAL - ASSIER</a:t>
            </a:r>
          </a:p>
          <a:p>
            <a:pPr marL="0" indent="0">
              <a:buNone/>
            </a:pPr>
            <a:r>
              <a:rPr lang="fr-FR" dirty="0"/>
              <a:t>- Modification du bloc design et des ILA : Il y a bien des transactions avec la </a:t>
            </a:r>
            <a:r>
              <a:rPr lang="fr-FR" dirty="0" err="1"/>
              <a:t>bootrom</a:t>
            </a:r>
            <a:r>
              <a:rPr lang="fr-FR" dirty="0"/>
              <a:t> et du code s'exécute : MORAL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3AE857-E874-D861-2F2E-E45C3441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CA16-DAE7-D979-CA1E-26766D94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6E99E-3218-8F2F-E45A-780CAD48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BCBBD-E94B-75EC-B7DC-B7A56DE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61463-8E5D-71BA-57D1-0CE50572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88" y="2293874"/>
            <a:ext cx="13600147" cy="27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F436-C738-841B-B4CE-E7BA2A4E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pour valider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24416-A6CD-537C-3F3A-84724DEC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13" y="1915962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lui t0, 0x2000</a:t>
            </a:r>
          </a:p>
          <a:p>
            <a:pPr marL="0" indent="0">
              <a:buNone/>
            </a:pPr>
            <a:r>
              <a:rPr lang="fr-FR" dirty="0"/>
              <a:t>lui t1, 0</a:t>
            </a:r>
          </a:p>
          <a:p>
            <a:pPr marL="0" indent="0">
              <a:buNone/>
            </a:pPr>
            <a:r>
              <a:rPr lang="fr-FR" dirty="0" err="1"/>
              <a:t>lw</a:t>
            </a:r>
            <a:r>
              <a:rPr lang="fr-FR" dirty="0"/>
              <a:t> t2, 0(t0)</a:t>
            </a:r>
          </a:p>
          <a:p>
            <a:pPr marL="0" indent="0">
              <a:buNone/>
            </a:pPr>
            <a:r>
              <a:rPr lang="fr-FR" dirty="0" err="1"/>
              <a:t>add</a:t>
            </a:r>
            <a:r>
              <a:rPr lang="fr-FR" dirty="0"/>
              <a:t> t3, t2, t1</a:t>
            </a:r>
          </a:p>
          <a:p>
            <a:pPr marL="0" indent="0">
              <a:buNone/>
            </a:pPr>
            <a:r>
              <a:rPr lang="fr-FR" dirty="0"/>
              <a:t>lui t4, 10</a:t>
            </a:r>
          </a:p>
          <a:p>
            <a:pPr marL="0" indent="0">
              <a:buNone/>
            </a:pPr>
            <a:r>
              <a:rPr lang="fr-FR" dirty="0" err="1"/>
              <a:t>add</a:t>
            </a:r>
            <a:r>
              <a:rPr lang="fr-FR" dirty="0"/>
              <a:t> t3, t3, t4</a:t>
            </a:r>
          </a:p>
          <a:p>
            <a:pPr marL="0" indent="0">
              <a:buNone/>
            </a:pPr>
            <a:r>
              <a:rPr lang="fr-FR" dirty="0" err="1"/>
              <a:t>sw</a:t>
            </a:r>
            <a:r>
              <a:rPr lang="fr-FR" dirty="0"/>
              <a:t> t3, 0(t0)</a:t>
            </a:r>
          </a:p>
          <a:p>
            <a:pPr marL="0" indent="0">
              <a:buNone/>
            </a:pPr>
            <a:r>
              <a:rPr lang="fr-FR" dirty="0" err="1"/>
              <a:t>jalr</a:t>
            </a:r>
            <a:r>
              <a:rPr lang="fr-FR" dirty="0"/>
              <a:t> x0, 0(x0)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E9030-27BD-7699-3FF5-F6F7F3D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DEFB-9CB4-284C-B6AE-CF07715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ILA </a:t>
            </a:r>
            <a:r>
              <a:rPr lang="fr-FR" dirty="0" err="1"/>
              <a:t>Bootrom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880737-443E-8116-0555-9E5003D2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ADEC4-1ED7-1AB5-458F-849F9E9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80973-08AD-DE8C-9E64-671AC357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2" y="2060720"/>
            <a:ext cx="116014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6A6E-B5F2-14F7-1341-3C947AF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2B2D8-1932-CD2A-B394-32A10BE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728216"/>
            <a:ext cx="5889072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02/01/2024</a:t>
            </a:r>
          </a:p>
          <a:p>
            <a:pPr marL="0" indent="0">
              <a:buNone/>
            </a:pPr>
            <a:r>
              <a:rPr lang="fr-FR" sz="2000" dirty="0"/>
              <a:t>- Installation de </a:t>
            </a:r>
            <a:r>
              <a:rPr lang="fr-FR" sz="2000" dirty="0" err="1"/>
              <a:t>Vivado</a:t>
            </a:r>
            <a:r>
              <a:rPr lang="fr-FR" sz="2000" dirty="0"/>
              <a:t> 2023.2 avec le support des </a:t>
            </a:r>
            <a:r>
              <a:rPr lang="fr-FR" sz="2000" dirty="0" err="1"/>
              <a:t>boards</a:t>
            </a:r>
            <a:r>
              <a:rPr lang="fr-FR" sz="2000" dirty="0"/>
              <a:t> ZYBO. </a:t>
            </a:r>
          </a:p>
          <a:p>
            <a:pPr marL="0" indent="0">
              <a:buNone/>
            </a:pPr>
            <a:r>
              <a:rPr lang="fr-FR" sz="2000" dirty="0"/>
              <a:t>- Ajout des </a:t>
            </a:r>
            <a:r>
              <a:rPr lang="fr-FR" sz="2000" dirty="0" err="1"/>
              <a:t>boards</a:t>
            </a:r>
            <a:r>
              <a:rPr lang="fr-FR" sz="2000" dirty="0"/>
              <a:t> files contenant la </a:t>
            </a:r>
            <a:r>
              <a:rPr lang="fr-FR" sz="2000" dirty="0" err="1"/>
              <a:t>Zybo</a:t>
            </a:r>
            <a:r>
              <a:rPr lang="fr-FR" sz="2000" dirty="0"/>
              <a:t> Z7-20</a:t>
            </a:r>
          </a:p>
          <a:p>
            <a:pPr marL="0" indent="0">
              <a:buNone/>
            </a:pPr>
            <a:r>
              <a:rPr lang="fr-FR" sz="2000" dirty="0"/>
              <a:t>03/01/2024</a:t>
            </a:r>
          </a:p>
          <a:p>
            <a:pPr marL="0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Creation</a:t>
            </a:r>
            <a:r>
              <a:rPr lang="fr-FR" sz="2000" dirty="0"/>
              <a:t> d'un projet </a:t>
            </a:r>
            <a:r>
              <a:rPr lang="fr-FR" sz="2000" dirty="0" err="1"/>
              <a:t>vivado</a:t>
            </a:r>
            <a:r>
              <a:rPr lang="fr-FR" sz="2000" dirty="0"/>
              <a:t>, packaging de l'IP picorv32_axi_0 et création d'un premier bloc design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2C9FC7-D77B-566F-08B5-E3BFF417E0C3}"/>
              </a:ext>
            </a:extLst>
          </p:cNvPr>
          <p:cNvSpPr txBox="1"/>
          <p:nvPr/>
        </p:nvSpPr>
        <p:spPr>
          <a:xfrm>
            <a:off x="6096000" y="1728216"/>
            <a:ext cx="5889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04/01/2024</a:t>
            </a:r>
          </a:p>
          <a:p>
            <a:pPr marL="0" indent="0">
              <a:buNone/>
            </a:pPr>
            <a:r>
              <a:rPr lang="fr-FR" sz="1800" dirty="0"/>
              <a:t>- Recherches sur l'IP du ZYNQ, comment connecter le picorv32 à la mémoire du processeur</a:t>
            </a:r>
          </a:p>
          <a:p>
            <a:pPr marL="0" indent="0">
              <a:buNone/>
            </a:pPr>
            <a:r>
              <a:rPr lang="fr-FR" sz="1800" dirty="0"/>
              <a:t>11/01/24</a:t>
            </a:r>
          </a:p>
          <a:p>
            <a:pPr marL="0" indent="0">
              <a:buNone/>
            </a:pPr>
            <a:r>
              <a:rPr lang="fr-FR" sz="1800" dirty="0"/>
              <a:t>- Réunion de projet</a:t>
            </a:r>
          </a:p>
          <a:p>
            <a:pPr marL="0" indent="0">
              <a:buNone/>
            </a:pPr>
            <a:r>
              <a:rPr lang="fr-FR" sz="1800" dirty="0"/>
              <a:t>- Découpe en tache : </a:t>
            </a:r>
          </a:p>
          <a:p>
            <a:pPr marL="0" indent="0">
              <a:buNone/>
            </a:pPr>
            <a:r>
              <a:rPr lang="fr-FR" sz="1800" dirty="0"/>
              <a:t>	- Recherche AXI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Recherche PCPI, si on désactive : Assier</a:t>
            </a:r>
          </a:p>
          <a:p>
            <a:pPr marL="0" indent="0">
              <a:buNone/>
            </a:pPr>
            <a:r>
              <a:rPr lang="fr-FR" sz="1800" dirty="0"/>
              <a:t>	- Recherche </a:t>
            </a:r>
            <a:r>
              <a:rPr lang="fr-FR" sz="1800" dirty="0" err="1"/>
              <a:t>Systeme</a:t>
            </a:r>
            <a:r>
              <a:rPr lang="fr-FR" sz="1800" dirty="0"/>
              <a:t> : MORAL </a:t>
            </a:r>
          </a:p>
          <a:p>
            <a:pPr marL="0" indent="0">
              <a:buNone/>
            </a:pPr>
            <a:r>
              <a:rPr lang="fr-FR" sz="1800" dirty="0"/>
              <a:t>- Install </a:t>
            </a:r>
            <a:r>
              <a:rPr lang="fr-FR" sz="1800" dirty="0" err="1"/>
              <a:t>Vivado</a:t>
            </a:r>
            <a:r>
              <a:rPr lang="fr-FR" sz="1800" dirty="0"/>
              <a:t> : </a:t>
            </a:r>
            <a:r>
              <a:rPr lang="fr-FR" sz="1800" dirty="0" err="1"/>
              <a:t>Guicheteau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12/01/24 - 13/01/24</a:t>
            </a:r>
          </a:p>
          <a:p>
            <a:pPr marL="0" indent="0">
              <a:buNone/>
            </a:pPr>
            <a:r>
              <a:rPr lang="fr-FR" sz="1800" dirty="0"/>
              <a:t>- Modification des PCW_UIPARAM_DDR_DQS_TO_CLK_DELAY</a:t>
            </a:r>
          </a:p>
          <a:p>
            <a:pPr marL="0" indent="0">
              <a:buNone/>
            </a:pPr>
            <a:r>
              <a:rPr lang="fr-FR" sz="1800" dirty="0"/>
              <a:t>- Modification des connexions entre l'</a:t>
            </a:r>
            <a:r>
              <a:rPr lang="fr-FR" sz="1800" dirty="0" err="1"/>
              <a:t>axi</a:t>
            </a:r>
            <a:r>
              <a:rPr lang="fr-FR" sz="1800" dirty="0"/>
              <a:t> </a:t>
            </a:r>
            <a:r>
              <a:rPr lang="fr-FR" sz="1800" dirty="0" err="1"/>
              <a:t>interconnect</a:t>
            </a:r>
            <a:r>
              <a:rPr lang="fr-FR" sz="1800" dirty="0"/>
              <a:t> et rst_ps7_0_50M</a:t>
            </a:r>
          </a:p>
          <a:p>
            <a:pPr marL="0" indent="0">
              <a:buNone/>
            </a:pPr>
            <a:r>
              <a:rPr lang="fr-FR" sz="1800" dirty="0"/>
              <a:t>- Implémentation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79B7-1DAA-5218-2D26-D98BFAE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EAFF57-6FB6-D4B5-FD7C-7A7D2B4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Problèmes actuels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1D43F-2B09-5831-1390-246FF08B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700" dirty="0"/>
              <a:t>Pas de transactions visibles vers AXI HP0, mais validation de la </a:t>
            </a:r>
            <a:r>
              <a:rPr lang="fr-FR" sz="1700" dirty="0" err="1"/>
              <a:t>bootrom</a:t>
            </a:r>
            <a:r>
              <a:rPr lang="fr-FR" sz="1700" dirty="0"/>
              <a:t> et du processeur </a:t>
            </a:r>
          </a:p>
          <a:p>
            <a:r>
              <a:rPr lang="fr-FR" sz="1700" dirty="0"/>
              <a:t>Une fois que l’on arrive à communiquer avec AXI S HP0, connecter au Central </a:t>
            </a:r>
            <a:r>
              <a:rPr lang="fr-FR" sz="1700" dirty="0" err="1"/>
              <a:t>Interconnect</a:t>
            </a:r>
            <a:r>
              <a:rPr lang="fr-FR" sz="1700" dirty="0"/>
              <a:t> à la place pour interfacer et avoir accès avec les autres ?</a:t>
            </a:r>
          </a:p>
          <a:p>
            <a:r>
              <a:rPr lang="fr-FR" sz="1700" dirty="0"/>
              <a:t>Pas possible ‘‘d’éteindre’’ le CPU</a:t>
            </a:r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</p:txBody>
      </p:sp>
      <p:pic>
        <p:nvPicPr>
          <p:cNvPr id="6" name="Picture 5" descr="Circuit imprimé électronique">
            <a:extLst>
              <a:ext uri="{FF2B5EF4-FFF2-40B4-BE49-F238E27FC236}">
                <a16:creationId xmlns:a16="http://schemas.microsoft.com/office/drawing/2014/main" id="{F8B5A63C-2792-2D64-C691-3E9C49CB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4" r="582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1836E-16EC-2EA9-608E-005F2EE6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2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E059-E5CF-7550-130C-56655E9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B5CF11-9FD1-3C95-4133-FA9F5C65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0" y="1416558"/>
            <a:ext cx="4057650" cy="5041391"/>
          </a:xfrm>
        </p:spPr>
        <p:txBody>
          <a:bodyPr>
            <a:normAutofit/>
          </a:bodyPr>
          <a:lstStyle/>
          <a:p>
            <a:r>
              <a:rPr lang="fr-FR" sz="2000" dirty="0"/>
              <a:t>Léger retard par rapport au planning : pas encore commencé à tester les E/S car problème mémoire</a:t>
            </a:r>
            <a:br>
              <a:rPr lang="fr-FR" sz="2000" dirty="0"/>
            </a:br>
            <a:r>
              <a:rPr lang="fr-FR" sz="2000" dirty="0"/>
              <a:t>(M.THIEBOLT pensais que l’implémentation était plus simple) </a:t>
            </a:r>
          </a:p>
          <a:p>
            <a:r>
              <a:rPr lang="fr-FR" sz="2000" dirty="0"/>
              <a:t>Mais en soit tests sur l’accès mémoire, on est à peu près bon dans le planning.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362F5-F3B0-1EC3-D211-6AFA277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EAF5FE-105E-1A61-86D0-F0625136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7458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5DCCC0-9404-63FA-C0F8-482F8838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fr-FR" sz="3600"/>
              <a:t>IP PicoRV32 AXI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4D0B52-EDEB-5219-851F-F05F77C5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9" y="1719072"/>
            <a:ext cx="5150110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14BF6-B4E9-8712-82BB-40F4EB54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fr-FR" sz="17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E42164-2DDC-70F6-6F5C-ED4ED46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8D397-E957-F07C-D254-A39D4C1E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C15CE1-5C16-D041-DD3B-2D4777C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62056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3B7853-115B-A44A-4FC3-9FFDAADB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Design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0A15B-BDED-FE59-FBB9-D8042776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085A-8B4F-D031-AE3B-165C3ECF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ZYNQ7 </a:t>
            </a:r>
            <a:r>
              <a:rPr lang="fr-FR" dirty="0" err="1"/>
              <a:t>Processing</a:t>
            </a:r>
            <a:r>
              <a:rPr lang="fr-FR" dirty="0"/>
              <a:t> System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92504A-7099-9D13-1FD7-65C657CD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520" y="1395759"/>
            <a:ext cx="7759176" cy="5205649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D328-D182-EE72-57E3-F1C0ABD0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fr-FR" sz="3200"/>
              <a:t>Problèmes rencontrés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3CB26-01FF-1DA7-D2DB-784C1D4B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-apple-system"/>
              </a:rPr>
              <a:t>Les DDR sont des mémoires vives qui transfèrent des données rapidement, et les DQS sont des signaux d'horloge qui aident à synchroniser la transmission de ces données.</a:t>
            </a:r>
            <a:endParaRPr lang="fr-FR" sz="1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4134C7-EC83-9DC5-96B6-B4BA1B7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8" y="2244478"/>
            <a:ext cx="8984612" cy="413292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76AC0-9534-3C23-4EC2-01914954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54E-93A4-3527-571D-A9346D6F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912B13-8978-EF23-567A-14F544E9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C24CE6-7A41-5877-5F2F-0948EB2E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525923"/>
            <a:ext cx="9001125" cy="4867275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D53B83B-93E5-9325-6E96-F41E235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58381-3BE5-D623-5AE3-9F1FD1D2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E9AE5-CE9F-59B8-8F68-009F6C05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196274"/>
            <a:ext cx="7934325" cy="42576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414BE-E90F-4C0D-E9DF-04DF4308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C687-BA92-059D-B378-20454EF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D9CBDC-5E0C-1EB9-3260-D757E17EA827}"/>
              </a:ext>
            </a:extLst>
          </p:cNvPr>
          <p:cNvSpPr txBox="1"/>
          <p:nvPr/>
        </p:nvSpPr>
        <p:spPr>
          <a:xfrm>
            <a:off x="1396935" y="4681057"/>
            <a:ext cx="960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APRES :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  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8453E6-D867-9FCC-FA8C-236A4AFB8F2E}"/>
              </a:ext>
            </a:extLst>
          </p:cNvPr>
          <p:cNvSpPr txBox="1"/>
          <p:nvPr/>
        </p:nvSpPr>
        <p:spPr>
          <a:xfrm>
            <a:off x="1396935" y="2081868"/>
            <a:ext cx="960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AVANT :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ext_reset_in</a:t>
            </a:r>
            <a:r>
              <a:rPr lang="fr-FR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picorv32_axi_0/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processing_system7_0/FCLK_RESET0_N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/M00_ARESETN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/ARESETN  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* rst_ps7_0_50M/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peripheral_aresetn</a:t>
            </a:r>
            <a:r>
              <a:rPr lang="fr-FR" b="0" dirty="0">
                <a:effectLst/>
                <a:latin typeface="Consolas" panose="020B0609020204030204" pitchFamily="49" charset="0"/>
              </a:rPr>
              <a:t> -&gt;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axi_mem_intercon</a:t>
            </a:r>
            <a:r>
              <a:rPr lang="fr-FR" b="0" dirty="0">
                <a:effectLst/>
                <a:latin typeface="Consolas" panose="020B0609020204030204" pitchFamily="49" charset="0"/>
              </a:rPr>
              <a:t>/S00_ARESETN 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903668F-C516-A101-7C09-4FC9CE4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0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793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-apple-system</vt:lpstr>
      <vt:lpstr>Aptos</vt:lpstr>
      <vt:lpstr>Arial</vt:lpstr>
      <vt:lpstr>Avenir Next LT Pro</vt:lpstr>
      <vt:lpstr>Calibri</vt:lpstr>
      <vt:lpstr>Consolas</vt:lpstr>
      <vt:lpstr>Neue Haas Grotesk Text Pro</vt:lpstr>
      <vt:lpstr>AccentBoxVTI</vt:lpstr>
      <vt:lpstr>Projet RISC-V Zynq</vt:lpstr>
      <vt:lpstr>Tâches effectuées</vt:lpstr>
      <vt:lpstr>IP PicoRV32 AXI</vt:lpstr>
      <vt:lpstr>Bloc Design</vt:lpstr>
      <vt:lpstr>ZYNQ7 Processing System</vt:lpstr>
      <vt:lpstr>Problèmes rencontrés</vt:lpstr>
      <vt:lpstr>Problèmes rencontrés</vt:lpstr>
      <vt:lpstr>Problèmes rencontrés</vt:lpstr>
      <vt:lpstr>Problèmes rencontrés</vt:lpstr>
      <vt:lpstr>Problèmes rencontrés</vt:lpstr>
      <vt:lpstr>Résultats première implémentation </vt:lpstr>
      <vt:lpstr>Résultats première implémentation </vt:lpstr>
      <vt:lpstr>Gantt</vt:lpstr>
      <vt:lpstr>Presentation 6</vt:lpstr>
      <vt:lpstr>Tâches effectuées</vt:lpstr>
      <vt:lpstr>Tâches effectuées</vt:lpstr>
      <vt:lpstr>Adresses</vt:lpstr>
      <vt:lpstr>Code pour valider</vt:lpstr>
      <vt:lpstr>ILA Bootrom</vt:lpstr>
      <vt:lpstr>Problèmes actuels</vt:lpstr>
      <vt:lpstr>Planning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RISC-V Zynq</dc:title>
  <dc:creator>Moral Alexandre</dc:creator>
  <cp:lastModifiedBy>Moral Alexandre</cp:lastModifiedBy>
  <cp:revision>3</cp:revision>
  <dcterms:created xsi:type="dcterms:W3CDTF">2024-01-13T12:48:49Z</dcterms:created>
  <dcterms:modified xsi:type="dcterms:W3CDTF">2024-01-23T22:15:44Z</dcterms:modified>
</cp:coreProperties>
</file>