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290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515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10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405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6760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273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484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93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775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842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D9A6-8DDF-4BA4-A310-E73AED987A21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297B-17A3-4B9E-B8F1-52E95D7A47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191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D9A6-8DDF-4BA4-A310-E73AED987A21}" type="datetimeFigureOut">
              <a:rPr lang="fr-CA" smtClean="0"/>
              <a:t>2020-03-11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B297B-17A3-4B9E-B8F1-52E95D7A47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5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910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e 176"/>
          <p:cNvGrpSpPr/>
          <p:nvPr/>
        </p:nvGrpSpPr>
        <p:grpSpPr>
          <a:xfrm>
            <a:off x="-75086" y="1046219"/>
            <a:ext cx="9636182" cy="5128705"/>
            <a:chOff x="-75086" y="1046219"/>
            <a:chExt cx="9636182" cy="5128705"/>
          </a:xfrm>
        </p:grpSpPr>
        <p:sp>
          <p:nvSpPr>
            <p:cNvPr id="4" name="Ellipse 3"/>
            <p:cNvSpPr/>
            <p:nvPr/>
          </p:nvSpPr>
          <p:spPr>
            <a:xfrm>
              <a:off x="2396076" y="1046219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>
                  <a:solidFill>
                    <a:schemeClr val="tx1"/>
                  </a:solidFill>
                </a:rPr>
                <a:t>IDLE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5" name="Ellipse 4"/>
            <p:cNvSpPr/>
            <p:nvPr/>
          </p:nvSpPr>
          <p:spPr>
            <a:xfrm>
              <a:off x="5532021" y="1073317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>
                  <a:solidFill>
                    <a:schemeClr val="tx1"/>
                  </a:solidFill>
                </a:rPr>
                <a:t>MAJ_W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8040605" y="1073317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>
                  <a:solidFill>
                    <a:schemeClr val="tx1"/>
                  </a:solidFill>
                </a:rPr>
                <a:t>MAJ_T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6786312" y="3118684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 smtClean="0">
                  <a:solidFill>
                    <a:schemeClr val="tx1"/>
                  </a:solidFill>
                </a:rPr>
                <a:t>MAJ_var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6786312" y="4549464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>
                  <a:solidFill>
                    <a:schemeClr val="tx1"/>
                  </a:solidFill>
                </a:rPr>
                <a:t>MAJ_H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2402562" y="4522506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>
                  <a:solidFill>
                    <a:schemeClr val="tx1"/>
                  </a:solidFill>
                </a:rPr>
                <a:t>DONE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necteur droit avec flèche 10"/>
            <p:cNvCxnSpPr>
              <a:stCxn id="4" idx="6"/>
              <a:endCxn id="5" idx="2"/>
            </p:cNvCxnSpPr>
            <p:nvPr/>
          </p:nvCxnSpPr>
          <p:spPr>
            <a:xfrm>
              <a:off x="3916567" y="1616213"/>
              <a:ext cx="1615454" cy="270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5" idx="6"/>
              <a:endCxn id="6" idx="2"/>
            </p:cNvCxnSpPr>
            <p:nvPr/>
          </p:nvCxnSpPr>
          <p:spPr>
            <a:xfrm>
              <a:off x="7052512" y="1643311"/>
              <a:ext cx="98809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6" idx="4"/>
              <a:endCxn id="7" idx="0"/>
            </p:cNvCxnSpPr>
            <p:nvPr/>
          </p:nvCxnSpPr>
          <p:spPr>
            <a:xfrm flipH="1">
              <a:off x="7546558" y="2213305"/>
              <a:ext cx="1254293" cy="905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7" idx="4"/>
              <a:endCxn id="8" idx="0"/>
            </p:cNvCxnSpPr>
            <p:nvPr/>
          </p:nvCxnSpPr>
          <p:spPr>
            <a:xfrm>
              <a:off x="7546558" y="4258672"/>
              <a:ext cx="0" cy="2907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stCxn id="8" idx="2"/>
              <a:endCxn id="9" idx="6"/>
            </p:cNvCxnSpPr>
            <p:nvPr/>
          </p:nvCxnSpPr>
          <p:spPr>
            <a:xfrm flipH="1" flipV="1">
              <a:off x="3923053" y="5092500"/>
              <a:ext cx="2863259" cy="269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7" idx="0"/>
              <a:endCxn id="5" idx="4"/>
            </p:cNvCxnSpPr>
            <p:nvPr/>
          </p:nvCxnSpPr>
          <p:spPr>
            <a:xfrm flipH="1" flipV="1">
              <a:off x="6292267" y="2213305"/>
              <a:ext cx="1254291" cy="905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7082338" y="1362492"/>
              <a:ext cx="810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T</a:t>
              </a:r>
              <a:r>
                <a:rPr lang="fr-CA" sz="1400" dirty="0" smtClean="0"/>
                <a:t>oujours</a:t>
              </a:r>
              <a:endParaRPr lang="fr-CA" sz="1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7361318" y="2490320"/>
              <a:ext cx="810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T</a:t>
              </a:r>
              <a:r>
                <a:rPr lang="fr-CA" sz="1400" dirty="0" smtClean="0"/>
                <a:t>oujours</a:t>
              </a:r>
              <a:endParaRPr lang="fr-CA" sz="1400" dirty="0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6322718" y="2681797"/>
              <a:ext cx="867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S</a:t>
              </a:r>
              <a:r>
                <a:rPr lang="fr-CA" sz="1400" dirty="0" smtClean="0"/>
                <a:t>i i &lt; 64</a:t>
              </a:r>
              <a:endParaRPr lang="fr-CA" sz="1400" dirty="0"/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5311066" y="4784723"/>
              <a:ext cx="810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 smtClean="0"/>
                <a:t>Toujours</a:t>
              </a:r>
              <a:endParaRPr lang="fr-CA" sz="1400" dirty="0"/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7538537" y="4271482"/>
              <a:ext cx="810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S</a:t>
              </a:r>
              <a:r>
                <a:rPr lang="fr-CA" sz="1400" dirty="0" smtClean="0"/>
                <a:t>inon</a:t>
              </a:r>
              <a:endParaRPr lang="fr-CA" sz="1400" dirty="0"/>
            </a:p>
          </p:txBody>
        </p:sp>
        <p:sp>
          <p:nvSpPr>
            <p:cNvPr id="94" name="Ellipse 93"/>
            <p:cNvSpPr/>
            <p:nvPr/>
          </p:nvSpPr>
          <p:spPr>
            <a:xfrm>
              <a:off x="-75086" y="1047026"/>
              <a:ext cx="1520491" cy="11399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>
                  <a:solidFill>
                    <a:schemeClr val="tx1"/>
                  </a:solidFill>
                </a:rPr>
                <a:t>RESET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Connecteur droit avec flèche 94"/>
            <p:cNvCxnSpPr>
              <a:stCxn id="94" idx="6"/>
              <a:endCxn id="4" idx="2"/>
            </p:cNvCxnSpPr>
            <p:nvPr/>
          </p:nvCxnSpPr>
          <p:spPr>
            <a:xfrm flipV="1">
              <a:off x="1445405" y="1616213"/>
              <a:ext cx="950671" cy="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ZoneTexte 95"/>
            <p:cNvSpPr txBox="1"/>
            <p:nvPr/>
          </p:nvSpPr>
          <p:spPr>
            <a:xfrm>
              <a:off x="1475231" y="1321985"/>
              <a:ext cx="810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T</a:t>
              </a:r>
              <a:r>
                <a:rPr lang="fr-CA" sz="1400" dirty="0" smtClean="0"/>
                <a:t>oujours</a:t>
              </a:r>
              <a:endParaRPr lang="fr-CA" sz="1400" dirty="0"/>
            </a:p>
          </p:txBody>
        </p:sp>
        <p:cxnSp>
          <p:nvCxnSpPr>
            <p:cNvPr id="117" name="Connecteur droit avec flèche 116"/>
            <p:cNvCxnSpPr>
              <a:stCxn id="9" idx="0"/>
              <a:endCxn id="4" idx="4"/>
            </p:cNvCxnSpPr>
            <p:nvPr/>
          </p:nvCxnSpPr>
          <p:spPr>
            <a:xfrm flipH="1" flipV="1">
              <a:off x="3156322" y="2186207"/>
              <a:ext cx="6486" cy="23362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ZoneTexte 119"/>
            <p:cNvSpPr txBox="1"/>
            <p:nvPr/>
          </p:nvSpPr>
          <p:spPr>
            <a:xfrm>
              <a:off x="1773909" y="3196349"/>
              <a:ext cx="1580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 smtClean="0"/>
                <a:t>Si </a:t>
              </a:r>
              <a:r>
                <a:rPr lang="fr-CA" sz="1400" dirty="0" err="1" smtClean="0"/>
                <a:t>new_input</a:t>
              </a:r>
              <a:r>
                <a:rPr lang="fr-CA" sz="1400" dirty="0" smtClean="0"/>
                <a:t> = 1</a:t>
              </a:r>
              <a:endParaRPr lang="fr-CA" sz="1400" dirty="0"/>
            </a:p>
          </p:txBody>
        </p:sp>
        <p:cxnSp>
          <p:nvCxnSpPr>
            <p:cNvPr id="122" name="Connecteur en arc 121"/>
            <p:cNvCxnSpPr>
              <a:stCxn id="9" idx="4"/>
              <a:endCxn id="9" idx="2"/>
            </p:cNvCxnSpPr>
            <p:nvPr/>
          </p:nvCxnSpPr>
          <p:spPr>
            <a:xfrm rot="5400000" flipH="1">
              <a:off x="2497688" y="4997374"/>
              <a:ext cx="569994" cy="760246"/>
            </a:xfrm>
            <a:prstGeom prst="curvedConnector4">
              <a:avLst>
                <a:gd name="adj1" fmla="val -40106"/>
                <a:gd name="adj2" fmla="val 13006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ZoneTexte 139"/>
            <p:cNvSpPr txBox="1"/>
            <p:nvPr/>
          </p:nvSpPr>
          <p:spPr>
            <a:xfrm>
              <a:off x="1834864" y="5867147"/>
              <a:ext cx="1580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 smtClean="0"/>
                <a:t>Si </a:t>
              </a:r>
              <a:r>
                <a:rPr lang="fr-CA" sz="1400" dirty="0" err="1" smtClean="0"/>
                <a:t>new_input</a:t>
              </a:r>
              <a:r>
                <a:rPr lang="fr-CA" sz="1400" dirty="0" smtClean="0"/>
                <a:t> = 0</a:t>
              </a:r>
              <a:endParaRPr lang="fr-CA" sz="1400" dirty="0"/>
            </a:p>
          </p:txBody>
        </p:sp>
        <p:sp>
          <p:nvSpPr>
            <p:cNvPr id="188" name="ZoneTexte 187"/>
            <p:cNvSpPr txBox="1"/>
            <p:nvPr/>
          </p:nvSpPr>
          <p:spPr>
            <a:xfrm>
              <a:off x="4277728" y="1308436"/>
              <a:ext cx="893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 smtClean="0"/>
                <a:t>Toujours</a:t>
              </a:r>
              <a:endParaRPr lang="fr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25214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25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Ecole Polytechnique de Montreal:  GIGL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Morinvil</dc:creator>
  <cp:lastModifiedBy>Alexandre Morinvil</cp:lastModifiedBy>
  <cp:revision>8</cp:revision>
  <dcterms:created xsi:type="dcterms:W3CDTF">2020-03-11T18:16:43Z</dcterms:created>
  <dcterms:modified xsi:type="dcterms:W3CDTF">2020-03-11T22:39:30Z</dcterms:modified>
</cp:coreProperties>
</file>