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4FB3-EEAB-40C0-884C-2A40AD78F530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99E-249B-45A9-AA16-DF6F3105D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19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4FB3-EEAB-40C0-884C-2A40AD78F530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99E-249B-45A9-AA16-DF6F3105D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43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4FB3-EEAB-40C0-884C-2A40AD78F530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99E-249B-45A9-AA16-DF6F3105D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25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4FB3-EEAB-40C0-884C-2A40AD78F530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99E-249B-45A9-AA16-DF6F3105D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1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4FB3-EEAB-40C0-884C-2A40AD78F530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99E-249B-45A9-AA16-DF6F3105D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77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4FB3-EEAB-40C0-884C-2A40AD78F530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99E-249B-45A9-AA16-DF6F3105D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89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4FB3-EEAB-40C0-884C-2A40AD78F530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99E-249B-45A9-AA16-DF6F3105D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18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4FB3-EEAB-40C0-884C-2A40AD78F530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99E-249B-45A9-AA16-DF6F3105D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25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4FB3-EEAB-40C0-884C-2A40AD78F530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99E-249B-45A9-AA16-DF6F3105D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75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4FB3-EEAB-40C0-884C-2A40AD78F530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99E-249B-45A9-AA16-DF6F3105D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3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4FB3-EEAB-40C0-884C-2A40AD78F530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99E-249B-45A9-AA16-DF6F3105D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71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0000"/>
                <a:lumOff val="4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2">
                <a:lumMod val="40000"/>
                <a:lumOff val="6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44FB3-EEAB-40C0-884C-2A40AD78F530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D99E-249B-45A9-AA16-DF6F3105D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24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7282A-D910-4F12-AF88-3A047609C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96291"/>
          </a:xfrm>
        </p:spPr>
        <p:txBody>
          <a:bodyPr>
            <a:normAutofit/>
          </a:bodyPr>
          <a:lstStyle/>
          <a:p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Biblioteca </a:t>
            </a:r>
            <a:r>
              <a:rPr lang="pt-B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Saraswati</a:t>
            </a:r>
            <a:endParaRPr lang="pt-B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60B5AF-5669-49BF-8D88-EEBAD8CF7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1496291"/>
            <a:ext cx="6858000" cy="1655762"/>
          </a:xfrm>
        </p:spPr>
        <p:txBody>
          <a:bodyPr/>
          <a:lstStyle/>
          <a:p>
            <a:r>
              <a:rPr lang="pt-BR" dirty="0"/>
              <a:t>Alexandre Nassar de Peder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0EF164-E285-4673-A341-C3DD4AA5C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609" y="2324172"/>
            <a:ext cx="3768782" cy="374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8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A1AB4-E40E-4EEB-8347-5C6F5398B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DDA77CC-8CE3-43F1-A04B-C9D1D2BC8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21EFE33-BEA0-49CB-AAE7-1069BFE263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860"/>
          <a:stretch/>
        </p:blipFill>
        <p:spPr>
          <a:xfrm>
            <a:off x="0" y="1025237"/>
            <a:ext cx="9144000" cy="583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34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A1AB4-E40E-4EEB-8347-5C6F5398B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6A72428-7BE1-4FC1-88B8-60DAA889D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DCB0628-CA33-4165-9D4C-3987F1FD3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538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27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A1AB4-E40E-4EEB-8347-5C6F5398B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365F651-34C5-47C0-AAD1-6B7CDCA22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F33F8EC-61C4-4B03-A9E2-977BA203C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49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A1AB4-E40E-4EEB-8347-5C6F5398B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pt-BR" dirty="0"/>
              <a:t>Falta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6E9A76-2F0A-4F7D-AA16-94ADEF646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Editar</a:t>
            </a:r>
          </a:p>
        </p:txBody>
      </p:sp>
      <p:pic>
        <p:nvPicPr>
          <p:cNvPr id="4100" name="Picture 4" descr="Resultado de imagem para editar png">
            <a:extLst>
              <a:ext uri="{FF2B5EF4-FFF2-40B4-BE49-F238E27FC236}">
                <a16:creationId xmlns:a16="http://schemas.microsoft.com/office/drawing/2014/main" id="{DB5CFFB0-D22D-4E0A-9D84-6BA3ADF60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25625"/>
            <a:ext cx="2784764" cy="278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87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A1AB4-E40E-4EEB-8347-5C6F5398B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pt-BR" dirty="0"/>
              <a:t>Dificuldades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6E9A76-2F0A-4F7D-AA16-94ADEF646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Linguagem</a:t>
            </a:r>
          </a:p>
        </p:txBody>
      </p:sp>
      <p:pic>
        <p:nvPicPr>
          <p:cNvPr id="3074" name="Picture 2" descr="Resultado de imagem para duvida">
            <a:extLst>
              <a:ext uri="{FF2B5EF4-FFF2-40B4-BE49-F238E27FC236}">
                <a16:creationId xmlns:a16="http://schemas.microsoft.com/office/drawing/2014/main" id="{384ACF5B-666F-40B1-B3BD-8A759E479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966" y="1440872"/>
            <a:ext cx="2560926" cy="486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47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473C6-EB29-4283-B6E0-8FE18DE4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325563"/>
          </a:xfrm>
        </p:spPr>
        <p:txBody>
          <a:bodyPr/>
          <a:lstStyle/>
          <a:p>
            <a:pPr algn="ctr"/>
            <a:r>
              <a:rPr lang="pt-BR" dirty="0"/>
              <a:t>Escopo inicial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1BE5D9-5CDC-478D-AD20-EBC3B207D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 de biblioteca para uso pessoal e de pequenas bibliotecas</a:t>
            </a:r>
          </a:p>
          <a:p>
            <a:r>
              <a:rPr lang="pt-BR" dirty="0"/>
              <a:t>Cadastros e pesquisas de livro, gênero, autor e </a:t>
            </a:r>
            <a:r>
              <a:rPr lang="pt-BR" dirty="0" err="1"/>
              <a:t>livro_has_autor</a:t>
            </a:r>
            <a:endParaRPr lang="pt-BR" dirty="0"/>
          </a:p>
          <a:p>
            <a:r>
              <a:rPr lang="pt-BR" dirty="0"/>
              <a:t>Função principal: empréstimo (usuário ?)</a:t>
            </a:r>
          </a:p>
          <a:p>
            <a:r>
              <a:rPr lang="pt-BR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72939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A919C-5F2D-4218-AF34-6A17A795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pt-BR" dirty="0"/>
              <a:t>DER inicial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709A4F4-DCC5-46AC-BD54-0AFDC04AD07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3107" t="20393" r="36148" b="13407"/>
          <a:stretch/>
        </p:blipFill>
        <p:spPr bwMode="auto">
          <a:xfrm>
            <a:off x="1530927" y="1325563"/>
            <a:ext cx="6082145" cy="54562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85986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2037C-9E7A-4B5D-BA45-94678C4B0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pt-BR" dirty="0"/>
              <a:t>Cronograma inicial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AE987BBF-F864-4C67-8C6B-44A53DC47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322527"/>
              </p:ext>
            </p:extLst>
          </p:nvPr>
        </p:nvGraphicFramePr>
        <p:xfrm>
          <a:off x="0" y="1168600"/>
          <a:ext cx="9144000" cy="5689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4211948245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1171380603"/>
                    </a:ext>
                  </a:extLst>
                </a:gridCol>
              </a:tblGrid>
              <a:tr h="14780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 dirty="0">
                          <a:solidFill>
                            <a:schemeClr val="tx1"/>
                          </a:solidFill>
                          <a:effectLst/>
                        </a:rPr>
                        <a:t>09/04/2018 - 13/04/2018</a:t>
                      </a:r>
                      <a:endParaRPr lang="pt-BR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solidFill>
                            <a:schemeClr val="tx1"/>
                          </a:solidFill>
                          <a:effectLst/>
                        </a:rPr>
                        <a:t>Engenharia de Sistemas: prova de conceito e documento de Especificação de Sistema (visão geral do sistema, descrição funcional, descrição dos subsistemas e modelos do sistema).</a:t>
                      </a:r>
                      <a:endParaRPr lang="pt-BR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371578"/>
                  </a:ext>
                </a:extLst>
              </a:tr>
              <a:tr h="11044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 dirty="0">
                          <a:solidFill>
                            <a:schemeClr val="tx1"/>
                          </a:solidFill>
                          <a:effectLst/>
                        </a:rPr>
                        <a:t>16/04/2018 – 20/04/2018</a:t>
                      </a:r>
                      <a:endParaRPr lang="pt-BR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 dirty="0">
                          <a:solidFill>
                            <a:schemeClr val="tx1"/>
                          </a:solidFill>
                          <a:effectLst/>
                        </a:rPr>
                        <a:t>Análise: análise estruturada a objetos, análise orientada a objetos e documento de Especificação de Requisitos de Software</a:t>
                      </a:r>
                      <a:endParaRPr lang="pt-BR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322030"/>
                  </a:ext>
                </a:extLst>
              </a:tr>
              <a:tr h="7307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solidFill>
                            <a:schemeClr val="tx1"/>
                          </a:solidFill>
                          <a:effectLst/>
                        </a:rPr>
                        <a:t>23/04/2018 – 11/05/2018</a:t>
                      </a:r>
                      <a:endParaRPr lang="pt-BR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solidFill>
                            <a:schemeClr val="tx1"/>
                          </a:solidFill>
                          <a:effectLst/>
                        </a:rPr>
                        <a:t>Projeto: diagrama de estrutura de módulos, diagrama de classes detalhado</a:t>
                      </a:r>
                      <a:endParaRPr lang="pt-BR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302160"/>
                  </a:ext>
                </a:extLst>
              </a:tr>
              <a:tr h="7307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 dirty="0">
                          <a:solidFill>
                            <a:schemeClr val="tx1"/>
                          </a:solidFill>
                          <a:effectLst/>
                        </a:rPr>
                        <a:t>14/05/2018 – 08/06/2018</a:t>
                      </a:r>
                      <a:endParaRPr lang="pt-BR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 dirty="0">
                          <a:solidFill>
                            <a:schemeClr val="tx1"/>
                          </a:solidFill>
                          <a:effectLst/>
                        </a:rPr>
                        <a:t>Codificação: programação das interfaces e funções do sistema</a:t>
                      </a:r>
                      <a:endParaRPr lang="pt-BR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968843"/>
                  </a:ext>
                </a:extLst>
              </a:tr>
              <a:tr h="3571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solidFill>
                            <a:schemeClr val="tx1"/>
                          </a:solidFill>
                          <a:effectLst/>
                        </a:rPr>
                        <a:t>11/06/2018 – 29/06/2018</a:t>
                      </a:r>
                      <a:endParaRPr lang="pt-BR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 dirty="0">
                          <a:solidFill>
                            <a:schemeClr val="tx1"/>
                          </a:solidFill>
                          <a:effectLst/>
                        </a:rPr>
                        <a:t>Testes</a:t>
                      </a:r>
                      <a:endParaRPr lang="pt-BR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445562"/>
                  </a:ext>
                </a:extLst>
              </a:tr>
              <a:tr h="3571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solidFill>
                            <a:schemeClr val="tx1"/>
                          </a:solidFill>
                          <a:effectLst/>
                        </a:rPr>
                        <a:t>02/07/2018 – 06/07/2018</a:t>
                      </a:r>
                      <a:endParaRPr lang="pt-BR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solidFill>
                            <a:schemeClr val="tx1"/>
                          </a:solidFill>
                          <a:effectLst/>
                        </a:rPr>
                        <a:t>Análise e mudanças na regra de negócio/cronograma.</a:t>
                      </a:r>
                      <a:endParaRPr lang="pt-BR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972748"/>
                  </a:ext>
                </a:extLst>
              </a:tr>
              <a:tr h="3571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solidFill>
                            <a:schemeClr val="tx1"/>
                          </a:solidFill>
                          <a:effectLst/>
                        </a:rPr>
                        <a:t>09/07/2018 – 10/08/2018</a:t>
                      </a:r>
                      <a:endParaRPr lang="pt-BR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 dirty="0">
                          <a:solidFill>
                            <a:schemeClr val="tx1"/>
                          </a:solidFill>
                          <a:effectLst/>
                        </a:rPr>
                        <a:t>FÉRIAS</a:t>
                      </a:r>
                      <a:endParaRPr lang="pt-BR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907535"/>
                  </a:ext>
                </a:extLst>
              </a:tr>
              <a:tr h="3571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solidFill>
                            <a:schemeClr val="tx1"/>
                          </a:solidFill>
                          <a:effectLst/>
                        </a:rPr>
                        <a:t>13/08/2018 – 23/11/2018</a:t>
                      </a:r>
                      <a:endParaRPr lang="pt-BR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 dirty="0">
                          <a:solidFill>
                            <a:schemeClr val="tx1"/>
                          </a:solidFill>
                          <a:effectLst/>
                        </a:rPr>
                        <a:t>Incrementação/correção do sistema.</a:t>
                      </a:r>
                      <a:endParaRPr lang="pt-BR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254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98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B340B-91A4-4286-A7CE-BB658840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325563"/>
          </a:xfrm>
        </p:spPr>
        <p:txBody>
          <a:bodyPr/>
          <a:lstStyle/>
          <a:p>
            <a:pPr algn="ctr"/>
            <a:r>
              <a:rPr lang="pt-BR" dirty="0"/>
              <a:t>Interfaces previstas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19EEB26-A2AF-4B95-86B5-D12C8BA26E9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3818"/>
            <a:ext cx="9144000" cy="55141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B340B-91A4-4286-A7CE-BB658840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325563"/>
          </a:xfrm>
        </p:spPr>
        <p:txBody>
          <a:bodyPr/>
          <a:lstStyle/>
          <a:p>
            <a:pPr algn="ctr"/>
            <a:r>
              <a:rPr lang="pt-BR" dirty="0"/>
              <a:t>Interfaces previstas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7C39595-28F4-4370-8141-44FF3E88E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43A75ED-EDDE-481F-9E55-4E9014B1313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3818"/>
            <a:ext cx="9240982" cy="54959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381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C162D-B4ED-4682-A92E-505274463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pt-BR" dirty="0"/>
              <a:t>Alterações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022940-96A4-4911-AA1E-1C7BF300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DER</a:t>
            </a:r>
          </a:p>
          <a:p>
            <a:r>
              <a:rPr lang="pt-BR" dirty="0"/>
              <a:t>Login</a:t>
            </a:r>
          </a:p>
          <a:p>
            <a:r>
              <a:rPr lang="pt-BR" dirty="0"/>
              <a:t>Interfaces</a:t>
            </a:r>
          </a:p>
          <a:p>
            <a:r>
              <a:rPr lang="pt-BR" dirty="0"/>
              <a:t>Cronograma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OBS: Objetivo e função principal continuaram as mesmas</a:t>
            </a:r>
          </a:p>
        </p:txBody>
      </p:sp>
    </p:spTree>
    <p:extLst>
      <p:ext uri="{BB962C8B-B14F-4D97-AF65-F5344CB8AC3E}">
        <p14:creationId xmlns:p14="http://schemas.microsoft.com/office/powerpoint/2010/main" val="4255866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70406-F554-45CA-8850-D3033763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pt-BR" dirty="0"/>
              <a:t>DER atual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462330C-B7FB-44E1-BAFF-5CE59DCFD8D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54" y="1131599"/>
            <a:ext cx="5611091" cy="5532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387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C7C8A-37C2-4BD0-9207-3201C947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pt-BR" dirty="0"/>
              <a:t>Cronograma atual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15A97742-3AF8-44A2-AD59-F4867728A7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984251"/>
              </p:ext>
            </p:extLst>
          </p:nvPr>
        </p:nvGraphicFramePr>
        <p:xfrm>
          <a:off x="0" y="1325562"/>
          <a:ext cx="9144000" cy="55324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211649683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856994548"/>
                    </a:ext>
                  </a:extLst>
                </a:gridCol>
              </a:tblGrid>
              <a:tr h="5506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27/11</a:t>
                      </a:r>
                      <a:endParaRPr lang="pt-BR" sz="2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Cadastros e listas 1:N</a:t>
                      </a:r>
                      <a:endParaRPr lang="pt-BR" sz="2000" b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635982"/>
                  </a:ext>
                </a:extLst>
              </a:tr>
              <a:tr h="5506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28/11</a:t>
                      </a:r>
                      <a:endParaRPr lang="pt-BR" sz="2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Cadastros e listas N:M</a:t>
                      </a:r>
                      <a:endParaRPr lang="pt-BR" sz="2000" b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829840"/>
                  </a:ext>
                </a:extLst>
              </a:tr>
              <a:tr h="5506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29/11</a:t>
                      </a:r>
                      <a:endParaRPr lang="pt-BR" sz="2000" b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Trabalhar no CSS e enviar no moodle</a:t>
                      </a:r>
                      <a:endParaRPr lang="pt-BR" sz="2000" b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70781"/>
                  </a:ext>
                </a:extLst>
              </a:tr>
              <a:tr h="5506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30/11</a:t>
                      </a:r>
                      <a:endParaRPr lang="pt-BR" sz="20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Apresentação do projeto</a:t>
                      </a:r>
                      <a:endParaRPr lang="pt-BR" sz="20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881033"/>
                  </a:ext>
                </a:extLst>
              </a:tr>
              <a:tr h="11268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30/11 – 6/11</a:t>
                      </a:r>
                      <a:endParaRPr lang="pt-BR" sz="2000" b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Trabalhar nas alterações/correções sugeridas no dia da apresentação</a:t>
                      </a:r>
                      <a:endParaRPr lang="pt-BR" sz="2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664207"/>
                  </a:ext>
                </a:extLst>
              </a:tr>
              <a:tr h="5506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7/11</a:t>
                      </a:r>
                      <a:endParaRPr lang="pt-BR" sz="20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Bimestral 4</a:t>
                      </a:r>
                      <a:endParaRPr lang="pt-BR" sz="20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7820580"/>
                  </a:ext>
                </a:extLst>
              </a:tr>
              <a:tr h="5506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7/11 – 14/11</a:t>
                      </a:r>
                      <a:endParaRPr lang="pt-BR" sz="2000" b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Trabalhar em possíveis erros</a:t>
                      </a:r>
                      <a:endParaRPr lang="pt-BR" sz="2000" b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393978"/>
                  </a:ext>
                </a:extLst>
              </a:tr>
              <a:tr h="5506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14/11</a:t>
                      </a:r>
                      <a:endParaRPr lang="pt-BR" sz="20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Recuperação 4</a:t>
                      </a:r>
                      <a:endParaRPr lang="pt-BR" sz="20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373582"/>
                  </a:ext>
                </a:extLst>
              </a:tr>
              <a:tr h="5506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14/11</a:t>
                      </a:r>
                      <a:endParaRPr lang="pt-BR" sz="2000" b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Férias</a:t>
                      </a:r>
                      <a:endParaRPr lang="pt-BR" sz="2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376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6158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240</Words>
  <Application>Microsoft Office PowerPoint</Application>
  <PresentationFormat>Apresentação na tela (4:3)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Tema do Office</vt:lpstr>
      <vt:lpstr>Biblioteca Saraswati</vt:lpstr>
      <vt:lpstr>Escopo inicial</vt:lpstr>
      <vt:lpstr>DER inicial</vt:lpstr>
      <vt:lpstr>Cronograma inicial</vt:lpstr>
      <vt:lpstr>Interfaces previstas</vt:lpstr>
      <vt:lpstr>Interfaces previstas</vt:lpstr>
      <vt:lpstr>Alterações</vt:lpstr>
      <vt:lpstr>DER atual</vt:lpstr>
      <vt:lpstr>Cronograma atual</vt:lpstr>
      <vt:lpstr>Resultados</vt:lpstr>
      <vt:lpstr>Resultados</vt:lpstr>
      <vt:lpstr>Resultados</vt:lpstr>
      <vt:lpstr>Falta</vt:lpstr>
      <vt:lpstr>Dificuldades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Biblioteca Saraswati</dc:title>
  <dc:creator>Alexandre Peder</dc:creator>
  <cp:lastModifiedBy>Alexandre Peder</cp:lastModifiedBy>
  <cp:revision>5</cp:revision>
  <dcterms:created xsi:type="dcterms:W3CDTF">2018-11-29T20:42:07Z</dcterms:created>
  <dcterms:modified xsi:type="dcterms:W3CDTF">2018-11-29T21:31:29Z</dcterms:modified>
</cp:coreProperties>
</file>