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web :</a:t>
            </a:r>
            <a:br>
              <a:rPr lang="fr-FR" dirty="0" smtClean="0"/>
            </a:br>
            <a:r>
              <a:rPr lang="fr-FR" dirty="0" err="1" smtClean="0"/>
              <a:t>TwitIIE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Xu </a:t>
            </a:r>
            <a:r>
              <a:rPr lang="fr-FR" dirty="0" smtClean="0"/>
              <a:t>Kevin</a:t>
            </a:r>
            <a:endParaRPr lang="fr-FR" dirty="0" smtClean="0"/>
          </a:p>
          <a:p>
            <a:r>
              <a:rPr lang="fr-FR" dirty="0" smtClean="0"/>
              <a:t>Xu </a:t>
            </a:r>
            <a:r>
              <a:rPr lang="fr-FR" dirty="0" err="1" smtClean="0"/>
              <a:t>Jiahui</a:t>
            </a:r>
            <a:endParaRPr lang="fr-FR" dirty="0" smtClean="0"/>
          </a:p>
          <a:p>
            <a:r>
              <a:rPr lang="fr-FR" dirty="0" err="1" smtClean="0"/>
              <a:t>Chamayou</a:t>
            </a:r>
            <a:r>
              <a:rPr lang="fr-FR" dirty="0" smtClean="0"/>
              <a:t> Julien</a:t>
            </a:r>
          </a:p>
          <a:p>
            <a:r>
              <a:rPr lang="fr-FR" dirty="0" err="1" smtClean="0"/>
              <a:t>Mauillon</a:t>
            </a:r>
            <a:r>
              <a:rPr lang="fr-FR" dirty="0" smtClean="0"/>
              <a:t> Edwin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Twitter de l’ENSIIE, 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S’exprimer plus simplement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Meilleur accueil des mails par les élèves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Renforcer les liens de l’école</a:t>
            </a:r>
          </a:p>
        </p:txBody>
      </p:sp>
    </p:spTree>
    <p:extLst>
      <p:ext uri="{BB962C8B-B14F-4D97-AF65-F5344CB8AC3E}">
        <p14:creationId xmlns:p14="http://schemas.microsoft.com/office/powerpoint/2010/main" val="4766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Comment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Inscription/Connexion </a:t>
            </a:r>
          </a:p>
          <a:p>
            <a:r>
              <a:rPr lang="fr-FR" sz="2400" dirty="0" smtClean="0"/>
              <a:t>Ecriture de Tweets</a:t>
            </a:r>
          </a:p>
          <a:p>
            <a:r>
              <a:rPr lang="fr-FR" sz="2400" dirty="0" smtClean="0"/>
              <a:t>Messages privés</a:t>
            </a:r>
          </a:p>
          <a:p>
            <a:r>
              <a:rPr lang="fr-FR" sz="2400" dirty="0" smtClean="0"/>
              <a:t>Commentaires</a:t>
            </a:r>
          </a:p>
          <a:p>
            <a:r>
              <a:rPr lang="fr-FR" sz="2400" dirty="0" err="1" smtClean="0"/>
              <a:t>Likes</a:t>
            </a:r>
            <a:endParaRPr lang="fr-FR" sz="2400" dirty="0" smtClean="0"/>
          </a:p>
          <a:p>
            <a:r>
              <a:rPr lang="fr-FR" sz="2400" dirty="0" smtClean="0"/>
              <a:t>Abonnement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5741" y="2897660"/>
            <a:ext cx="9601200" cy="1485900"/>
          </a:xfrm>
        </p:spPr>
        <p:txBody>
          <a:bodyPr/>
          <a:lstStyle/>
          <a:p>
            <a:pPr algn="ctr"/>
            <a:r>
              <a:rPr lang="fr-FR" smtClean="0"/>
              <a:t>Présentation de l’application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 après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Ajout de multiples fonctionnalités (Notifications, Tendances, </a:t>
            </a:r>
            <a:r>
              <a:rPr lang="fr-FR" sz="2400" dirty="0" err="1" smtClean="0"/>
              <a:t>Emojis</a:t>
            </a:r>
            <a:r>
              <a:rPr lang="fr-FR" sz="2400" dirty="0" smtClean="0"/>
              <a:t>..)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Maintenance régulière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</TotalTime>
  <Words>63</Words>
  <Application>Microsoft Macintosh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Rogner</vt:lpstr>
      <vt:lpstr>Projet web : TwitIIE</vt:lpstr>
      <vt:lpstr>Le Twitter de l’ENSIIE, pourquoi ?</vt:lpstr>
      <vt:lpstr>Comment ? </vt:lpstr>
      <vt:lpstr>Présentation de l’application </vt:lpstr>
      <vt:lpstr>Et après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TwitIIE</dc:title>
  <dc:creator>MOINET CLAIRE</dc:creator>
  <cp:lastModifiedBy>XU Kevin</cp:lastModifiedBy>
  <cp:revision>3</cp:revision>
  <dcterms:created xsi:type="dcterms:W3CDTF">2018-05-22T10:07:17Z</dcterms:created>
  <dcterms:modified xsi:type="dcterms:W3CDTF">2018-05-22T10:31:16Z</dcterms:modified>
</cp:coreProperties>
</file>