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Inter" panose="020B0604020202020204" charset="0"/>
      <p:regular r:id="rId35"/>
      <p:bold r:id="rId36"/>
    </p:embeddedFont>
    <p:embeddedFont>
      <p:font typeface="Inter-Regular" panose="020B0604020202020204" charset="0"/>
      <p:regular r:id="rId37"/>
      <p:bold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169ECD-7873-466A-85CA-34AB633FCED5}">
  <a:tblStyle styleId="{A4169ECD-7873-466A-85CA-34AB633FC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942753" y="1488916"/>
            <a:ext cx="7472077" cy="1818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</a:t>
            </a:r>
            <a:r>
              <a:rPr lang="fr-FR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radiofréquences</a:t>
            </a:r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rot="-5400000" flipH="1">
            <a:off x="52285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rot="-5400000" flipH="1">
            <a:off x="29956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rot="-5400000" flipH="1">
            <a:off x="65363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{A4169ECD-7873-466A-85CA-34AB633FCED5}</a:tableStyleId>
              </a:tblPr>
              <a:tblGrid>
                <a:gridCol w="17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3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2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3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598675"/>
            <a:ext cx="6731524" cy="342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4" name="Google Shape;27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2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 dirty="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297" name="Google Shape;29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l="13033" t="15318" r="1278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0" name="Google Shape;33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8" name="Google Shape;55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0" name="Google Shape;62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7" name="Google Shape;62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2" name="Google Shape;63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6" name="Google Shape;63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2" name="Google Shape;64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6" name="Google Shape;64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1" name="Google Shape;65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7" name="Google Shape;65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4" name="Google Shape;66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7" name="Google Shape;66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1" name="Google Shape;67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8" name="Google Shape;67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4" name="Google Shape;68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6" name="Google Shape;70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1" name="Google Shape;71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7" name="Google Shape;71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4" name="Google Shape;72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9" name="Google Shape;72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4" name="Google Shape;73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0" name="Google Shape;74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1" name="Google Shape;75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1" name="Google Shape;78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2" name="Google Shape;78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0" name="Google Shape;79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5" name="Google Shape;79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0" name="Google Shape;80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6" name="Google Shape;80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3" name="Google Shape;81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7" name="Google Shape;81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3" name="Google Shape;82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0" name="Google Shape;83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4" name="Google Shape;83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9" name="Google Shape;83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6" name="Google Shape;84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4" name="Google Shape;85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9" name="Google Shape;85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3" name="Google Shape;86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7" name="Google Shape;86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2" name="Google Shape;87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7" name="Google Shape;87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3" name="Google Shape;88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0" name="Google Shape;89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8" name="Google Shape;89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1" name="Google Shape;91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6" name="Google Shape;91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0" name="Google Shape;92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7" name="Google Shape;92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6" name="Google Shape;93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9" name="Google Shape;94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2" name="Google Shape;96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5" name="Google Shape;97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2" name="Google Shape;98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8" name="Google Shape;99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4" name="Google Shape;100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9" name="Google Shape;101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0" name="Google Shape;102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9" name="Google Shape;102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4" name="Google Shape;105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1" name="Google Shape;106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3" name="Google Shape;1063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4" name="Google Shape;1064;p3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1" name="Google Shape;1071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72" name="Google Shape;10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1.</a:t>
            </a:r>
            <a:r>
              <a:rPr lang="en-US" sz="4400" dirty="0"/>
              <a:t> </a:t>
            </a:r>
            <a:r>
              <a:rPr lang="fr-FR" sz="4400" dirty="0"/>
              <a:t>Présentation du RFID</a:t>
            </a:r>
            <a:endParaRPr lang="en" sz="44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concept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r="1111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Affichage à l'écran 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Inter</vt:lpstr>
      <vt:lpstr>Calibri</vt:lpstr>
      <vt:lpstr>Tahoma</vt:lpstr>
      <vt:lpstr>Inter-Regular</vt:lpstr>
      <vt:lpstr>Montserrat</vt:lpstr>
      <vt:lpstr>Joan template</vt:lpstr>
      <vt:lpstr>Les radiofréquences </vt:lpstr>
      <vt:lpstr>Instructions for use</vt:lpstr>
      <vt:lpstr>1. Présentation du RFID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4</cp:revision>
  <dcterms:modified xsi:type="dcterms:W3CDTF">2021-03-09T15:45:07Z</dcterms:modified>
</cp:coreProperties>
</file>