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nter" panose="020B0604020202020204" charset="0"/>
      <p:regular r:id="rId36"/>
      <p:bold r:id="rId37"/>
    </p:embeddedFont>
    <p:embeddedFont>
      <p:font typeface="Inter-Regular" panose="020B0604020202020204" charset="0"/>
      <p:regular r:id="rId38"/>
      <p:bold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69ECD-7873-466A-85CA-34AB633FCED5}">
  <a:tblStyle styleId="{A4169ECD-7873-466A-85CA-34AB633FC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{A4169ECD-7873-466A-85CA-34AB633FCED5}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 dirty="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72" name="Google Shape;10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9597" r="2837"/>
          <a:stretch/>
        </p:blipFill>
        <p:spPr>
          <a:xfrm>
            <a:off x="6146325" y="0"/>
            <a:ext cx="2997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Hello!</a:t>
            </a:r>
            <a:endParaRPr sz="680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I am Jayden Smith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1.Transition Headline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Affichage à l'écran (16:9)</PresentationFormat>
  <Paragraphs>169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Inter</vt:lpstr>
      <vt:lpstr>Calibri</vt:lpstr>
      <vt:lpstr>Inter-Regular</vt:lpstr>
      <vt:lpstr>Montserrat</vt:lpstr>
      <vt:lpstr>Joan template</vt:lpstr>
      <vt:lpstr>Présentation PowerPoint</vt:lpstr>
      <vt:lpstr>Instructions for use</vt:lpstr>
      <vt:lpstr>Hello!</vt:lpstr>
      <vt:lpstr>1.Transition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</cp:revision>
  <dcterms:modified xsi:type="dcterms:W3CDTF">2021-03-09T15:33:23Z</dcterms:modified>
</cp:coreProperties>
</file>