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nter" panose="020B0604020202020204" charset="0"/>
      <p:regular r:id="rId35"/>
      <p:bold r:id="rId36"/>
    </p:embeddedFont>
    <p:embeddedFont>
      <p:font typeface="Inter-Regular" panose="020B0604020202020204" charset="0"/>
      <p:regular r:id="rId37"/>
      <p:bold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169ECD-7873-466A-85CA-34AB633FCED5}">
  <a:tblStyle styleId="{A4169ECD-7873-466A-85CA-34AB633FC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942753" y="1488916"/>
            <a:ext cx="7472077" cy="1818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</a:t>
            </a:r>
            <a:r>
              <a:rPr lang="fr-F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radiofréquences</a:t>
            </a:r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rot="-5400000" flipH="1">
            <a:off x="52285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rot="-5400000" flipH="1">
            <a:off x="29956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rot="-5400000" flipH="1">
            <a:off x="65363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7068300" cy="2663300"/>
        </p:xfrm>
        <a:graphic>
          <a:graphicData uri="http://schemas.openxmlformats.org/drawingml/2006/table">
            <a:tbl>
              <a:tblPr>
                <a:noFill/>
                <a:tableStyleId>{A4169ECD-7873-466A-85CA-34AB633FCED5}</a:tableStyleId>
              </a:tblPr>
              <a:tblGrid>
                <a:gridCol w="17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3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2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3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598675"/>
            <a:ext cx="6731524" cy="342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4" name="Google Shape;27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2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 dirty="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297" name="Google Shape;29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l="13033" t="15318" r="1278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0" name="Google Shape;33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8" name="Google Shape;55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0" name="Google Shape;62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7" name="Google Shape;62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2" name="Google Shape;63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6" name="Google Shape;63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2" name="Google Shape;64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6" name="Google Shape;64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1" name="Google Shape;65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7" name="Google Shape;65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4" name="Google Shape;66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7" name="Google Shape;66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1" name="Google Shape;67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8" name="Google Shape;67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4" name="Google Shape;68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6" name="Google Shape;70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1" name="Google Shape;71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7" name="Google Shape;71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4" name="Google Shape;72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9" name="Google Shape;72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4" name="Google Shape;73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0" name="Google Shape;74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1" name="Google Shape;75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1" name="Google Shape;78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2" name="Google Shape;78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0" name="Google Shape;79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5" name="Google Shape;79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0" name="Google Shape;80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6" name="Google Shape;80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3" name="Google Shape;81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7" name="Google Shape;81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3" name="Google Shape;82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0" name="Google Shape;83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4" name="Google Shape;83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9" name="Google Shape;83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6" name="Google Shape;84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4" name="Google Shape;85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9" name="Google Shape;85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3" name="Google Shape;86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7" name="Google Shape;86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2" name="Google Shape;87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7" name="Google Shape;87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3" name="Google Shape;88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0" name="Google Shape;89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8" name="Google Shape;89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1" name="Google Shape;91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6" name="Google Shape;91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0" name="Google Shape;92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7" name="Google Shape;92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6" name="Google Shape;93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9" name="Google Shape;94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2" name="Google Shape;96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5" name="Google Shape;97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2" name="Google Shape;98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8" name="Google Shape;99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4" name="Google Shape;100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9" name="Google Shape;101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0" name="Google Shape;102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9" name="Google Shape;102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4" name="Google Shape;105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1" name="Google Shape;106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3" name="Google Shape;1063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4" name="Google Shape;1064;p3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1" name="Google Shape;1071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72" name="Google Shape;10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1.</a:t>
            </a:r>
            <a:r>
              <a:rPr lang="en-US" sz="4400" dirty="0"/>
              <a:t> </a:t>
            </a:r>
            <a:r>
              <a:rPr lang="fr-FR" sz="4400" dirty="0"/>
              <a:t>Présentation du RFID</a:t>
            </a:r>
            <a:endParaRPr lang="en"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-US" dirty="0"/>
              <a:t>radio-identification </a:t>
            </a:r>
            <a:r>
              <a:rPr lang="fr-FR" dirty="0"/>
              <a:t>c’est</a:t>
            </a:r>
            <a:r>
              <a:rPr lang="en-US" dirty="0"/>
              <a:t> quoi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EB276A-1C74-4DE6-86C7-BFDB91EBC9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8225" y="765198"/>
            <a:ext cx="7067550" cy="39528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Principe du RFID</a:t>
            </a:r>
          </a:p>
        </p:txBody>
      </p:sp>
      <p:sp>
        <p:nvSpPr>
          <p:cNvPr id="7" name="Google Shape;392;p37">
            <a:extLst>
              <a:ext uri="{FF2B5EF4-FFF2-40B4-BE49-F238E27FC236}">
                <a16:creationId xmlns:a16="http://schemas.microsoft.com/office/drawing/2014/main" id="{8D3665D3-64E8-4D38-B228-9A7BF99D6BF1}"/>
              </a:ext>
            </a:extLst>
          </p:cNvPr>
          <p:cNvSpPr/>
          <p:nvPr/>
        </p:nvSpPr>
        <p:spPr>
          <a:xfrm>
            <a:off x="2398975" y="1947863"/>
            <a:ext cx="1815450" cy="146005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661E8A-AB12-495F-B2D4-E3896E959B87}"/>
              </a:ext>
            </a:extLst>
          </p:cNvPr>
          <p:cNvSpPr txBox="1"/>
          <p:nvPr/>
        </p:nvSpPr>
        <p:spPr>
          <a:xfrm rot="19333962">
            <a:off x="2697194" y="2524001"/>
            <a:ext cx="111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0" name="Arc plein 9">
            <a:extLst>
              <a:ext uri="{FF2B5EF4-FFF2-40B4-BE49-F238E27FC236}">
                <a16:creationId xmlns:a16="http://schemas.microsoft.com/office/drawing/2014/main" id="{81204721-12A7-4BFC-A3AB-2D557EA6CACE}"/>
              </a:ext>
            </a:extLst>
          </p:cNvPr>
          <p:cNvSpPr/>
          <p:nvPr/>
        </p:nvSpPr>
        <p:spPr>
          <a:xfrm rot="2637150">
            <a:off x="3051853" y="1621765"/>
            <a:ext cx="1541798" cy="1460054"/>
          </a:xfrm>
          <a:prstGeom prst="blockArc">
            <a:avLst>
              <a:gd name="adj1" fmla="val 16779671"/>
              <a:gd name="adj2" fmla="val 21583967"/>
              <a:gd name="adj3" fmla="val 46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84A010BF-8F66-4679-8930-A6AFE6944DE8}"/>
              </a:ext>
            </a:extLst>
          </p:cNvPr>
          <p:cNvSpPr/>
          <p:nvPr/>
        </p:nvSpPr>
        <p:spPr>
          <a:xfrm rot="2637150">
            <a:off x="2778615" y="1355870"/>
            <a:ext cx="2088270" cy="1991843"/>
          </a:xfrm>
          <a:prstGeom prst="blockArc">
            <a:avLst>
              <a:gd name="adj1" fmla="val 16779671"/>
              <a:gd name="adj2" fmla="val 13419"/>
              <a:gd name="adj3" fmla="val 37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Arc plein 13">
            <a:extLst>
              <a:ext uri="{FF2B5EF4-FFF2-40B4-BE49-F238E27FC236}">
                <a16:creationId xmlns:a16="http://schemas.microsoft.com/office/drawing/2014/main" id="{3E854BAD-1D8B-4E2C-B348-E9C85AFF15E2}"/>
              </a:ext>
            </a:extLst>
          </p:cNvPr>
          <p:cNvSpPr/>
          <p:nvPr/>
        </p:nvSpPr>
        <p:spPr>
          <a:xfrm rot="2297191">
            <a:off x="2706033" y="1232300"/>
            <a:ext cx="2351325" cy="2596925"/>
          </a:xfrm>
          <a:prstGeom prst="blockArc">
            <a:avLst>
              <a:gd name="adj1" fmla="val 16779671"/>
              <a:gd name="adj2" fmla="val 21578711"/>
              <a:gd name="adj3" fmla="val 30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4DE5991-7E28-4551-B2B1-AF316BAF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66" y="1082140"/>
            <a:ext cx="1437959" cy="297922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73E1ABD-B0D6-4271-B691-DFF6F9C8AF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2" b="6535"/>
          <a:stretch/>
        </p:blipFill>
        <p:spPr>
          <a:xfrm>
            <a:off x="5333794" y="1340643"/>
            <a:ext cx="1384502" cy="245282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E124395-7666-4ECE-BFDC-A33114C60DF5}"/>
              </a:ext>
            </a:extLst>
          </p:cNvPr>
          <p:cNvSpPr txBox="1"/>
          <p:nvPr/>
        </p:nvSpPr>
        <p:spPr>
          <a:xfrm rot="19333962">
            <a:off x="2697193" y="2519516"/>
            <a:ext cx="111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062 L 0.29913 -0.11389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574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6" grpId="0"/>
      <p:bldP spid="10" grpId="0" animBg="1"/>
      <p:bldP spid="10" grpId="1" animBg="1"/>
      <p:bldP spid="10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tags RFID</a:t>
            </a:r>
            <a:endParaRPr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A24A81-F269-443B-BADE-B69D2138C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fr-FR" dirty="0"/>
              <a:t>Passifs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A82FDB-AE3A-4C79-87AA-2DF2AD00D2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fr-FR" dirty="0"/>
              <a:t>Semi-actifs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0D8571C-989A-42D9-B169-4D466216144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fr-FR" dirty="0"/>
              <a:t>Actifs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8632E5-03B2-478B-854B-4C983736A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68" t="19363" r="29993" b="29780"/>
          <a:stretch/>
        </p:blipFill>
        <p:spPr>
          <a:xfrm>
            <a:off x="1204540" y="1846069"/>
            <a:ext cx="1858470" cy="26595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71EB5AA-204E-43A6-B873-211C232C7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68" t="19363" r="29993" b="29780"/>
          <a:stretch/>
        </p:blipFill>
        <p:spPr>
          <a:xfrm>
            <a:off x="3626691" y="1846069"/>
            <a:ext cx="1858470" cy="26595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ADFAB2B-6696-4EEC-9206-9801D29F1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68" t="19363" r="29993" b="29780"/>
          <a:stretch/>
        </p:blipFill>
        <p:spPr>
          <a:xfrm>
            <a:off x="6048842" y="1846069"/>
            <a:ext cx="1858470" cy="2659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concept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r="1111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Affichage à l'écran (16:9)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Inter</vt:lpstr>
      <vt:lpstr>Calibri</vt:lpstr>
      <vt:lpstr>Tahoma</vt:lpstr>
      <vt:lpstr>Inter-Regular</vt:lpstr>
      <vt:lpstr>Montserrat</vt:lpstr>
      <vt:lpstr>Joan template</vt:lpstr>
      <vt:lpstr>Les radiofréquences </vt:lpstr>
      <vt:lpstr>Instructions for use</vt:lpstr>
      <vt:lpstr>1. Présentation du RFID</vt:lpstr>
      <vt:lpstr>Principe du RFID</vt:lpstr>
      <vt:lpstr>Les tags RFID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14</cp:revision>
  <dcterms:modified xsi:type="dcterms:W3CDTF">2021-03-10T17:38:14Z</dcterms:modified>
</cp:coreProperties>
</file>