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Inter" panose="020B0604020202020204" charset="0"/>
      <p:regular r:id="rId35"/>
      <p:bold r:id="rId36"/>
    </p:embeddedFont>
    <p:embeddedFont>
      <p:font typeface="Inter-Regular" panose="020B0604020202020204" charset="0"/>
      <p:regular r:id="rId37"/>
      <p:bold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169ECD-7873-466A-85CA-34AB633FCED5}">
  <a:tblStyle styleId="{A4169ECD-7873-466A-85CA-34AB633FC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942753" y="1488916"/>
            <a:ext cx="7472077" cy="1818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</a:t>
            </a:r>
            <a:r>
              <a:rPr lang="fr-F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radiofréquences</a:t>
            </a:r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 idx="4294967295"/>
          </p:nvPr>
        </p:nvSpPr>
        <p:spPr>
          <a:xfrm>
            <a:off x="657225" y="3995100"/>
            <a:ext cx="4754100" cy="81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802943" y="1679450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573240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032647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1874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8778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7280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64184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158" name="Google Shape;158;p23"/>
          <p:cNvCxnSpPr>
            <a:stCxn id="151" idx="2"/>
            <a:endCxn id="152" idx="0"/>
          </p:cNvCxnSpPr>
          <p:nvPr/>
        </p:nvCxnSpPr>
        <p:spPr>
          <a:xfrm rot="-5400000" flipH="1">
            <a:off x="5228543" y="146540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23"/>
          <p:cNvCxnSpPr>
            <a:stCxn id="153" idx="0"/>
            <a:endCxn id="151" idx="2"/>
          </p:cNvCxnSpPr>
          <p:nvPr/>
        </p:nvCxnSpPr>
        <p:spPr>
          <a:xfrm rot="-5400000">
            <a:off x="3458247" y="14654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23"/>
          <p:cNvCxnSpPr>
            <a:stCxn id="153" idx="2"/>
            <a:endCxn id="155" idx="0"/>
          </p:cNvCxnSpPr>
          <p:nvPr/>
        </p:nvCxnSpPr>
        <p:spPr>
          <a:xfrm rot="-5400000" flipH="1">
            <a:off x="2995647" y="28277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3"/>
          <p:cNvCxnSpPr>
            <a:stCxn id="154" idx="0"/>
            <a:endCxn id="153" idx="2"/>
          </p:cNvCxnSpPr>
          <p:nvPr/>
        </p:nvCxnSpPr>
        <p:spPr>
          <a:xfrm rot="-5400000">
            <a:off x="21504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3"/>
          <p:cNvCxnSpPr>
            <a:stCxn id="152" idx="2"/>
            <a:endCxn id="157" idx="0"/>
          </p:cNvCxnSpPr>
          <p:nvPr/>
        </p:nvCxnSpPr>
        <p:spPr>
          <a:xfrm rot="-5400000" flipH="1">
            <a:off x="6536390" y="28275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3"/>
          <p:cNvCxnSpPr>
            <a:stCxn id="156" idx="0"/>
            <a:endCxn id="152" idx="2"/>
          </p:cNvCxnSpPr>
          <p:nvPr/>
        </p:nvCxnSpPr>
        <p:spPr>
          <a:xfrm rot="-5400000">
            <a:off x="56910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037900" y="1564481"/>
          <a:ext cx="7068300" cy="2663300"/>
        </p:xfrm>
        <a:graphic>
          <a:graphicData uri="http://schemas.openxmlformats.org/drawingml/2006/table">
            <a:tbl>
              <a:tblPr>
                <a:noFill/>
                <a:tableStyleId>{A4169ECD-7873-466A-85CA-34AB633FCED5}</a:tableStyleId>
              </a:tblPr>
              <a:tblGrid>
                <a:gridCol w="176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Yellow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Blue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Orange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4294967295"/>
          </p:nvPr>
        </p:nvSpPr>
        <p:spPr>
          <a:xfrm>
            <a:off x="1037875" y="5312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9858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our office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1173925" y="2109200"/>
            <a:ext cx="126900" cy="217958"/>
            <a:chOff x="1400350" y="1633625"/>
            <a:chExt cx="126900" cy="217958"/>
          </a:xfrm>
        </p:grpSpPr>
        <p:cxnSp>
          <p:nvCxnSpPr>
            <p:cNvPr id="181" name="Google Shape;181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2" name="Google Shape;182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2814400" y="3701125"/>
            <a:ext cx="126900" cy="217958"/>
            <a:chOff x="1400350" y="1633625"/>
            <a:chExt cx="126900" cy="217958"/>
          </a:xfrm>
        </p:grpSpPr>
        <p:cxnSp>
          <p:nvCxnSpPr>
            <p:cNvPr id="184" name="Google Shape;184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5" name="Google Shape;185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888725" y="1855975"/>
            <a:ext cx="126900" cy="217958"/>
            <a:chOff x="1400350" y="1633625"/>
            <a:chExt cx="126900" cy="217958"/>
          </a:xfrm>
        </p:grpSpPr>
        <p:cxnSp>
          <p:nvCxnSpPr>
            <p:cNvPr id="187" name="Google Shape;187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8" name="Google Shape;188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6718000" y="2372300"/>
            <a:ext cx="126900" cy="217958"/>
            <a:chOff x="1400350" y="1633625"/>
            <a:chExt cx="126900" cy="217958"/>
          </a:xfrm>
        </p:grpSpPr>
        <p:cxnSp>
          <p:nvCxnSpPr>
            <p:cNvPr id="190" name="Google Shape;190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1" name="Google Shape;191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4614075" y="3993185"/>
            <a:ext cx="126900" cy="217958"/>
            <a:chOff x="1400350" y="1633625"/>
            <a:chExt cx="126900" cy="217958"/>
          </a:xfrm>
        </p:grpSpPr>
        <p:cxnSp>
          <p:nvCxnSpPr>
            <p:cNvPr id="193" name="Google Shape;193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4" name="Google Shape;194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5"/>
          <p:cNvGrpSpPr/>
          <p:nvPr/>
        </p:nvGrpSpPr>
        <p:grpSpPr>
          <a:xfrm>
            <a:off x="7394825" y="4108550"/>
            <a:ext cx="126900" cy="217958"/>
            <a:chOff x="1400350" y="1633625"/>
            <a:chExt cx="126900" cy="217958"/>
          </a:xfrm>
        </p:grpSpPr>
        <p:cxnSp>
          <p:nvCxnSpPr>
            <p:cNvPr id="196" name="Google Shape;196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7" name="Google Shape;197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037875" y="1583350"/>
            <a:ext cx="7068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4294967295"/>
          </p:nvPr>
        </p:nvSpPr>
        <p:spPr>
          <a:xfrm>
            <a:off x="1037875" y="2840054"/>
            <a:ext cx="7068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100%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 idx="4294967295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22" name="Google Shape;222;p28"/>
          <p:cNvGrpSpPr/>
          <p:nvPr/>
        </p:nvGrpSpPr>
        <p:grpSpPr>
          <a:xfrm>
            <a:off x="323513" y="2291600"/>
            <a:ext cx="2952125" cy="1289700"/>
            <a:chOff x="323513" y="1986800"/>
            <a:chExt cx="2952125" cy="1289700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4" name="Google Shape;22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5" name="Google Shape;225;p28"/>
          <p:cNvGrpSpPr/>
          <p:nvPr/>
        </p:nvGrpSpPr>
        <p:grpSpPr>
          <a:xfrm>
            <a:off x="5209838" y="1365150"/>
            <a:ext cx="3610650" cy="1289700"/>
            <a:chOff x="5209838" y="1060350"/>
            <a:chExt cx="3610650" cy="1289700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7" name="Google Shape;22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8" name="Google Shape;228;p28"/>
          <p:cNvGrpSpPr/>
          <p:nvPr/>
        </p:nvGrpSpPr>
        <p:grpSpPr>
          <a:xfrm>
            <a:off x="5209838" y="3325250"/>
            <a:ext cx="3610650" cy="1289700"/>
            <a:chOff x="5209838" y="3020450"/>
            <a:chExt cx="3610650" cy="1289700"/>
          </a:xfrm>
        </p:grpSpPr>
        <p:sp>
          <p:nvSpPr>
            <p:cNvPr id="229" name="Google Shape;22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31" name="Google Shape;231;p28"/>
          <p:cNvGrpSpPr/>
          <p:nvPr/>
        </p:nvGrpSpPr>
        <p:grpSpPr>
          <a:xfrm>
            <a:off x="2662213" y="1033263"/>
            <a:ext cx="3814835" cy="3790597"/>
            <a:chOff x="2662213" y="676344"/>
            <a:chExt cx="3814835" cy="3790597"/>
          </a:xfrm>
        </p:grpSpPr>
        <p:sp>
          <p:nvSpPr>
            <p:cNvPr id="232" name="Google Shape;23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36" name="Google Shape;23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39" name="Google Shape;23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42" name="Google Shape;24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03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01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02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2"/>
          </p:nvPr>
        </p:nvSpPr>
        <p:spPr>
          <a:xfrm>
            <a:off x="346002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3"/>
          </p:nvPr>
        </p:nvSpPr>
        <p:spPr>
          <a:xfrm>
            <a:off x="5882176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103787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2"/>
          </p:nvPr>
        </p:nvSpPr>
        <p:spPr>
          <a:xfrm>
            <a:off x="346002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3"/>
          </p:nvPr>
        </p:nvSpPr>
        <p:spPr>
          <a:xfrm>
            <a:off x="5882176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75" y="598675"/>
            <a:ext cx="6731524" cy="342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Mobile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4" name="Google Shape;27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1037850" y="3829725"/>
            <a:ext cx="7068300" cy="67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85" name="Google Shape;285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32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Tablet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44353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 dirty="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297" name="Google Shape;29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33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2892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Desktop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l="13033" t="15318" r="12788"/>
          <a:stretch/>
        </p:blipFill>
        <p:spPr>
          <a:xfrm>
            <a:off x="6146325" y="0"/>
            <a:ext cx="29976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Inter Semibold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Inter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https://www.fontsquirrel.com/fonts/inter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3" name="Google Shape;323;p36"/>
          <p:cNvSpPr txBox="1"/>
          <p:nvPr/>
        </p:nvSpPr>
        <p:spPr>
          <a:xfrm>
            <a:off x="1037875" y="4104575"/>
            <a:ext cx="7068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3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30" name="Google Shape;33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1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38" name="Google Shape;338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1" name="Google Shape;341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46" name="Google Shape;346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0" name="Google Shape;350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4" name="Google Shape;354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5" name="Google Shape;35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56" name="Google Shape;356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77" name="Google Shape;377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0" name="Google Shape;380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84" name="Google Shape;384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88" name="Google Shape;388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96" name="Google Shape;39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97" name="Google Shape;397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0" name="Google Shape;40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3" name="Google Shape;403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06" name="Google Shape;406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09" name="Google Shape;409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14" name="Google Shape;414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17" name="Google Shape;417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1" name="Google Shape;42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2" name="Google Shape;422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25" name="Google Shape;425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1" name="Google Shape;431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34" name="Google Shape;434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0" name="Google Shape;440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46" name="Google Shape;44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4" name="Google Shape;454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7" name="Google Shape;457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0" name="Google Shape;460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64" name="Google Shape;464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67" name="Google Shape;467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3" name="Google Shape;473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7" name="Google Shape;47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78" name="Google Shape;478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1" name="Google Shape;481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85" name="Google Shape;485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88" name="Google Shape;488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3" name="Google Shape;49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94" name="Google Shape;494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97" name="Google Shape;497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2" name="Google Shape;502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06" name="Google Shape;506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09" name="Google Shape;509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2" name="Google Shape;51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3" name="Google Shape;513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19" name="Google Shape;519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2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8" name="Google Shape;52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29" name="Google Shape;529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2" name="Google Shape;532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38" name="Google Shape;538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2" name="Google Shape;542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8" name="Google Shape;54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49" name="Google Shape;549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2" name="Google Shape;552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3" name="Google Shape;55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54" name="Google Shape;554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7" name="Google Shape;557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8" name="Google Shape;55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59" name="Google Shape;559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65" name="Google Shape;565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69" name="Google Shape;569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3" name="Google Shape;573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79" name="Google Shape;579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85" name="Google Shape;585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88" name="Google Shape;588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4" name="Google Shape;594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95" name="Google Shape;59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96" name="Google Shape;596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02" name="Google Shape;602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>
            <a:off x="64773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06" name="Google Shape;606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7"/>
          <p:cNvSpPr/>
          <p:nvPr/>
        </p:nvSpPr>
        <p:spPr>
          <a:xfrm>
            <a:off x="73623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7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0" name="Google Shape;61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7"/>
          <p:cNvSpPr/>
          <p:nvPr/>
        </p:nvSpPr>
        <p:spPr>
          <a:xfrm>
            <a:off x="67659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0" name="Google Shape;62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27" name="Google Shape;62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2" name="Google Shape;63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36" name="Google Shape;63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2" name="Google Shape;64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46" name="Google Shape;64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1" name="Google Shape;65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57" name="Google Shape;65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64" name="Google Shape;66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67" name="Google Shape;66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1" name="Google Shape;67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78" name="Google Shape;67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84" name="Google Shape;68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88" name="Google Shape;68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89" name="Google Shape;68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9" name="Google Shape;69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06" name="Google Shape;70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1" name="Google Shape;71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17" name="Google Shape;71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24" name="Google Shape;72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29" name="Google Shape;72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34" name="Google Shape;73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9" name="Google Shape;73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0" name="Google Shape;74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0" name="Google Shape;75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1" name="Google Shape;75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4" name="Google Shape;75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5" name="Google Shape;76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66" name="Google Shape;76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0" name="Google Shape;77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1" name="Google Shape;77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1" name="Google Shape;78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2" name="Google Shape;78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0" name="Google Shape;79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95" name="Google Shape;79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0" name="Google Shape;80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06" name="Google Shape;80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3" name="Google Shape;81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17" name="Google Shape;81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3" name="Google Shape;82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0" name="Google Shape;83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34" name="Google Shape;83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39" name="Google Shape;83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46" name="Google Shape;84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54" name="Google Shape;85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59" name="Google Shape;85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3" name="Google Shape;86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67" name="Google Shape;86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2" name="Google Shape;87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77" name="Google Shape;87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3" name="Google Shape;88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0" name="Google Shape;89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98" name="Google Shape;89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1" name="Google Shape;91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16" name="Google Shape;91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0" name="Google Shape;92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27" name="Google Shape;92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36" name="Google Shape;93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49" name="Google Shape;94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2" name="Google Shape;96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75" name="Google Shape;97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2" name="Google Shape;98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98" name="Google Shape;99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03" name="Google Shape;100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04" name="Google Shape;100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8" name="Google Shape;100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12" name="Google Shape;101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16" name="Google Shape;101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9" name="Google Shape;101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0" name="Google Shape;1020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9" name="Google Shape;1029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54" name="Google Shape;105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55" name="Google Shape;105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8" name="Google Shape;105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1" name="Google Shape;106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3" name="Google Shape;1063;p3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64" name="Google Shape;1064;p3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Inter"/>
                <a:ea typeface="Inter"/>
                <a:cs typeface="Inter"/>
                <a:sym typeface="Inter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0" name="Google Shape;10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71" name="Google Shape;1071;p3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72" name="Google Shape;10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0" name="Google Shape;108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1" name="Google Shape;108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3" name="Google Shape;108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4" name="Google Shape;108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6" name="Google Shape;108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7" name="Google Shape;108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9" name="Google Shape;108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0" name="Google Shape;109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1.</a:t>
            </a:r>
            <a:r>
              <a:rPr lang="en-US" sz="4400" dirty="0"/>
              <a:t> </a:t>
            </a:r>
            <a:r>
              <a:rPr lang="fr-FR" sz="4400" dirty="0"/>
              <a:t>Présentation du RFID</a:t>
            </a:r>
            <a:endParaRPr lang="en" sz="4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</a:t>
            </a:r>
            <a:r>
              <a:rPr lang="en-US" dirty="0"/>
              <a:t>radio-identification </a:t>
            </a:r>
            <a:r>
              <a:rPr lang="fr-FR" dirty="0"/>
              <a:t>c’est</a:t>
            </a:r>
            <a:r>
              <a:rPr lang="en-US" dirty="0"/>
              <a:t> quoi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EB276A-1C74-4DE6-86C7-BFDB91EBC9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8225" y="765198"/>
            <a:ext cx="7067550" cy="39528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Principe du RFID</a:t>
            </a:r>
          </a:p>
        </p:txBody>
      </p:sp>
      <p:sp>
        <p:nvSpPr>
          <p:cNvPr id="7" name="Google Shape;392;p37">
            <a:extLst>
              <a:ext uri="{FF2B5EF4-FFF2-40B4-BE49-F238E27FC236}">
                <a16:creationId xmlns:a16="http://schemas.microsoft.com/office/drawing/2014/main" id="{8D3665D3-64E8-4D38-B228-9A7BF99D6BF1}"/>
              </a:ext>
            </a:extLst>
          </p:cNvPr>
          <p:cNvSpPr/>
          <p:nvPr/>
        </p:nvSpPr>
        <p:spPr>
          <a:xfrm>
            <a:off x="2398975" y="1947863"/>
            <a:ext cx="1815450" cy="146005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661E8A-AB12-495F-B2D4-E3896E959B87}"/>
              </a:ext>
            </a:extLst>
          </p:cNvPr>
          <p:cNvSpPr txBox="1"/>
          <p:nvPr/>
        </p:nvSpPr>
        <p:spPr>
          <a:xfrm rot="19333962">
            <a:off x="2697194" y="2524001"/>
            <a:ext cx="1114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10" name="Arc plein 9">
            <a:extLst>
              <a:ext uri="{FF2B5EF4-FFF2-40B4-BE49-F238E27FC236}">
                <a16:creationId xmlns:a16="http://schemas.microsoft.com/office/drawing/2014/main" id="{81204721-12A7-4BFC-A3AB-2D557EA6CACE}"/>
              </a:ext>
            </a:extLst>
          </p:cNvPr>
          <p:cNvSpPr/>
          <p:nvPr/>
        </p:nvSpPr>
        <p:spPr>
          <a:xfrm rot="2637150">
            <a:off x="3051853" y="1621765"/>
            <a:ext cx="1541798" cy="1460054"/>
          </a:xfrm>
          <a:prstGeom prst="blockArc">
            <a:avLst>
              <a:gd name="adj1" fmla="val 16779671"/>
              <a:gd name="adj2" fmla="val 21583967"/>
              <a:gd name="adj3" fmla="val 46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c plein 12">
            <a:extLst>
              <a:ext uri="{FF2B5EF4-FFF2-40B4-BE49-F238E27FC236}">
                <a16:creationId xmlns:a16="http://schemas.microsoft.com/office/drawing/2014/main" id="{84A010BF-8F66-4679-8930-A6AFE6944DE8}"/>
              </a:ext>
            </a:extLst>
          </p:cNvPr>
          <p:cNvSpPr/>
          <p:nvPr/>
        </p:nvSpPr>
        <p:spPr>
          <a:xfrm rot="2637150">
            <a:off x="2778615" y="1355870"/>
            <a:ext cx="2088270" cy="1991843"/>
          </a:xfrm>
          <a:prstGeom prst="blockArc">
            <a:avLst>
              <a:gd name="adj1" fmla="val 16779671"/>
              <a:gd name="adj2" fmla="val 13419"/>
              <a:gd name="adj3" fmla="val 37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Arc plein 13">
            <a:extLst>
              <a:ext uri="{FF2B5EF4-FFF2-40B4-BE49-F238E27FC236}">
                <a16:creationId xmlns:a16="http://schemas.microsoft.com/office/drawing/2014/main" id="{3E854BAD-1D8B-4E2C-B348-E9C85AFF15E2}"/>
              </a:ext>
            </a:extLst>
          </p:cNvPr>
          <p:cNvSpPr/>
          <p:nvPr/>
        </p:nvSpPr>
        <p:spPr>
          <a:xfrm rot="2297191">
            <a:off x="2706033" y="1232300"/>
            <a:ext cx="2351325" cy="2596925"/>
          </a:xfrm>
          <a:prstGeom prst="blockArc">
            <a:avLst>
              <a:gd name="adj1" fmla="val 16779671"/>
              <a:gd name="adj2" fmla="val 21578711"/>
              <a:gd name="adj3" fmla="val 30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4DE5991-7E28-4551-B2B1-AF316BAF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66" y="1082140"/>
            <a:ext cx="1437959" cy="297922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73E1ABD-B0D6-4271-B691-DFF6F9C8AF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2" b="6535"/>
          <a:stretch/>
        </p:blipFill>
        <p:spPr>
          <a:xfrm>
            <a:off x="5333794" y="1340643"/>
            <a:ext cx="1384502" cy="245282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E124395-7666-4ECE-BFDC-A33114C60DF5}"/>
              </a:ext>
            </a:extLst>
          </p:cNvPr>
          <p:cNvSpPr txBox="1"/>
          <p:nvPr/>
        </p:nvSpPr>
        <p:spPr>
          <a:xfrm rot="19333962">
            <a:off x="2697193" y="2519516"/>
            <a:ext cx="1114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062 L 0.29913 -0.11389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-574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6" grpId="0"/>
      <p:bldP spid="10" grpId="0" animBg="1"/>
      <p:bldP spid="10" grpId="1" animBg="1"/>
      <p:bldP spid="10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tags RFID</a:t>
            </a:r>
            <a:endParaRPr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A24A81-F269-443B-BADE-B69D2138C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fr-FR" dirty="0"/>
              <a:t>Passifs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A82FDB-AE3A-4C79-87AA-2DF2AD00D23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fr-FR" dirty="0"/>
              <a:t>Semi-actifs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0D8571C-989A-42D9-B169-4D466216144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fr-FR" dirty="0"/>
              <a:t>Actifs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8632E5-03B2-478B-854B-4C983736A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68" t="19363" r="29993" b="29780"/>
          <a:stretch/>
        </p:blipFill>
        <p:spPr>
          <a:xfrm>
            <a:off x="1204540" y="1846069"/>
            <a:ext cx="1858470" cy="265953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71EB5AA-204E-43A6-B873-211C232C7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68" t="19363" r="29993" b="29780"/>
          <a:stretch/>
        </p:blipFill>
        <p:spPr>
          <a:xfrm>
            <a:off x="3626691" y="1846069"/>
            <a:ext cx="1858470" cy="26595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ADFAB2B-6696-4EEC-9206-9801D29F1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68" t="19363" r="29993" b="29780"/>
          <a:stretch/>
        </p:blipFill>
        <p:spPr>
          <a:xfrm>
            <a:off x="6048842" y="1846069"/>
            <a:ext cx="1858470" cy="2659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Big concept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Bring the attention of your audience over a key concept using icons or illustrations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037875" y="1044813"/>
            <a:ext cx="2908800" cy="12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picture is worth a thousand words</a:t>
            </a:r>
            <a:endParaRPr sz="29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037875" y="2448988"/>
            <a:ext cx="2908800" cy="16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r="11111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Office PowerPoint</Application>
  <PresentationFormat>Affichage à l'écran (16:9)</PresentationFormat>
  <Paragraphs>166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Inter</vt:lpstr>
      <vt:lpstr>Calibri</vt:lpstr>
      <vt:lpstr>Tahoma</vt:lpstr>
      <vt:lpstr>Inter-Regular</vt:lpstr>
      <vt:lpstr>Montserrat</vt:lpstr>
      <vt:lpstr>Joan template</vt:lpstr>
      <vt:lpstr>Les radiofréquences </vt:lpstr>
      <vt:lpstr>Instructions for use</vt:lpstr>
      <vt:lpstr>1. Présentation du RFID</vt:lpstr>
      <vt:lpstr>Principe du RFID</vt:lpstr>
      <vt:lpstr>Les tags RFID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Diagrams and infographics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14</cp:revision>
  <dcterms:modified xsi:type="dcterms:W3CDTF">2021-03-10T15:25:24Z</dcterms:modified>
</cp:coreProperties>
</file>