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9" r:id="rId2"/>
    <p:sldId id="314" r:id="rId3"/>
    <p:sldId id="315" r:id="rId4"/>
    <p:sldId id="316" r:id="rId5"/>
    <p:sldId id="317" r:id="rId6"/>
    <p:sldId id="260" r:id="rId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7"/>
    <p:restoredTop sz="94655"/>
  </p:normalViewPr>
  <p:slideViewPr>
    <p:cSldViewPr>
      <p:cViewPr varScale="1">
        <p:scale>
          <a:sx n="105" d="100"/>
          <a:sy n="105" d="100"/>
        </p:scale>
        <p:origin x="187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28/04/2023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28/04/2023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2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0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2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3115184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3904310"/>
            <a:ext cx="5143500" cy="896289"/>
          </a:xfrm>
        </p:spPr>
        <p:txBody>
          <a:bodyPr>
            <a:normAutofit fontScale="62500" lnSpcReduction="20000"/>
          </a:bodyPr>
          <a:lstStyle/>
          <a:p>
            <a:r>
              <a:rPr lang="pt-PT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INTELIGÊNCIA ARTIFICIAL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 Trabalho Prático 1 – Pesquisa de soluções em jogos – Texas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HoldEm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Limit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~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Inteligência  Artificial| Ano Letivo 2022/2023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580906" cy="632616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 e Luis Teófilo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5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luisteofilo@estg.ipvc.pt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143000" y="5609474"/>
            <a:ext cx="3826328" cy="7586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24585 – Alexandre Santos – alsantos@ipvc.pt</a:t>
            </a:r>
          </a:p>
          <a:p>
            <a:pPr algn="l"/>
            <a:r>
              <a:rPr lang="pt-PT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Zzzzz</a:t>
            </a:r>
            <a:r>
              <a:rPr lang="pt-PT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– Domingos Silva – zzz@ipvc.pt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219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Com o primeiro trabalho prático foi-nos proposto implementar um jogo na linguagem </a:t>
            </a:r>
            <a:r>
              <a:rPr lang="pt-PT" altLang="pt-PT" sz="1600" dirty="0" err="1">
                <a:cs typeface="Arial" panose="020B0604020202020204" pitchFamily="34" charset="0"/>
              </a:rPr>
              <a:t>python</a:t>
            </a:r>
            <a:r>
              <a:rPr lang="pt-PT" altLang="pt-PT" sz="1600" dirty="0">
                <a:cs typeface="Arial" panose="020B0604020202020204" pitchFamily="34" charset="0"/>
              </a:rPr>
              <a:t> e no final desenvolver jogadores que utilizem algoritmos de </a:t>
            </a:r>
            <a:r>
              <a:rPr lang="pt-PT" altLang="pt-PT" sz="1600" dirty="0" err="1">
                <a:cs typeface="Arial" panose="020B0604020202020204" pitchFamily="34" charset="0"/>
              </a:rPr>
              <a:t>pathfinding</a:t>
            </a:r>
            <a:r>
              <a:rPr lang="pt-PT" altLang="pt-PT" sz="1600" dirty="0">
                <a:cs typeface="Arial" panose="020B0604020202020204" pitchFamily="34" charset="0"/>
              </a:rPr>
              <a:t>, capazes de executar durante o jogo contra eles mesmos ou contra o </a:t>
            </a:r>
            <a:r>
              <a:rPr lang="pt-PT" altLang="pt-PT" sz="1600" dirty="0" err="1">
                <a:cs typeface="Arial" panose="020B0604020202020204" pitchFamily="34" charset="0"/>
              </a:rPr>
              <a:t>player</a:t>
            </a:r>
            <a:r>
              <a:rPr lang="pt-PT" altLang="pt-PT" sz="1600" dirty="0">
                <a:cs typeface="Arial" panose="020B0604020202020204" pitchFamily="34" charset="0"/>
              </a:rPr>
              <a:t> “</a:t>
            </a:r>
            <a:r>
              <a:rPr lang="pt-PT" altLang="pt-PT" sz="1600" dirty="0" err="1">
                <a:cs typeface="Arial" panose="020B0604020202020204" pitchFamily="34" charset="0"/>
              </a:rPr>
              <a:t>human</a:t>
            </a:r>
            <a:r>
              <a:rPr lang="pt-PT" altLang="pt-PT" sz="1600" dirty="0">
                <a:cs typeface="Arial" panose="020B0604020202020204" pitchFamily="34" charset="0"/>
              </a:rPr>
              <a:t>”, sendo este o jogador que dá possibilidade de nós jogarmos através do teclado. 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</a:t>
            </a:r>
            <a:r>
              <a:rPr lang="pt-PT" sz="900" dirty="0" err="1">
                <a:latin typeface="Arial" charset="0"/>
                <a:ea typeface="Arial" charset="0"/>
                <a:cs typeface="Arial" charset="0"/>
              </a:rPr>
              <a:t>zzzz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178A18A-298B-F802-2045-0F6C97326576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Estratégia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234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1B413E21-8B1C-E6FE-ABAA-A4B7BE1749A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</a:t>
            </a:r>
            <a:r>
              <a:rPr lang="pt-PT" sz="900" dirty="0" err="1">
                <a:latin typeface="Arial" charset="0"/>
                <a:ea typeface="Arial" charset="0"/>
                <a:cs typeface="Arial" charset="0"/>
              </a:rPr>
              <a:t>zzzz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D96EB6-BD77-1C1E-9B02-CDF6C534658B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48933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Código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234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2221523-554F-0C2D-83D7-662B67950BC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</a:t>
            </a:r>
            <a:r>
              <a:rPr lang="pt-PT" sz="900" dirty="0" err="1">
                <a:latin typeface="Arial" charset="0"/>
                <a:ea typeface="Arial" charset="0"/>
                <a:cs typeface="Arial" charset="0"/>
              </a:rPr>
              <a:t>zzzz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CC3996-5448-B87E-F4D6-D6C8DC8C7472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2343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Execução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234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r>
              <a:rPr lang="pt-PT" altLang="pt-PT" sz="1600" dirty="0">
                <a:cs typeface="Arial" panose="020B0604020202020204" pitchFamily="34" charset="0"/>
              </a:rPr>
              <a:t>..</a:t>
            </a:r>
          </a:p>
          <a:p>
            <a:pPr marL="171450" indent="-171450">
              <a:lnSpc>
                <a:spcPct val="150000"/>
              </a:lnSpc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19129CDA-4843-B707-4CDD-98855C95064F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@2023, 24585 – Alexandre Santos, </a:t>
            </a:r>
            <a:r>
              <a:rPr lang="pt-PT" sz="900" dirty="0" err="1">
                <a:latin typeface="Arial" charset="0"/>
                <a:ea typeface="Arial" charset="0"/>
                <a:cs typeface="Arial" charset="0"/>
              </a:rPr>
              <a:t>zzzz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 – Domingos Silva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INTELIGÊNCIA ARTIFICIAL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2022/2023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0C4202-3009-FBC2-D533-BC0E4F936BA0}"/>
              </a:ext>
            </a:extLst>
          </p:cNvPr>
          <p:cNvSpPr txBox="1"/>
          <p:nvPr/>
        </p:nvSpPr>
        <p:spPr>
          <a:xfrm>
            <a:off x="2390877" y="617603"/>
            <a:ext cx="5900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ial" charset="0"/>
                <a:ea typeface="Arial" charset="0"/>
                <a:cs typeface="Arial" charset="0"/>
              </a:rPr>
              <a:t>Trabalho Prático 1 – Pesquisa de soluções em jogos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350432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312</Words>
  <Application>Microsoft Office PowerPoint</Application>
  <PresentationFormat>Apresentação no Ecrã (4:3)</PresentationFormat>
  <Paragraphs>56</Paragraphs>
  <Slides>6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LICENCIATURA EM ENGENHARIA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Alexandre Santos</cp:lastModifiedBy>
  <cp:revision>263</cp:revision>
  <cp:lastPrinted>2021-02-22T18:49:33Z</cp:lastPrinted>
  <dcterms:created xsi:type="dcterms:W3CDTF">2011-05-31T09:21:51Z</dcterms:created>
  <dcterms:modified xsi:type="dcterms:W3CDTF">2023-04-28T14:34:50Z</dcterms:modified>
</cp:coreProperties>
</file>